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</p:sldMasterIdLst>
  <p:notesMasterIdLst>
    <p:notesMasterId r:id="rId24"/>
  </p:notesMasterIdLst>
  <p:handoutMasterIdLst>
    <p:handoutMasterId r:id="rId25"/>
  </p:handoutMasterIdLst>
  <p:sldIdLst>
    <p:sldId id="256" r:id="rId10"/>
    <p:sldId id="257" r:id="rId11"/>
    <p:sldId id="258" r:id="rId12"/>
    <p:sldId id="271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9" r:id="rId21"/>
    <p:sldId id="266" r:id="rId22"/>
    <p:sldId id="26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6D63F6-E9F8-47D9-B3DD-DAB396FA7C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53D35-2997-44F6-B860-E1CDC5038F81}" type="datetimeFigureOut">
              <a:rPr lang="en-US" smtClean="0"/>
              <a:pPr/>
              <a:t>5/13/2008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2D15C-D4BA-4417-90F7-17B45E062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FF76D-99B6-4A2F-A829-BEB3E6524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6E9DA-FCBB-4529-8C2C-2664C3813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C46B3-3D8D-4707-8886-9EC32FD75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5D9-66D1-49E8-8475-56B11F906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8C88E-C85B-466F-93D5-F10A8040A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B1D8-AA97-48CE-89E7-3AA9488AF3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8B08B-15B3-4A07-BFD7-BCDF5683C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E398-816C-4729-A28D-206FBE528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66E4F-7250-447A-8C57-6BEC0ABCB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8296F-40DA-4905-95D1-99F56D481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277CF-20EF-4B8A-A904-4C6FC5D22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E1225-45A0-4810-BD8D-7BE3C9C3C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C6105-B812-44D8-B49E-DC58B4721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1C588-1089-4386-BDF0-42414CE18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96EA-9036-4663-8E8C-C77B295BC9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2160-4FB6-46A5-BAA9-BFE3AE668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14D4C-859C-448B-AA59-9313939F1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B287-5631-4E48-AA18-3F769FAB34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2219C-11C5-49B8-9248-FC6BCAFEB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E88E-9CC1-4742-9BFD-E9A8D75444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51B0-DDE3-4DA8-AB8F-B6FE071AB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DFA1-23BF-4A83-9908-68BBE5E7A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30349-739C-4899-A874-C900DDDC45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1DDF1-B8CD-4F98-95D3-3B847FC34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7A411-22E2-405B-B08A-1CD7F13CF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C03A8-62D2-4321-831E-A9300AB43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94221-C328-44C4-973B-E79B788ED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514CB-4BD1-4CD5-87EF-F3F899046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9F69A-B002-4641-BE69-8DA1FFFDE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7775-D781-4557-A694-DF17EBDF7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F0E7-5160-495B-9CFC-C0FC7E4DD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3BD6-F749-46D9-BFA7-1411249C7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2A630-B18A-4B7C-86C1-793F996F5F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A14F-22AC-4B4F-9B8A-E891FFFF8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573CC-4975-46FC-92A8-122690E867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A935D-CA49-4B4F-B835-12AE5E953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C54F1-C149-409D-A423-AE1CFDA50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5904A-6FAD-4C47-9D38-2EA515A5F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11D0E-AD0B-4ED9-A80C-52CCEA260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01FFE-EE48-4682-BE7D-2A784D677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D9A09-4583-48BC-BC3C-8128156EE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A7B09-2CAD-4063-8C8F-87A55BD4D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90DF-7FAE-43EB-94B4-56FC93EDC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7D793-3DE7-4DE0-A564-59AAE7E8F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34291-5961-4D06-B1E3-EFC0E8632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B0299-0FC4-42DA-BE3A-A50CAB2D87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9C432-1AD6-4F63-9D26-FEDA678AF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2CF4B-DA5E-4F4A-8B3D-E10ADCEBF4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C4FB-FB02-4791-BE9D-6A92DBD96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37D07-C09B-4AAF-B2C0-0AE49CE0E6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B56FC-66C2-4A14-AB2E-761B6C972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DA974-C187-48E4-9062-E8D14345D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9CCA0-337F-4326-8427-7FBDA0124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63C21-1C9D-43A6-8B46-429452F46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71885-5702-4C63-A268-01CF5DBD6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2A43D-B4CB-409A-84EF-B5A7DAB73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4B5D6-4D1D-4551-AB41-943040221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BE57F-733F-4111-973C-880E6022A3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4132C-A03B-4F68-BF42-BDFA1240C3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06EBC-2AC7-4154-9E0C-E2AFA0F95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6889-8B27-4FC6-B6F8-EA0F2B34E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9CBAB-E915-4A26-8873-7DD30CD061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2DF76-5A07-4603-AC86-8BD5BF1660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9EF30-0884-44D1-A69A-99EF0605E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50AF6-B906-412A-B86F-CF6765E84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D347F-2257-4DC9-B7C4-7D35AAF5F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AC496-0E12-4C0A-8AF1-DBC2371BFE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BE573-1B38-4572-8557-37C516740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A588-238C-4DEE-8C63-FCDBF3E7D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E0862-DA98-4CD4-B1D3-D98C547F2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B18-B29F-48F3-800B-151DAAB7B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E2135-8EB6-4D23-86F2-F2BC32286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84FD2-49A5-4E87-8FF3-35554E216D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AA101-CE29-441A-AE98-6B7BCF460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9FF72-2A9B-48A0-8E94-722F88899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0A91A-BA61-4D35-8BA0-8AFA4EF33D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9AA2-73E1-4EF7-8A0E-C7B1400C1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29F3-23C6-44C3-86A9-56DEAF782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4C1C3-4BB9-438C-B043-2BAF066BF0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6A992-6133-410C-A956-A6411BCCD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5411-EC1D-4FE9-B3D9-D1FD4E8B8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6D622-0E67-4EDB-97E8-FE7F9B448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BC39-2E3F-4E4A-BBE2-FABB994B83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2F186-C12E-4F94-AA4C-170A3F6ED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675B8-A175-4CD4-9E53-74E3462D5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39A51-92E8-4380-B04A-3E532266C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F0A42-6A8B-4C44-922C-62CDD0135A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A1F33-BAC5-4D59-A0AF-098ABDF96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D3319-F290-4561-9CED-0CF24A51E6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301E7-0788-4389-ACD9-51DF6366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306ED-55D7-4517-9364-42EF639871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D180D-9C35-4EF8-A7DD-8EDC64D2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19B38-854D-44D4-85AB-5F6CC502B2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B0E1B-F30E-4324-8DD7-322D80FF9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DC366-CDC0-4E46-8256-83C4A2E5D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46F64-6C7C-4B53-AA2D-613145944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ECBEE-8EA4-4CDB-98F0-EC98C9C690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E8A3-6812-459E-B3DA-3D1042703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9DC95-EA19-4C86-8366-C00D930AB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A0CCAC-AF5D-415D-A18D-9CB4F66EECE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F0EF34-4560-4BAA-BCFF-A639F53BCD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260B4-ED87-4C1D-A2C7-B4BA371B31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BE01AC-8E66-4968-9EC5-8C74C1EE35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88C701-8150-42D1-A26D-02327B54D3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0010BE-0B26-413A-BB9B-E0023F9864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108F05-F3BD-4825-BB69-FA4BEDD5F73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1FC7F8-A4CF-4542-BA32-4703FFCFEC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674941-01A2-41AB-BE10-585DB355B4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Inscribed Angles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</a:t>
            </a:r>
            <a:r>
              <a:rPr lang="en-US" dirty="0" smtClean="0"/>
              <a:t>13,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14800" cy="4525962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chords that intersect inside a circle is equal to half the sum of the measures of the intercepted arcs.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28800"/>
            <a:ext cx="42767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03"/>
          <p:cNvSpPr/>
          <p:nvPr/>
        </p:nvSpPr>
        <p:spPr>
          <a:xfrm>
            <a:off x="6549588" y="4343400"/>
            <a:ext cx="239832" cy="262890"/>
          </a:xfrm>
          <a:custGeom>
            <a:avLst/>
            <a:gdLst/>
            <a:ahLst/>
            <a:cxnLst/>
            <a:rect l="0" t="0" r="0" b="0"/>
            <a:pathLst>
              <a:path w="239832" h="262890">
                <a:moveTo>
                  <a:pt x="228402" y="0"/>
                </a:moveTo>
                <a:lnTo>
                  <a:pt x="200084" y="28317"/>
                </a:lnTo>
                <a:lnTo>
                  <a:pt x="194283" y="32848"/>
                </a:lnTo>
                <a:lnTo>
                  <a:pt x="186607" y="38408"/>
                </a:lnTo>
                <a:lnTo>
                  <a:pt x="177678" y="44656"/>
                </a:lnTo>
                <a:lnTo>
                  <a:pt x="170456" y="50090"/>
                </a:lnTo>
                <a:lnTo>
                  <a:pt x="164371" y="54983"/>
                </a:lnTo>
                <a:lnTo>
                  <a:pt x="159045" y="59515"/>
                </a:lnTo>
                <a:lnTo>
                  <a:pt x="151684" y="66347"/>
                </a:lnTo>
                <a:lnTo>
                  <a:pt x="119267" y="97913"/>
                </a:lnTo>
                <a:lnTo>
                  <a:pt x="113735" y="103375"/>
                </a:lnTo>
                <a:lnTo>
                  <a:pt x="107507" y="108286"/>
                </a:lnTo>
                <a:lnTo>
                  <a:pt x="100816" y="112831"/>
                </a:lnTo>
                <a:lnTo>
                  <a:pt x="93815" y="117130"/>
                </a:lnTo>
                <a:lnTo>
                  <a:pt x="86606" y="122537"/>
                </a:lnTo>
                <a:lnTo>
                  <a:pt x="79262" y="128681"/>
                </a:lnTo>
                <a:lnTo>
                  <a:pt x="65597" y="141011"/>
                </a:lnTo>
                <a:lnTo>
                  <a:pt x="55291" y="150725"/>
                </a:lnTo>
                <a:lnTo>
                  <a:pt x="34375" y="171229"/>
                </a:lnTo>
                <a:lnTo>
                  <a:pt x="2064" y="203478"/>
                </a:lnTo>
                <a:lnTo>
                  <a:pt x="1310" y="205502"/>
                </a:lnTo>
                <a:lnTo>
                  <a:pt x="249" y="213148"/>
                </a:lnTo>
                <a:lnTo>
                  <a:pt x="0" y="215382"/>
                </a:lnTo>
                <a:lnTo>
                  <a:pt x="3277" y="219762"/>
                </a:lnTo>
                <a:lnTo>
                  <a:pt x="9661" y="226854"/>
                </a:lnTo>
                <a:lnTo>
                  <a:pt x="12723" y="228706"/>
                </a:lnTo>
                <a:lnTo>
                  <a:pt x="17307" y="231210"/>
                </a:lnTo>
                <a:lnTo>
                  <a:pt x="22902" y="234150"/>
                </a:lnTo>
                <a:lnTo>
                  <a:pt x="30442" y="236110"/>
                </a:lnTo>
                <a:lnTo>
                  <a:pt x="39278" y="237416"/>
                </a:lnTo>
                <a:lnTo>
                  <a:pt x="48979" y="238287"/>
                </a:lnTo>
                <a:lnTo>
                  <a:pt x="60527" y="238868"/>
                </a:lnTo>
                <a:lnTo>
                  <a:pt x="86904" y="239513"/>
                </a:lnTo>
                <a:lnTo>
                  <a:pt x="104860" y="240955"/>
                </a:lnTo>
                <a:lnTo>
                  <a:pt x="166256" y="247782"/>
                </a:lnTo>
                <a:lnTo>
                  <a:pt x="180621" y="249008"/>
                </a:lnTo>
                <a:lnTo>
                  <a:pt x="192738" y="249825"/>
                </a:lnTo>
                <a:lnTo>
                  <a:pt x="202085" y="251640"/>
                </a:lnTo>
                <a:lnTo>
                  <a:pt x="209588" y="254120"/>
                </a:lnTo>
                <a:lnTo>
                  <a:pt x="215859" y="257043"/>
                </a:lnTo>
                <a:lnTo>
                  <a:pt x="221310" y="258992"/>
                </a:lnTo>
                <a:lnTo>
                  <a:pt x="226213" y="260291"/>
                </a:lnTo>
                <a:lnTo>
                  <a:pt x="239831" y="26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4"/>
          <p:cNvSpPr/>
          <p:nvPr/>
        </p:nvSpPr>
        <p:spPr>
          <a:xfrm>
            <a:off x="6835140" y="4268592"/>
            <a:ext cx="205667" cy="349128"/>
          </a:xfrm>
          <a:custGeom>
            <a:avLst/>
            <a:gdLst/>
            <a:ahLst/>
            <a:cxnLst/>
            <a:rect l="0" t="0" r="0" b="0"/>
            <a:pathLst>
              <a:path w="205667" h="349128">
                <a:moveTo>
                  <a:pt x="0" y="51947"/>
                </a:moveTo>
                <a:lnTo>
                  <a:pt x="0" y="39812"/>
                </a:lnTo>
                <a:lnTo>
                  <a:pt x="1270" y="34967"/>
                </a:lnTo>
                <a:lnTo>
                  <a:pt x="6068" y="26197"/>
                </a:lnTo>
                <a:lnTo>
                  <a:pt x="9125" y="23351"/>
                </a:lnTo>
                <a:lnTo>
                  <a:pt x="12433" y="21453"/>
                </a:lnTo>
                <a:lnTo>
                  <a:pt x="15908" y="20188"/>
                </a:lnTo>
                <a:lnTo>
                  <a:pt x="39003" y="12339"/>
                </a:lnTo>
                <a:lnTo>
                  <a:pt x="47592" y="10302"/>
                </a:lnTo>
                <a:lnTo>
                  <a:pt x="55858" y="8944"/>
                </a:lnTo>
                <a:lnTo>
                  <a:pt x="63908" y="8038"/>
                </a:lnTo>
                <a:lnTo>
                  <a:pt x="73085" y="6165"/>
                </a:lnTo>
                <a:lnTo>
                  <a:pt x="83013" y="3646"/>
                </a:lnTo>
                <a:lnTo>
                  <a:pt x="93442" y="696"/>
                </a:lnTo>
                <a:lnTo>
                  <a:pt x="104205" y="0"/>
                </a:lnTo>
                <a:lnTo>
                  <a:pt x="115190" y="806"/>
                </a:lnTo>
                <a:lnTo>
                  <a:pt x="126322" y="2613"/>
                </a:lnTo>
                <a:lnTo>
                  <a:pt x="135015" y="3818"/>
                </a:lnTo>
                <a:lnTo>
                  <a:pt x="142080" y="4621"/>
                </a:lnTo>
                <a:lnTo>
                  <a:pt x="148060" y="5157"/>
                </a:lnTo>
                <a:lnTo>
                  <a:pt x="153317" y="6783"/>
                </a:lnTo>
                <a:lnTo>
                  <a:pt x="158092" y="9138"/>
                </a:lnTo>
                <a:lnTo>
                  <a:pt x="162543" y="11978"/>
                </a:lnTo>
                <a:lnTo>
                  <a:pt x="165513" y="15141"/>
                </a:lnTo>
                <a:lnTo>
                  <a:pt x="167492" y="18520"/>
                </a:lnTo>
                <a:lnTo>
                  <a:pt x="169690" y="25660"/>
                </a:lnTo>
                <a:lnTo>
                  <a:pt x="170668" y="33068"/>
                </a:lnTo>
                <a:lnTo>
                  <a:pt x="170928" y="38091"/>
                </a:lnTo>
                <a:lnTo>
                  <a:pt x="171218" y="50446"/>
                </a:lnTo>
                <a:lnTo>
                  <a:pt x="168755" y="57296"/>
                </a:lnTo>
                <a:lnTo>
                  <a:pt x="164573" y="64403"/>
                </a:lnTo>
                <a:lnTo>
                  <a:pt x="159245" y="71681"/>
                </a:lnTo>
                <a:lnTo>
                  <a:pt x="154423" y="77803"/>
                </a:lnTo>
                <a:lnTo>
                  <a:pt x="149939" y="83155"/>
                </a:lnTo>
                <a:lnTo>
                  <a:pt x="145679" y="87992"/>
                </a:lnTo>
                <a:lnTo>
                  <a:pt x="130786" y="103527"/>
                </a:lnTo>
                <a:lnTo>
                  <a:pt x="78753" y="156044"/>
                </a:lnTo>
                <a:lnTo>
                  <a:pt x="76632" y="159445"/>
                </a:lnTo>
                <a:lnTo>
                  <a:pt x="76488" y="161712"/>
                </a:lnTo>
                <a:lnTo>
                  <a:pt x="79314" y="165352"/>
                </a:lnTo>
                <a:lnTo>
                  <a:pt x="83087" y="165849"/>
                </a:lnTo>
                <a:lnTo>
                  <a:pt x="88997" y="166071"/>
                </a:lnTo>
                <a:lnTo>
                  <a:pt x="100735" y="166195"/>
                </a:lnTo>
                <a:lnTo>
                  <a:pt x="160197" y="166245"/>
                </a:lnTo>
                <a:lnTo>
                  <a:pt x="166488" y="167516"/>
                </a:lnTo>
                <a:lnTo>
                  <a:pt x="173222" y="169633"/>
                </a:lnTo>
                <a:lnTo>
                  <a:pt x="180251" y="172315"/>
                </a:lnTo>
                <a:lnTo>
                  <a:pt x="186207" y="175372"/>
                </a:lnTo>
                <a:lnTo>
                  <a:pt x="191448" y="178681"/>
                </a:lnTo>
                <a:lnTo>
                  <a:pt x="196212" y="182156"/>
                </a:lnTo>
                <a:lnTo>
                  <a:pt x="199387" y="185743"/>
                </a:lnTo>
                <a:lnTo>
                  <a:pt x="201505" y="189404"/>
                </a:lnTo>
                <a:lnTo>
                  <a:pt x="203858" y="196859"/>
                </a:lnTo>
                <a:lnTo>
                  <a:pt x="204903" y="204406"/>
                </a:lnTo>
                <a:lnTo>
                  <a:pt x="205368" y="211994"/>
                </a:lnTo>
                <a:lnTo>
                  <a:pt x="205574" y="219599"/>
                </a:lnTo>
                <a:lnTo>
                  <a:pt x="205666" y="227213"/>
                </a:lnTo>
                <a:lnTo>
                  <a:pt x="204421" y="232291"/>
                </a:lnTo>
                <a:lnTo>
                  <a:pt x="202321" y="238217"/>
                </a:lnTo>
                <a:lnTo>
                  <a:pt x="199649" y="244706"/>
                </a:lnTo>
                <a:lnTo>
                  <a:pt x="196600" y="252844"/>
                </a:lnTo>
                <a:lnTo>
                  <a:pt x="189824" y="272045"/>
                </a:lnTo>
                <a:lnTo>
                  <a:pt x="184969" y="279959"/>
                </a:lnTo>
                <a:lnTo>
                  <a:pt x="179193" y="286505"/>
                </a:lnTo>
                <a:lnTo>
                  <a:pt x="172802" y="292139"/>
                </a:lnTo>
                <a:lnTo>
                  <a:pt x="158927" y="305173"/>
                </a:lnTo>
                <a:lnTo>
                  <a:pt x="151672" y="312204"/>
                </a:lnTo>
                <a:lnTo>
                  <a:pt x="144294" y="318162"/>
                </a:lnTo>
                <a:lnTo>
                  <a:pt x="136835" y="323404"/>
                </a:lnTo>
                <a:lnTo>
                  <a:pt x="129324" y="328168"/>
                </a:lnTo>
                <a:lnTo>
                  <a:pt x="121776" y="332615"/>
                </a:lnTo>
                <a:lnTo>
                  <a:pt x="114204" y="336849"/>
                </a:lnTo>
                <a:lnTo>
                  <a:pt x="106616" y="340942"/>
                </a:lnTo>
                <a:lnTo>
                  <a:pt x="100287" y="343671"/>
                </a:lnTo>
                <a:lnTo>
                  <a:pt x="94798" y="345489"/>
                </a:lnTo>
                <a:lnTo>
                  <a:pt x="89869" y="346702"/>
                </a:lnTo>
                <a:lnTo>
                  <a:pt x="84042" y="347511"/>
                </a:lnTo>
                <a:lnTo>
                  <a:pt x="77618" y="348049"/>
                </a:lnTo>
                <a:lnTo>
                  <a:pt x="64976" y="348649"/>
                </a:lnTo>
                <a:lnTo>
                  <a:pt x="55125" y="348914"/>
                </a:lnTo>
                <a:lnTo>
                  <a:pt x="34290" y="3491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5"/>
          <p:cNvSpPr/>
          <p:nvPr/>
        </p:nvSpPr>
        <p:spPr>
          <a:xfrm>
            <a:off x="7120890" y="4377689"/>
            <a:ext cx="251461" cy="34152"/>
          </a:xfrm>
          <a:custGeom>
            <a:avLst/>
            <a:gdLst/>
            <a:ahLst/>
            <a:cxnLst/>
            <a:rect l="0" t="0" r="0" b="0"/>
            <a:pathLst>
              <a:path w="251461" h="34152">
                <a:moveTo>
                  <a:pt x="0" y="22861"/>
                </a:moveTo>
                <a:lnTo>
                  <a:pt x="6068" y="22861"/>
                </a:lnTo>
                <a:lnTo>
                  <a:pt x="9125" y="24131"/>
                </a:lnTo>
                <a:lnTo>
                  <a:pt x="12433" y="26247"/>
                </a:lnTo>
                <a:lnTo>
                  <a:pt x="15908" y="28928"/>
                </a:lnTo>
                <a:lnTo>
                  <a:pt x="20765" y="30716"/>
                </a:lnTo>
                <a:lnTo>
                  <a:pt x="26544" y="31907"/>
                </a:lnTo>
                <a:lnTo>
                  <a:pt x="32936" y="32701"/>
                </a:lnTo>
                <a:lnTo>
                  <a:pt x="38467" y="33231"/>
                </a:lnTo>
                <a:lnTo>
                  <a:pt x="43424" y="33584"/>
                </a:lnTo>
                <a:lnTo>
                  <a:pt x="47999" y="33820"/>
                </a:lnTo>
                <a:lnTo>
                  <a:pt x="59856" y="34081"/>
                </a:lnTo>
                <a:lnTo>
                  <a:pt x="66574" y="34151"/>
                </a:lnTo>
                <a:lnTo>
                  <a:pt x="72322" y="32928"/>
                </a:lnTo>
                <a:lnTo>
                  <a:pt x="77424" y="30842"/>
                </a:lnTo>
                <a:lnTo>
                  <a:pt x="82096" y="28181"/>
                </a:lnTo>
                <a:lnTo>
                  <a:pt x="92830" y="25137"/>
                </a:lnTo>
                <a:lnTo>
                  <a:pt x="107607" y="21839"/>
                </a:lnTo>
                <a:lnTo>
                  <a:pt x="125078" y="18369"/>
                </a:lnTo>
                <a:lnTo>
                  <a:pt x="139265" y="16056"/>
                </a:lnTo>
                <a:lnTo>
                  <a:pt x="151263" y="14514"/>
                </a:lnTo>
                <a:lnTo>
                  <a:pt x="161802" y="13486"/>
                </a:lnTo>
                <a:lnTo>
                  <a:pt x="170098" y="12801"/>
                </a:lnTo>
                <a:lnTo>
                  <a:pt x="176899" y="12344"/>
                </a:lnTo>
                <a:lnTo>
                  <a:pt x="182702" y="12039"/>
                </a:lnTo>
                <a:lnTo>
                  <a:pt x="195924" y="11701"/>
                </a:lnTo>
                <a:lnTo>
                  <a:pt x="203006" y="11611"/>
                </a:lnTo>
                <a:lnTo>
                  <a:pt x="208998" y="10281"/>
                </a:lnTo>
                <a:lnTo>
                  <a:pt x="214261" y="8124"/>
                </a:lnTo>
                <a:lnTo>
                  <a:pt x="219041" y="5416"/>
                </a:lnTo>
                <a:lnTo>
                  <a:pt x="223497" y="3611"/>
                </a:lnTo>
                <a:lnTo>
                  <a:pt x="227738" y="2407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6"/>
          <p:cNvSpPr/>
          <p:nvPr/>
        </p:nvSpPr>
        <p:spPr>
          <a:xfrm>
            <a:off x="7212330" y="4263389"/>
            <a:ext cx="45721" cy="411481"/>
          </a:xfrm>
          <a:custGeom>
            <a:avLst/>
            <a:gdLst/>
            <a:ahLst/>
            <a:cxnLst/>
            <a:rect l="0" t="0" r="0" b="0"/>
            <a:pathLst>
              <a:path w="45721" h="411481">
                <a:moveTo>
                  <a:pt x="45720" y="0"/>
                </a:moveTo>
                <a:lnTo>
                  <a:pt x="39652" y="12136"/>
                </a:lnTo>
                <a:lnTo>
                  <a:pt x="37864" y="16981"/>
                </a:lnTo>
                <a:lnTo>
                  <a:pt x="36673" y="21481"/>
                </a:lnTo>
                <a:lnTo>
                  <a:pt x="35878" y="25751"/>
                </a:lnTo>
                <a:lnTo>
                  <a:pt x="34079" y="32407"/>
                </a:lnTo>
                <a:lnTo>
                  <a:pt x="28693" y="49963"/>
                </a:lnTo>
                <a:lnTo>
                  <a:pt x="26748" y="59979"/>
                </a:lnTo>
                <a:lnTo>
                  <a:pt x="25452" y="70466"/>
                </a:lnTo>
                <a:lnTo>
                  <a:pt x="24588" y="81267"/>
                </a:lnTo>
                <a:lnTo>
                  <a:pt x="24012" y="93549"/>
                </a:lnTo>
                <a:lnTo>
                  <a:pt x="23371" y="120741"/>
                </a:lnTo>
                <a:lnTo>
                  <a:pt x="21931" y="141454"/>
                </a:lnTo>
                <a:lnTo>
                  <a:pt x="15105" y="218866"/>
                </a:lnTo>
                <a:lnTo>
                  <a:pt x="13880" y="239891"/>
                </a:lnTo>
                <a:lnTo>
                  <a:pt x="13063" y="258988"/>
                </a:lnTo>
                <a:lnTo>
                  <a:pt x="11249" y="280608"/>
                </a:lnTo>
                <a:lnTo>
                  <a:pt x="8769" y="303912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7"/>
          <p:cNvSpPr/>
          <p:nvPr/>
        </p:nvSpPr>
        <p:spPr>
          <a:xfrm>
            <a:off x="7407030" y="4366259"/>
            <a:ext cx="216780" cy="228601"/>
          </a:xfrm>
          <a:custGeom>
            <a:avLst/>
            <a:gdLst/>
            <a:ahLst/>
            <a:cxnLst/>
            <a:rect l="0" t="0" r="0" b="0"/>
            <a:pathLst>
              <a:path w="216780" h="228601">
                <a:moveTo>
                  <a:pt x="136770" y="0"/>
                </a:moveTo>
                <a:lnTo>
                  <a:pt x="130702" y="12136"/>
                </a:lnTo>
                <a:lnTo>
                  <a:pt x="127644" y="15711"/>
                </a:lnTo>
                <a:lnTo>
                  <a:pt x="124336" y="18094"/>
                </a:lnTo>
                <a:lnTo>
                  <a:pt x="120860" y="19683"/>
                </a:lnTo>
                <a:lnTo>
                  <a:pt x="116003" y="24552"/>
                </a:lnTo>
                <a:lnTo>
                  <a:pt x="110226" y="31608"/>
                </a:lnTo>
                <a:lnTo>
                  <a:pt x="103834" y="40122"/>
                </a:lnTo>
                <a:lnTo>
                  <a:pt x="93222" y="52148"/>
                </a:lnTo>
                <a:lnTo>
                  <a:pt x="64498" y="82444"/>
                </a:lnTo>
                <a:lnTo>
                  <a:pt x="53029" y="95603"/>
                </a:lnTo>
                <a:lnTo>
                  <a:pt x="44113" y="106915"/>
                </a:lnTo>
                <a:lnTo>
                  <a:pt x="36898" y="116997"/>
                </a:lnTo>
                <a:lnTo>
                  <a:pt x="29548" y="126258"/>
                </a:lnTo>
                <a:lnTo>
                  <a:pt x="22109" y="134972"/>
                </a:lnTo>
                <a:lnTo>
                  <a:pt x="14610" y="143322"/>
                </a:lnTo>
                <a:lnTo>
                  <a:pt x="9609" y="150158"/>
                </a:lnTo>
                <a:lnTo>
                  <a:pt x="6276" y="155986"/>
                </a:lnTo>
                <a:lnTo>
                  <a:pt x="4054" y="161141"/>
                </a:lnTo>
                <a:lnTo>
                  <a:pt x="2572" y="165847"/>
                </a:lnTo>
                <a:lnTo>
                  <a:pt x="1585" y="170255"/>
                </a:lnTo>
                <a:lnTo>
                  <a:pt x="926" y="174463"/>
                </a:lnTo>
                <a:lnTo>
                  <a:pt x="487" y="178539"/>
                </a:lnTo>
                <a:lnTo>
                  <a:pt x="195" y="182526"/>
                </a:lnTo>
                <a:lnTo>
                  <a:pt x="0" y="186454"/>
                </a:lnTo>
                <a:lnTo>
                  <a:pt x="1139" y="189073"/>
                </a:lnTo>
                <a:lnTo>
                  <a:pt x="3169" y="190819"/>
                </a:lnTo>
                <a:lnTo>
                  <a:pt x="5792" y="191983"/>
                </a:lnTo>
                <a:lnTo>
                  <a:pt x="12094" y="193276"/>
                </a:lnTo>
                <a:lnTo>
                  <a:pt x="15552" y="193621"/>
                </a:lnTo>
                <a:lnTo>
                  <a:pt x="17858" y="195121"/>
                </a:lnTo>
                <a:lnTo>
                  <a:pt x="19396" y="197391"/>
                </a:lnTo>
                <a:lnTo>
                  <a:pt x="20421" y="200174"/>
                </a:lnTo>
                <a:lnTo>
                  <a:pt x="22373" y="202029"/>
                </a:lnTo>
                <a:lnTo>
                  <a:pt x="24945" y="203267"/>
                </a:lnTo>
                <a:lnTo>
                  <a:pt x="27930" y="204091"/>
                </a:lnTo>
                <a:lnTo>
                  <a:pt x="33730" y="204641"/>
                </a:lnTo>
                <a:lnTo>
                  <a:pt x="41406" y="205008"/>
                </a:lnTo>
                <a:lnTo>
                  <a:pt x="68967" y="205596"/>
                </a:lnTo>
                <a:lnTo>
                  <a:pt x="172291" y="205741"/>
                </a:lnTo>
                <a:lnTo>
                  <a:pt x="178231" y="207011"/>
                </a:lnTo>
                <a:lnTo>
                  <a:pt x="184730" y="209127"/>
                </a:lnTo>
                <a:lnTo>
                  <a:pt x="191603" y="211808"/>
                </a:lnTo>
                <a:lnTo>
                  <a:pt x="197455" y="214866"/>
                </a:lnTo>
                <a:lnTo>
                  <a:pt x="202627" y="218174"/>
                </a:lnTo>
                <a:lnTo>
                  <a:pt x="216779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8"/>
          <p:cNvSpPr/>
          <p:nvPr/>
        </p:nvSpPr>
        <p:spPr>
          <a:xfrm>
            <a:off x="7646669" y="4242317"/>
            <a:ext cx="331472" cy="352200"/>
          </a:xfrm>
          <a:custGeom>
            <a:avLst/>
            <a:gdLst/>
            <a:ahLst/>
            <a:cxnLst/>
            <a:rect l="0" t="0" r="0" b="0"/>
            <a:pathLst>
              <a:path w="331472" h="352200">
                <a:moveTo>
                  <a:pt x="0" y="89653"/>
                </a:moveTo>
                <a:lnTo>
                  <a:pt x="6068" y="77517"/>
                </a:lnTo>
                <a:lnTo>
                  <a:pt x="12434" y="68172"/>
                </a:lnTo>
                <a:lnTo>
                  <a:pt x="19497" y="59786"/>
                </a:lnTo>
                <a:lnTo>
                  <a:pt x="26868" y="51825"/>
                </a:lnTo>
                <a:lnTo>
                  <a:pt x="38159" y="40203"/>
                </a:lnTo>
                <a:lnTo>
                  <a:pt x="49548" y="28716"/>
                </a:lnTo>
                <a:lnTo>
                  <a:pt x="54622" y="24898"/>
                </a:lnTo>
                <a:lnTo>
                  <a:pt x="60545" y="21083"/>
                </a:lnTo>
                <a:lnTo>
                  <a:pt x="67034" y="17270"/>
                </a:lnTo>
                <a:lnTo>
                  <a:pt x="73899" y="14727"/>
                </a:lnTo>
                <a:lnTo>
                  <a:pt x="81016" y="13032"/>
                </a:lnTo>
                <a:lnTo>
                  <a:pt x="88301" y="11902"/>
                </a:lnTo>
                <a:lnTo>
                  <a:pt x="94428" y="9879"/>
                </a:lnTo>
                <a:lnTo>
                  <a:pt x="104622" y="4245"/>
                </a:lnTo>
                <a:lnTo>
                  <a:pt x="110387" y="2233"/>
                </a:lnTo>
                <a:lnTo>
                  <a:pt x="116772" y="893"/>
                </a:lnTo>
                <a:lnTo>
                  <a:pt x="123569" y="0"/>
                </a:lnTo>
                <a:lnTo>
                  <a:pt x="131909" y="674"/>
                </a:lnTo>
                <a:lnTo>
                  <a:pt x="141279" y="2393"/>
                </a:lnTo>
                <a:lnTo>
                  <a:pt x="151336" y="4810"/>
                </a:lnTo>
                <a:lnTo>
                  <a:pt x="161851" y="7691"/>
                </a:lnTo>
                <a:lnTo>
                  <a:pt x="183694" y="14278"/>
                </a:lnTo>
                <a:lnTo>
                  <a:pt x="192313" y="17813"/>
                </a:lnTo>
                <a:lnTo>
                  <a:pt x="199328" y="21440"/>
                </a:lnTo>
                <a:lnTo>
                  <a:pt x="205277" y="25127"/>
                </a:lnTo>
                <a:lnTo>
                  <a:pt x="215271" y="35998"/>
                </a:lnTo>
                <a:lnTo>
                  <a:pt x="219714" y="42453"/>
                </a:lnTo>
                <a:lnTo>
                  <a:pt x="224651" y="53011"/>
                </a:lnTo>
                <a:lnTo>
                  <a:pt x="225968" y="57605"/>
                </a:lnTo>
                <a:lnTo>
                  <a:pt x="226845" y="65748"/>
                </a:lnTo>
                <a:lnTo>
                  <a:pt x="227430" y="76256"/>
                </a:lnTo>
                <a:lnTo>
                  <a:pt x="227820" y="88341"/>
                </a:lnTo>
                <a:lnTo>
                  <a:pt x="226810" y="100209"/>
                </a:lnTo>
                <a:lnTo>
                  <a:pt x="224867" y="111930"/>
                </a:lnTo>
                <a:lnTo>
                  <a:pt x="222301" y="123554"/>
                </a:lnTo>
                <a:lnTo>
                  <a:pt x="219321" y="135114"/>
                </a:lnTo>
                <a:lnTo>
                  <a:pt x="216065" y="146630"/>
                </a:lnTo>
                <a:lnTo>
                  <a:pt x="212623" y="158117"/>
                </a:lnTo>
                <a:lnTo>
                  <a:pt x="209059" y="167046"/>
                </a:lnTo>
                <a:lnTo>
                  <a:pt x="205412" y="174268"/>
                </a:lnTo>
                <a:lnTo>
                  <a:pt x="201712" y="180353"/>
                </a:lnTo>
                <a:lnTo>
                  <a:pt x="163082" y="239790"/>
                </a:lnTo>
                <a:lnTo>
                  <a:pt x="155712" y="251974"/>
                </a:lnTo>
                <a:lnTo>
                  <a:pt x="149527" y="262637"/>
                </a:lnTo>
                <a:lnTo>
                  <a:pt x="142865" y="272285"/>
                </a:lnTo>
                <a:lnTo>
                  <a:pt x="135883" y="281258"/>
                </a:lnTo>
                <a:lnTo>
                  <a:pt x="128689" y="289779"/>
                </a:lnTo>
                <a:lnTo>
                  <a:pt x="121352" y="296730"/>
                </a:lnTo>
                <a:lnTo>
                  <a:pt x="113922" y="302635"/>
                </a:lnTo>
                <a:lnTo>
                  <a:pt x="106429" y="307840"/>
                </a:lnTo>
                <a:lnTo>
                  <a:pt x="98893" y="312581"/>
                </a:lnTo>
                <a:lnTo>
                  <a:pt x="91329" y="317012"/>
                </a:lnTo>
                <a:lnTo>
                  <a:pt x="83745" y="321235"/>
                </a:lnTo>
                <a:lnTo>
                  <a:pt x="76151" y="326591"/>
                </a:lnTo>
                <a:lnTo>
                  <a:pt x="68547" y="332701"/>
                </a:lnTo>
                <a:lnTo>
                  <a:pt x="60938" y="339315"/>
                </a:lnTo>
                <a:lnTo>
                  <a:pt x="53326" y="343724"/>
                </a:lnTo>
                <a:lnTo>
                  <a:pt x="45711" y="346664"/>
                </a:lnTo>
                <a:lnTo>
                  <a:pt x="38094" y="348624"/>
                </a:lnTo>
                <a:lnTo>
                  <a:pt x="31746" y="349930"/>
                </a:lnTo>
                <a:lnTo>
                  <a:pt x="26244" y="350801"/>
                </a:lnTo>
                <a:lnTo>
                  <a:pt x="16744" y="351768"/>
                </a:lnTo>
                <a:lnTo>
                  <a:pt x="8289" y="352199"/>
                </a:lnTo>
                <a:lnTo>
                  <a:pt x="5526" y="351043"/>
                </a:lnTo>
                <a:lnTo>
                  <a:pt x="3684" y="349003"/>
                </a:lnTo>
                <a:lnTo>
                  <a:pt x="728" y="342671"/>
                </a:lnTo>
                <a:lnTo>
                  <a:pt x="324" y="335032"/>
                </a:lnTo>
                <a:lnTo>
                  <a:pt x="216" y="329439"/>
                </a:lnTo>
                <a:lnTo>
                  <a:pt x="1415" y="324440"/>
                </a:lnTo>
                <a:lnTo>
                  <a:pt x="6132" y="315499"/>
                </a:lnTo>
                <a:lnTo>
                  <a:pt x="9076" y="307292"/>
                </a:lnTo>
                <a:lnTo>
                  <a:pt x="9861" y="303326"/>
                </a:lnTo>
                <a:lnTo>
                  <a:pt x="11654" y="300681"/>
                </a:lnTo>
                <a:lnTo>
                  <a:pt x="14119" y="298918"/>
                </a:lnTo>
                <a:lnTo>
                  <a:pt x="21515" y="295690"/>
                </a:lnTo>
                <a:lnTo>
                  <a:pt x="33269" y="290021"/>
                </a:lnTo>
                <a:lnTo>
                  <a:pt x="43573" y="283269"/>
                </a:lnTo>
                <a:lnTo>
                  <a:pt x="48100" y="279690"/>
                </a:lnTo>
                <a:lnTo>
                  <a:pt x="53656" y="277304"/>
                </a:lnTo>
                <a:lnTo>
                  <a:pt x="59901" y="275714"/>
                </a:lnTo>
                <a:lnTo>
                  <a:pt x="66604" y="274653"/>
                </a:lnTo>
                <a:lnTo>
                  <a:pt x="76153" y="272676"/>
                </a:lnTo>
                <a:lnTo>
                  <a:pt x="100310" y="267093"/>
                </a:lnTo>
                <a:lnTo>
                  <a:pt x="111323" y="265096"/>
                </a:lnTo>
                <a:lnTo>
                  <a:pt x="121205" y="263765"/>
                </a:lnTo>
                <a:lnTo>
                  <a:pt x="130334" y="262878"/>
                </a:lnTo>
                <a:lnTo>
                  <a:pt x="141499" y="262285"/>
                </a:lnTo>
                <a:lnTo>
                  <a:pt x="167452" y="261629"/>
                </a:lnTo>
                <a:lnTo>
                  <a:pt x="229838" y="261149"/>
                </a:lnTo>
                <a:lnTo>
                  <a:pt x="238316" y="262403"/>
                </a:lnTo>
                <a:lnTo>
                  <a:pt x="245237" y="264510"/>
                </a:lnTo>
                <a:lnTo>
                  <a:pt x="251122" y="267184"/>
                </a:lnTo>
                <a:lnTo>
                  <a:pt x="258855" y="270237"/>
                </a:lnTo>
                <a:lnTo>
                  <a:pt x="277607" y="277015"/>
                </a:lnTo>
                <a:lnTo>
                  <a:pt x="309584" y="287972"/>
                </a:lnTo>
                <a:lnTo>
                  <a:pt x="316879" y="291715"/>
                </a:lnTo>
                <a:lnTo>
                  <a:pt x="321743" y="295481"/>
                </a:lnTo>
                <a:lnTo>
                  <a:pt x="331471" y="306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9"/>
          <p:cNvSpPr/>
          <p:nvPr/>
        </p:nvSpPr>
        <p:spPr>
          <a:xfrm>
            <a:off x="7979728" y="4309109"/>
            <a:ext cx="307023" cy="45721"/>
          </a:xfrm>
          <a:custGeom>
            <a:avLst/>
            <a:gdLst/>
            <a:ahLst/>
            <a:cxnLst/>
            <a:rect l="0" t="0" r="0" b="0"/>
            <a:pathLst>
              <a:path w="307023" h="45721">
                <a:moveTo>
                  <a:pt x="9841" y="45720"/>
                </a:moveTo>
                <a:lnTo>
                  <a:pt x="0" y="45720"/>
                </a:lnTo>
                <a:lnTo>
                  <a:pt x="4950" y="45720"/>
                </a:lnTo>
                <a:lnTo>
                  <a:pt x="9121" y="44450"/>
                </a:lnTo>
                <a:lnTo>
                  <a:pt x="14441" y="42334"/>
                </a:lnTo>
                <a:lnTo>
                  <a:pt x="20527" y="39653"/>
                </a:lnTo>
                <a:lnTo>
                  <a:pt x="25856" y="37865"/>
                </a:lnTo>
                <a:lnTo>
                  <a:pt x="30678" y="36674"/>
                </a:lnTo>
                <a:lnTo>
                  <a:pt x="35162" y="35879"/>
                </a:lnTo>
                <a:lnTo>
                  <a:pt x="96876" y="24209"/>
                </a:lnTo>
                <a:lnTo>
                  <a:pt x="165363" y="12453"/>
                </a:lnTo>
                <a:lnTo>
                  <a:pt x="193533" y="8302"/>
                </a:lnTo>
                <a:lnTo>
                  <a:pt x="216122" y="5535"/>
                </a:lnTo>
                <a:lnTo>
                  <a:pt x="307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0"/>
          <p:cNvSpPr/>
          <p:nvPr/>
        </p:nvSpPr>
        <p:spPr>
          <a:xfrm>
            <a:off x="7994415" y="4400550"/>
            <a:ext cx="269476" cy="55561"/>
          </a:xfrm>
          <a:custGeom>
            <a:avLst/>
            <a:gdLst/>
            <a:ahLst/>
            <a:cxnLst/>
            <a:rect l="0" t="0" r="0" b="0"/>
            <a:pathLst>
              <a:path w="269476" h="55561">
                <a:moveTo>
                  <a:pt x="6585" y="45719"/>
                </a:moveTo>
                <a:lnTo>
                  <a:pt x="517" y="51787"/>
                </a:lnTo>
                <a:lnTo>
                  <a:pt x="0" y="53575"/>
                </a:lnTo>
                <a:lnTo>
                  <a:pt x="924" y="54766"/>
                </a:lnTo>
                <a:lnTo>
                  <a:pt x="2811" y="55560"/>
                </a:lnTo>
                <a:lnTo>
                  <a:pt x="5339" y="54820"/>
                </a:lnTo>
                <a:lnTo>
                  <a:pt x="8294" y="53057"/>
                </a:lnTo>
                <a:lnTo>
                  <a:pt x="11534" y="50611"/>
                </a:lnTo>
                <a:lnTo>
                  <a:pt x="14965" y="48981"/>
                </a:lnTo>
                <a:lnTo>
                  <a:pt x="18521" y="47893"/>
                </a:lnTo>
                <a:lnTo>
                  <a:pt x="22163" y="47169"/>
                </a:lnTo>
                <a:lnTo>
                  <a:pt x="27130" y="45416"/>
                </a:lnTo>
                <a:lnTo>
                  <a:pt x="32981" y="42977"/>
                </a:lnTo>
                <a:lnTo>
                  <a:pt x="39423" y="40081"/>
                </a:lnTo>
                <a:lnTo>
                  <a:pt x="46256" y="38150"/>
                </a:lnTo>
                <a:lnTo>
                  <a:pt x="53352" y="36864"/>
                </a:lnTo>
                <a:lnTo>
                  <a:pt x="60623" y="36005"/>
                </a:lnTo>
                <a:lnTo>
                  <a:pt x="66741" y="34163"/>
                </a:lnTo>
                <a:lnTo>
                  <a:pt x="72088" y="31665"/>
                </a:lnTo>
                <a:lnTo>
                  <a:pt x="76924" y="28730"/>
                </a:lnTo>
                <a:lnTo>
                  <a:pt x="82688" y="26773"/>
                </a:lnTo>
                <a:lnTo>
                  <a:pt x="89069" y="25468"/>
                </a:lnTo>
                <a:lnTo>
                  <a:pt x="95864" y="24599"/>
                </a:lnTo>
                <a:lnTo>
                  <a:pt x="105475" y="22749"/>
                </a:lnTo>
                <a:lnTo>
                  <a:pt x="129699" y="17307"/>
                </a:lnTo>
                <a:lnTo>
                  <a:pt x="140731" y="15348"/>
                </a:lnTo>
                <a:lnTo>
                  <a:pt x="150626" y="14042"/>
                </a:lnTo>
                <a:lnTo>
                  <a:pt x="159761" y="13171"/>
                </a:lnTo>
                <a:lnTo>
                  <a:pt x="167123" y="12590"/>
                </a:lnTo>
                <a:lnTo>
                  <a:pt x="173300" y="12203"/>
                </a:lnTo>
                <a:lnTo>
                  <a:pt x="183550" y="11773"/>
                </a:lnTo>
                <a:lnTo>
                  <a:pt x="192339" y="11583"/>
                </a:lnTo>
                <a:lnTo>
                  <a:pt x="197731" y="10262"/>
                </a:lnTo>
                <a:lnTo>
                  <a:pt x="203865" y="8111"/>
                </a:lnTo>
                <a:lnTo>
                  <a:pt x="210495" y="5407"/>
                </a:lnTo>
                <a:lnTo>
                  <a:pt x="218725" y="3604"/>
                </a:lnTo>
                <a:lnTo>
                  <a:pt x="228022" y="2403"/>
                </a:lnTo>
                <a:lnTo>
                  <a:pt x="2694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1"/>
          <p:cNvSpPr/>
          <p:nvPr/>
        </p:nvSpPr>
        <p:spPr>
          <a:xfrm>
            <a:off x="8334382" y="4194809"/>
            <a:ext cx="340988" cy="260613"/>
          </a:xfrm>
          <a:custGeom>
            <a:avLst/>
            <a:gdLst/>
            <a:ahLst/>
            <a:cxnLst/>
            <a:rect l="0" t="0" r="0" b="0"/>
            <a:pathLst>
              <a:path w="340988" h="260613">
                <a:moveTo>
                  <a:pt x="249547" y="0"/>
                </a:moveTo>
                <a:lnTo>
                  <a:pt x="255616" y="6069"/>
                </a:lnTo>
                <a:lnTo>
                  <a:pt x="256133" y="9126"/>
                </a:lnTo>
                <a:lnTo>
                  <a:pt x="255207" y="12434"/>
                </a:lnTo>
                <a:lnTo>
                  <a:pt x="253321" y="15909"/>
                </a:lnTo>
                <a:lnTo>
                  <a:pt x="249523" y="20767"/>
                </a:lnTo>
                <a:lnTo>
                  <a:pt x="244451" y="26544"/>
                </a:lnTo>
                <a:lnTo>
                  <a:pt x="238530" y="32937"/>
                </a:lnTo>
                <a:lnTo>
                  <a:pt x="205925" y="66204"/>
                </a:lnTo>
                <a:lnTo>
                  <a:pt x="189986" y="80966"/>
                </a:lnTo>
                <a:lnTo>
                  <a:pt x="118043" y="144499"/>
                </a:lnTo>
                <a:lnTo>
                  <a:pt x="107268" y="153482"/>
                </a:lnTo>
                <a:lnTo>
                  <a:pt x="81749" y="173625"/>
                </a:lnTo>
                <a:lnTo>
                  <a:pt x="69102" y="183060"/>
                </a:lnTo>
                <a:lnTo>
                  <a:pt x="44890" y="200317"/>
                </a:lnTo>
                <a:lnTo>
                  <a:pt x="35639" y="207205"/>
                </a:lnTo>
                <a:lnTo>
                  <a:pt x="28202" y="213066"/>
                </a:lnTo>
                <a:lnTo>
                  <a:pt x="21973" y="218245"/>
                </a:lnTo>
                <a:lnTo>
                  <a:pt x="17822" y="222967"/>
                </a:lnTo>
                <a:lnTo>
                  <a:pt x="15054" y="227385"/>
                </a:lnTo>
                <a:lnTo>
                  <a:pt x="13209" y="231600"/>
                </a:lnTo>
                <a:lnTo>
                  <a:pt x="7771" y="239670"/>
                </a:lnTo>
                <a:lnTo>
                  <a:pt x="4543" y="243600"/>
                </a:lnTo>
                <a:lnTo>
                  <a:pt x="2391" y="247490"/>
                </a:lnTo>
                <a:lnTo>
                  <a:pt x="0" y="255199"/>
                </a:lnTo>
                <a:lnTo>
                  <a:pt x="632" y="257763"/>
                </a:lnTo>
                <a:lnTo>
                  <a:pt x="2324" y="259472"/>
                </a:lnTo>
                <a:lnTo>
                  <a:pt x="4722" y="260612"/>
                </a:lnTo>
                <a:lnTo>
                  <a:pt x="7590" y="260101"/>
                </a:lnTo>
                <a:lnTo>
                  <a:pt x="17695" y="254585"/>
                </a:lnTo>
                <a:lnTo>
                  <a:pt x="25006" y="252849"/>
                </a:lnTo>
                <a:lnTo>
                  <a:pt x="30002" y="252386"/>
                </a:lnTo>
                <a:lnTo>
                  <a:pt x="35875" y="252078"/>
                </a:lnTo>
                <a:lnTo>
                  <a:pt x="42329" y="251872"/>
                </a:lnTo>
                <a:lnTo>
                  <a:pt x="49172" y="250465"/>
                </a:lnTo>
                <a:lnTo>
                  <a:pt x="56274" y="248257"/>
                </a:lnTo>
                <a:lnTo>
                  <a:pt x="63548" y="245514"/>
                </a:lnTo>
                <a:lnTo>
                  <a:pt x="77288" y="241146"/>
                </a:lnTo>
                <a:lnTo>
                  <a:pt x="116261" y="229520"/>
                </a:lnTo>
                <a:lnTo>
                  <a:pt x="136559" y="224134"/>
                </a:lnTo>
                <a:lnTo>
                  <a:pt x="176048" y="214762"/>
                </a:lnTo>
                <a:lnTo>
                  <a:pt x="191658" y="211754"/>
                </a:lnTo>
                <a:lnTo>
                  <a:pt x="204604" y="209750"/>
                </a:lnTo>
                <a:lnTo>
                  <a:pt x="215775" y="208413"/>
                </a:lnTo>
                <a:lnTo>
                  <a:pt x="225763" y="206252"/>
                </a:lnTo>
                <a:lnTo>
                  <a:pt x="234961" y="203542"/>
                </a:lnTo>
                <a:lnTo>
                  <a:pt x="243633" y="200464"/>
                </a:lnTo>
                <a:lnTo>
                  <a:pt x="254494" y="198413"/>
                </a:lnTo>
                <a:lnTo>
                  <a:pt x="266816" y="197046"/>
                </a:lnTo>
                <a:lnTo>
                  <a:pt x="340987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2"/>
          <p:cNvSpPr/>
          <p:nvPr/>
        </p:nvSpPr>
        <p:spPr>
          <a:xfrm>
            <a:off x="8801100" y="4080509"/>
            <a:ext cx="22860" cy="400051"/>
          </a:xfrm>
          <a:custGeom>
            <a:avLst/>
            <a:gdLst/>
            <a:ahLst/>
            <a:cxnLst/>
            <a:rect l="0" t="0" r="0" b="0"/>
            <a:pathLst>
              <a:path w="22860" h="400051">
                <a:moveTo>
                  <a:pt x="0" y="0"/>
                </a:moveTo>
                <a:lnTo>
                  <a:pt x="6067" y="18204"/>
                </a:lnTo>
                <a:lnTo>
                  <a:pt x="7855" y="24836"/>
                </a:lnTo>
                <a:lnTo>
                  <a:pt x="9046" y="30528"/>
                </a:lnTo>
                <a:lnTo>
                  <a:pt x="9841" y="35592"/>
                </a:lnTo>
                <a:lnTo>
                  <a:pt x="10370" y="41508"/>
                </a:lnTo>
                <a:lnTo>
                  <a:pt x="10724" y="47992"/>
                </a:lnTo>
                <a:lnTo>
                  <a:pt x="10959" y="54855"/>
                </a:lnTo>
                <a:lnTo>
                  <a:pt x="12386" y="61970"/>
                </a:lnTo>
                <a:lnTo>
                  <a:pt x="14607" y="69253"/>
                </a:lnTo>
                <a:lnTo>
                  <a:pt x="17358" y="76649"/>
                </a:lnTo>
                <a:lnTo>
                  <a:pt x="19192" y="84120"/>
                </a:lnTo>
                <a:lnTo>
                  <a:pt x="20415" y="91640"/>
                </a:lnTo>
                <a:lnTo>
                  <a:pt x="21230" y="99193"/>
                </a:lnTo>
                <a:lnTo>
                  <a:pt x="21773" y="109309"/>
                </a:lnTo>
                <a:lnTo>
                  <a:pt x="22376" y="134095"/>
                </a:lnTo>
                <a:lnTo>
                  <a:pt x="22859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3"/>
          <p:cNvSpPr/>
          <p:nvPr/>
        </p:nvSpPr>
        <p:spPr>
          <a:xfrm>
            <a:off x="4812198" y="2205989"/>
            <a:ext cx="959482" cy="3040381"/>
          </a:xfrm>
          <a:custGeom>
            <a:avLst/>
            <a:gdLst/>
            <a:ahLst/>
            <a:cxnLst/>
            <a:rect l="0" t="0" r="0" b="0"/>
            <a:pathLst>
              <a:path w="959482" h="3040381">
                <a:moveTo>
                  <a:pt x="948522" y="0"/>
                </a:moveTo>
                <a:lnTo>
                  <a:pt x="954589" y="6068"/>
                </a:lnTo>
                <a:lnTo>
                  <a:pt x="956377" y="9126"/>
                </a:lnTo>
                <a:lnTo>
                  <a:pt x="958362" y="15909"/>
                </a:lnTo>
                <a:lnTo>
                  <a:pt x="959481" y="26869"/>
                </a:lnTo>
                <a:lnTo>
                  <a:pt x="958367" y="30613"/>
                </a:lnTo>
                <a:lnTo>
                  <a:pt x="953744" y="38159"/>
                </a:lnTo>
                <a:lnTo>
                  <a:pt x="950733" y="40680"/>
                </a:lnTo>
                <a:lnTo>
                  <a:pt x="947456" y="42360"/>
                </a:lnTo>
                <a:lnTo>
                  <a:pt x="920206" y="54403"/>
                </a:lnTo>
                <a:lnTo>
                  <a:pt x="894694" y="65085"/>
                </a:lnTo>
                <a:lnTo>
                  <a:pt x="865332" y="72530"/>
                </a:lnTo>
                <a:lnTo>
                  <a:pt x="841275" y="80073"/>
                </a:lnTo>
                <a:lnTo>
                  <a:pt x="819576" y="88928"/>
                </a:lnTo>
                <a:lnTo>
                  <a:pt x="792999" y="101330"/>
                </a:lnTo>
                <a:lnTo>
                  <a:pt x="761612" y="116525"/>
                </a:lnTo>
                <a:lnTo>
                  <a:pt x="740991" y="125026"/>
                </a:lnTo>
                <a:lnTo>
                  <a:pt x="721666" y="133037"/>
                </a:lnTo>
                <a:lnTo>
                  <a:pt x="708844" y="140831"/>
                </a:lnTo>
                <a:lnTo>
                  <a:pt x="704916" y="144688"/>
                </a:lnTo>
                <a:lnTo>
                  <a:pt x="702298" y="148529"/>
                </a:lnTo>
                <a:lnTo>
                  <a:pt x="698119" y="156183"/>
                </a:lnTo>
                <a:lnTo>
                  <a:pt x="692028" y="163818"/>
                </a:lnTo>
                <a:lnTo>
                  <a:pt x="691166" y="167632"/>
                </a:lnTo>
                <a:lnTo>
                  <a:pt x="691861" y="171445"/>
                </a:lnTo>
                <a:lnTo>
                  <a:pt x="694750" y="179068"/>
                </a:lnTo>
                <a:lnTo>
                  <a:pt x="696034" y="186689"/>
                </a:lnTo>
                <a:lnTo>
                  <a:pt x="697647" y="189230"/>
                </a:lnTo>
                <a:lnTo>
                  <a:pt x="699991" y="190923"/>
                </a:lnTo>
                <a:lnTo>
                  <a:pt x="702825" y="192052"/>
                </a:lnTo>
                <a:lnTo>
                  <a:pt x="709360" y="200080"/>
                </a:lnTo>
                <a:lnTo>
                  <a:pt x="712880" y="205777"/>
                </a:lnTo>
                <a:lnTo>
                  <a:pt x="719037" y="210845"/>
                </a:lnTo>
                <a:lnTo>
                  <a:pt x="743366" y="224045"/>
                </a:lnTo>
                <a:lnTo>
                  <a:pt x="759747" y="234730"/>
                </a:lnTo>
                <a:lnTo>
                  <a:pt x="772644" y="239730"/>
                </a:lnTo>
                <a:lnTo>
                  <a:pt x="780607" y="245400"/>
                </a:lnTo>
                <a:lnTo>
                  <a:pt x="788379" y="255540"/>
                </a:lnTo>
                <a:lnTo>
                  <a:pt x="794797" y="267244"/>
                </a:lnTo>
                <a:lnTo>
                  <a:pt x="797649" y="276679"/>
                </a:lnTo>
                <a:lnTo>
                  <a:pt x="799631" y="296989"/>
                </a:lnTo>
                <a:lnTo>
                  <a:pt x="799731" y="300863"/>
                </a:lnTo>
                <a:lnTo>
                  <a:pt x="798528" y="304716"/>
                </a:lnTo>
                <a:lnTo>
                  <a:pt x="793804" y="312383"/>
                </a:lnTo>
                <a:lnTo>
                  <a:pt x="784005" y="323839"/>
                </a:lnTo>
                <a:lnTo>
                  <a:pt x="769993" y="331466"/>
                </a:lnTo>
                <a:lnTo>
                  <a:pt x="753606" y="339088"/>
                </a:lnTo>
                <a:lnTo>
                  <a:pt x="729350" y="354330"/>
                </a:lnTo>
                <a:lnTo>
                  <a:pt x="711285" y="365760"/>
                </a:lnTo>
                <a:lnTo>
                  <a:pt x="694503" y="377190"/>
                </a:lnTo>
                <a:lnTo>
                  <a:pt x="666076" y="392430"/>
                </a:lnTo>
                <a:lnTo>
                  <a:pt x="637272" y="407671"/>
                </a:lnTo>
                <a:lnTo>
                  <a:pt x="607830" y="426720"/>
                </a:lnTo>
                <a:lnTo>
                  <a:pt x="536819" y="466796"/>
                </a:lnTo>
                <a:lnTo>
                  <a:pt x="488433" y="492358"/>
                </a:lnTo>
                <a:lnTo>
                  <a:pt x="466331" y="503730"/>
                </a:lnTo>
                <a:lnTo>
                  <a:pt x="439608" y="523339"/>
                </a:lnTo>
                <a:lnTo>
                  <a:pt x="404013" y="547406"/>
                </a:lnTo>
                <a:lnTo>
                  <a:pt x="374201" y="570105"/>
                </a:lnTo>
                <a:lnTo>
                  <a:pt x="345988" y="593241"/>
                </a:lnTo>
                <a:lnTo>
                  <a:pt x="323517" y="608140"/>
                </a:lnTo>
                <a:lnTo>
                  <a:pt x="318492" y="613707"/>
                </a:lnTo>
                <a:lnTo>
                  <a:pt x="315142" y="619958"/>
                </a:lnTo>
                <a:lnTo>
                  <a:pt x="289151" y="684335"/>
                </a:lnTo>
                <a:lnTo>
                  <a:pt x="289232" y="689904"/>
                </a:lnTo>
                <a:lnTo>
                  <a:pt x="290555" y="694886"/>
                </a:lnTo>
                <a:lnTo>
                  <a:pt x="295412" y="703809"/>
                </a:lnTo>
                <a:lnTo>
                  <a:pt x="301804" y="712008"/>
                </a:lnTo>
                <a:lnTo>
                  <a:pt x="305286" y="714702"/>
                </a:lnTo>
                <a:lnTo>
                  <a:pt x="308878" y="716498"/>
                </a:lnTo>
                <a:lnTo>
                  <a:pt x="312543" y="717696"/>
                </a:lnTo>
                <a:lnTo>
                  <a:pt x="320001" y="722413"/>
                </a:lnTo>
                <a:lnTo>
                  <a:pt x="338939" y="738176"/>
                </a:lnTo>
                <a:lnTo>
                  <a:pt x="350357" y="742806"/>
                </a:lnTo>
                <a:lnTo>
                  <a:pt x="365592" y="755105"/>
                </a:lnTo>
                <a:lnTo>
                  <a:pt x="392497" y="781381"/>
                </a:lnTo>
                <a:lnTo>
                  <a:pt x="402103" y="790934"/>
                </a:lnTo>
                <a:lnTo>
                  <a:pt x="405172" y="795259"/>
                </a:lnTo>
                <a:lnTo>
                  <a:pt x="410763" y="807415"/>
                </a:lnTo>
                <a:lnTo>
                  <a:pt x="418628" y="819060"/>
                </a:lnTo>
                <a:lnTo>
                  <a:pt x="420913" y="826730"/>
                </a:lnTo>
                <a:lnTo>
                  <a:pt x="420253" y="831824"/>
                </a:lnTo>
                <a:lnTo>
                  <a:pt x="409724" y="866349"/>
                </a:lnTo>
                <a:lnTo>
                  <a:pt x="390019" y="897994"/>
                </a:lnTo>
                <a:lnTo>
                  <a:pt x="367454" y="923295"/>
                </a:lnTo>
                <a:lnTo>
                  <a:pt x="339897" y="945258"/>
                </a:lnTo>
                <a:lnTo>
                  <a:pt x="313669" y="967852"/>
                </a:lnTo>
                <a:lnTo>
                  <a:pt x="289811" y="984566"/>
                </a:lnTo>
                <a:lnTo>
                  <a:pt x="277725" y="996809"/>
                </a:lnTo>
                <a:lnTo>
                  <a:pt x="272724" y="1003629"/>
                </a:lnTo>
                <a:lnTo>
                  <a:pt x="260394" y="1014594"/>
                </a:lnTo>
                <a:lnTo>
                  <a:pt x="236287" y="1032591"/>
                </a:lnTo>
                <a:lnTo>
                  <a:pt x="183240" y="1074456"/>
                </a:lnTo>
                <a:lnTo>
                  <a:pt x="161473" y="1090954"/>
                </a:lnTo>
                <a:lnTo>
                  <a:pt x="144423" y="1103223"/>
                </a:lnTo>
                <a:lnTo>
                  <a:pt x="116164" y="1125322"/>
                </a:lnTo>
                <a:lnTo>
                  <a:pt x="86671" y="1156310"/>
                </a:lnTo>
                <a:lnTo>
                  <a:pt x="60017" y="1184476"/>
                </a:lnTo>
                <a:lnTo>
                  <a:pt x="23997" y="1221466"/>
                </a:lnTo>
                <a:lnTo>
                  <a:pt x="16922" y="1232061"/>
                </a:lnTo>
                <a:lnTo>
                  <a:pt x="12507" y="1241003"/>
                </a:lnTo>
                <a:lnTo>
                  <a:pt x="4152" y="1253177"/>
                </a:lnTo>
                <a:lnTo>
                  <a:pt x="1752" y="1260971"/>
                </a:lnTo>
                <a:lnTo>
                  <a:pt x="85" y="1283529"/>
                </a:lnTo>
                <a:lnTo>
                  <a:pt x="0" y="1290026"/>
                </a:lnTo>
                <a:lnTo>
                  <a:pt x="1214" y="1294358"/>
                </a:lnTo>
                <a:lnTo>
                  <a:pt x="3293" y="1297245"/>
                </a:lnTo>
                <a:lnTo>
                  <a:pt x="5949" y="1299170"/>
                </a:lnTo>
                <a:lnTo>
                  <a:pt x="7720" y="1301724"/>
                </a:lnTo>
                <a:lnTo>
                  <a:pt x="9688" y="1307948"/>
                </a:lnTo>
                <a:lnTo>
                  <a:pt x="11482" y="1310115"/>
                </a:lnTo>
                <a:lnTo>
                  <a:pt x="13949" y="1311560"/>
                </a:lnTo>
                <a:lnTo>
                  <a:pt x="16863" y="1312524"/>
                </a:lnTo>
                <a:lnTo>
                  <a:pt x="23488" y="1316981"/>
                </a:lnTo>
                <a:lnTo>
                  <a:pt x="27032" y="1319947"/>
                </a:lnTo>
                <a:lnTo>
                  <a:pt x="30666" y="1321925"/>
                </a:lnTo>
                <a:lnTo>
                  <a:pt x="38089" y="1324123"/>
                </a:lnTo>
                <a:lnTo>
                  <a:pt x="61058" y="1326803"/>
                </a:lnTo>
                <a:lnTo>
                  <a:pt x="76252" y="1333633"/>
                </a:lnTo>
                <a:lnTo>
                  <a:pt x="103498" y="1336584"/>
                </a:lnTo>
                <a:lnTo>
                  <a:pt x="110852" y="1336826"/>
                </a:lnTo>
                <a:lnTo>
                  <a:pt x="139344" y="1343869"/>
                </a:lnTo>
                <a:lnTo>
                  <a:pt x="157610" y="1349302"/>
                </a:lnTo>
                <a:lnTo>
                  <a:pt x="184679" y="1362114"/>
                </a:lnTo>
                <a:lnTo>
                  <a:pt x="210811" y="1380220"/>
                </a:lnTo>
                <a:lnTo>
                  <a:pt x="224951" y="1391647"/>
                </a:lnTo>
                <a:lnTo>
                  <a:pt x="226111" y="1393855"/>
                </a:lnTo>
                <a:lnTo>
                  <a:pt x="227400" y="1399695"/>
                </a:lnTo>
                <a:lnTo>
                  <a:pt x="228126" y="1410123"/>
                </a:lnTo>
                <a:lnTo>
                  <a:pt x="224909" y="1420895"/>
                </a:lnTo>
                <a:lnTo>
                  <a:pt x="212571" y="1444626"/>
                </a:lnTo>
                <a:lnTo>
                  <a:pt x="186173" y="1487521"/>
                </a:lnTo>
                <a:lnTo>
                  <a:pt x="167510" y="1504443"/>
                </a:lnTo>
                <a:lnTo>
                  <a:pt x="135635" y="1545819"/>
                </a:lnTo>
                <a:lnTo>
                  <a:pt x="109719" y="1578571"/>
                </a:lnTo>
                <a:lnTo>
                  <a:pt x="86718" y="1611290"/>
                </a:lnTo>
                <a:lnTo>
                  <a:pt x="60221" y="1645101"/>
                </a:lnTo>
                <a:lnTo>
                  <a:pt x="55331" y="1652994"/>
                </a:lnTo>
                <a:lnTo>
                  <a:pt x="49898" y="1668538"/>
                </a:lnTo>
                <a:lnTo>
                  <a:pt x="48449" y="1676238"/>
                </a:lnTo>
                <a:lnTo>
                  <a:pt x="43453" y="1688182"/>
                </a:lnTo>
                <a:lnTo>
                  <a:pt x="38269" y="1697723"/>
                </a:lnTo>
                <a:lnTo>
                  <a:pt x="25318" y="1738274"/>
                </a:lnTo>
                <a:lnTo>
                  <a:pt x="23210" y="1761953"/>
                </a:lnTo>
                <a:lnTo>
                  <a:pt x="24307" y="1765186"/>
                </a:lnTo>
                <a:lnTo>
                  <a:pt x="26309" y="1767340"/>
                </a:lnTo>
                <a:lnTo>
                  <a:pt x="28913" y="1768777"/>
                </a:lnTo>
                <a:lnTo>
                  <a:pt x="30649" y="1771005"/>
                </a:lnTo>
                <a:lnTo>
                  <a:pt x="31807" y="1773760"/>
                </a:lnTo>
                <a:lnTo>
                  <a:pt x="32578" y="1776867"/>
                </a:lnTo>
                <a:lnTo>
                  <a:pt x="36822" y="1783705"/>
                </a:lnTo>
                <a:lnTo>
                  <a:pt x="39732" y="1787307"/>
                </a:lnTo>
                <a:lnTo>
                  <a:pt x="55963" y="1798444"/>
                </a:lnTo>
                <a:lnTo>
                  <a:pt x="66266" y="1802608"/>
                </a:lnTo>
                <a:lnTo>
                  <a:pt x="70791" y="1803719"/>
                </a:lnTo>
                <a:lnTo>
                  <a:pt x="95363" y="1817418"/>
                </a:lnTo>
                <a:lnTo>
                  <a:pt x="112564" y="1823742"/>
                </a:lnTo>
                <a:lnTo>
                  <a:pt x="138234" y="1827801"/>
                </a:lnTo>
                <a:lnTo>
                  <a:pt x="163606" y="1834572"/>
                </a:lnTo>
                <a:lnTo>
                  <a:pt x="177607" y="1841103"/>
                </a:lnTo>
                <a:lnTo>
                  <a:pt x="183119" y="1844622"/>
                </a:lnTo>
                <a:lnTo>
                  <a:pt x="188063" y="1850778"/>
                </a:lnTo>
                <a:lnTo>
                  <a:pt x="196943" y="1867778"/>
                </a:lnTo>
                <a:lnTo>
                  <a:pt x="203015" y="1886634"/>
                </a:lnTo>
                <a:lnTo>
                  <a:pt x="202597" y="1892756"/>
                </a:lnTo>
                <a:lnTo>
                  <a:pt x="177431" y="1981984"/>
                </a:lnTo>
                <a:lnTo>
                  <a:pt x="150282" y="2047532"/>
                </a:lnTo>
                <a:lnTo>
                  <a:pt x="132091" y="2111499"/>
                </a:lnTo>
                <a:lnTo>
                  <a:pt x="126851" y="2191089"/>
                </a:lnTo>
                <a:lnTo>
                  <a:pt x="127214" y="2237135"/>
                </a:lnTo>
                <a:lnTo>
                  <a:pt x="134800" y="2279847"/>
                </a:lnTo>
                <a:lnTo>
                  <a:pt x="146377" y="2314463"/>
                </a:lnTo>
                <a:lnTo>
                  <a:pt x="150899" y="2321087"/>
                </a:lnTo>
                <a:lnTo>
                  <a:pt x="164151" y="2335688"/>
                </a:lnTo>
                <a:lnTo>
                  <a:pt x="167798" y="2338175"/>
                </a:lnTo>
                <a:lnTo>
                  <a:pt x="175237" y="2340939"/>
                </a:lnTo>
                <a:lnTo>
                  <a:pt x="199486" y="2342713"/>
                </a:lnTo>
                <a:lnTo>
                  <a:pt x="228735" y="2343064"/>
                </a:lnTo>
                <a:lnTo>
                  <a:pt x="252904" y="2343134"/>
                </a:lnTo>
                <a:lnTo>
                  <a:pt x="282065" y="2339756"/>
                </a:lnTo>
                <a:lnTo>
                  <a:pt x="302287" y="2337077"/>
                </a:lnTo>
                <a:lnTo>
                  <a:pt x="319579" y="2335292"/>
                </a:lnTo>
                <a:lnTo>
                  <a:pt x="348951" y="2333308"/>
                </a:lnTo>
                <a:lnTo>
                  <a:pt x="367933" y="2335813"/>
                </a:lnTo>
                <a:lnTo>
                  <a:pt x="374772" y="2338259"/>
                </a:lnTo>
                <a:lnTo>
                  <a:pt x="389145" y="2347750"/>
                </a:lnTo>
                <a:lnTo>
                  <a:pt x="401460" y="2359164"/>
                </a:lnTo>
                <a:lnTo>
                  <a:pt x="406933" y="2368471"/>
                </a:lnTo>
                <a:lnTo>
                  <a:pt x="409365" y="2376841"/>
                </a:lnTo>
                <a:lnTo>
                  <a:pt x="410927" y="2398630"/>
                </a:lnTo>
                <a:lnTo>
                  <a:pt x="397186" y="2493092"/>
                </a:lnTo>
                <a:lnTo>
                  <a:pt x="373054" y="2574124"/>
                </a:lnTo>
                <a:lnTo>
                  <a:pt x="356405" y="2654739"/>
                </a:lnTo>
                <a:lnTo>
                  <a:pt x="358546" y="2675944"/>
                </a:lnTo>
                <a:lnTo>
                  <a:pt x="367204" y="2722819"/>
                </a:lnTo>
                <a:lnTo>
                  <a:pt x="377315" y="2738799"/>
                </a:lnTo>
                <a:lnTo>
                  <a:pt x="382297" y="2744076"/>
                </a:lnTo>
                <a:lnTo>
                  <a:pt x="386888" y="2747594"/>
                </a:lnTo>
                <a:lnTo>
                  <a:pt x="391220" y="2749939"/>
                </a:lnTo>
                <a:lnTo>
                  <a:pt x="394107" y="2752773"/>
                </a:lnTo>
                <a:lnTo>
                  <a:pt x="396032" y="2755932"/>
                </a:lnTo>
                <a:lnTo>
                  <a:pt x="397315" y="2759308"/>
                </a:lnTo>
                <a:lnTo>
                  <a:pt x="399441" y="2761559"/>
                </a:lnTo>
                <a:lnTo>
                  <a:pt x="402127" y="2763060"/>
                </a:lnTo>
                <a:lnTo>
                  <a:pt x="408500" y="2764727"/>
                </a:lnTo>
                <a:lnTo>
                  <a:pt x="433099" y="2765797"/>
                </a:lnTo>
                <a:lnTo>
                  <a:pt x="456555" y="2764673"/>
                </a:lnTo>
                <a:lnTo>
                  <a:pt x="479679" y="2759941"/>
                </a:lnTo>
                <a:lnTo>
                  <a:pt x="544457" y="2744068"/>
                </a:lnTo>
                <a:lnTo>
                  <a:pt x="563576" y="2739969"/>
                </a:lnTo>
                <a:lnTo>
                  <a:pt x="591591" y="2735414"/>
                </a:lnTo>
                <a:lnTo>
                  <a:pt x="601348" y="2735470"/>
                </a:lnTo>
                <a:lnTo>
                  <a:pt x="609123" y="2736777"/>
                </a:lnTo>
                <a:lnTo>
                  <a:pt x="621148" y="2741615"/>
                </a:lnTo>
                <a:lnTo>
                  <a:pt x="630725" y="2747999"/>
                </a:lnTo>
                <a:lnTo>
                  <a:pt x="633788" y="2751480"/>
                </a:lnTo>
                <a:lnTo>
                  <a:pt x="635829" y="2755070"/>
                </a:lnTo>
                <a:lnTo>
                  <a:pt x="638097" y="2762446"/>
                </a:lnTo>
                <a:lnTo>
                  <a:pt x="639673" y="2787394"/>
                </a:lnTo>
                <a:lnTo>
                  <a:pt x="627705" y="2863257"/>
                </a:lnTo>
                <a:lnTo>
                  <a:pt x="620208" y="2919602"/>
                </a:lnTo>
                <a:lnTo>
                  <a:pt x="620426" y="2929381"/>
                </a:lnTo>
                <a:lnTo>
                  <a:pt x="621842" y="2935901"/>
                </a:lnTo>
                <a:lnTo>
                  <a:pt x="625530" y="2944415"/>
                </a:lnTo>
                <a:lnTo>
                  <a:pt x="627170" y="2952432"/>
                </a:lnTo>
                <a:lnTo>
                  <a:pt x="628877" y="2955078"/>
                </a:lnTo>
                <a:lnTo>
                  <a:pt x="631285" y="2956842"/>
                </a:lnTo>
                <a:lnTo>
                  <a:pt x="637348" y="2958803"/>
                </a:lnTo>
                <a:lnTo>
                  <a:pt x="644275" y="2959673"/>
                </a:lnTo>
                <a:lnTo>
                  <a:pt x="647901" y="2958636"/>
                </a:lnTo>
                <a:lnTo>
                  <a:pt x="659071" y="2952377"/>
                </a:lnTo>
                <a:lnTo>
                  <a:pt x="670424" y="2948689"/>
                </a:lnTo>
                <a:lnTo>
                  <a:pt x="681831" y="2941387"/>
                </a:lnTo>
                <a:lnTo>
                  <a:pt x="693254" y="2937389"/>
                </a:lnTo>
                <a:lnTo>
                  <a:pt x="718652" y="2921917"/>
                </a:lnTo>
                <a:lnTo>
                  <a:pt x="740947" y="2908990"/>
                </a:lnTo>
                <a:lnTo>
                  <a:pt x="767779" y="2889972"/>
                </a:lnTo>
                <a:lnTo>
                  <a:pt x="783948" y="2884632"/>
                </a:lnTo>
                <a:lnTo>
                  <a:pt x="805899" y="2881204"/>
                </a:lnTo>
                <a:lnTo>
                  <a:pt x="826384" y="2880472"/>
                </a:lnTo>
                <a:lnTo>
                  <a:pt x="828997" y="2881705"/>
                </a:lnTo>
                <a:lnTo>
                  <a:pt x="830738" y="2883797"/>
                </a:lnTo>
                <a:lnTo>
                  <a:pt x="831899" y="2886461"/>
                </a:lnTo>
                <a:lnTo>
                  <a:pt x="841618" y="2899863"/>
                </a:lnTo>
                <a:lnTo>
                  <a:pt x="843859" y="2907231"/>
                </a:lnTo>
                <a:lnTo>
                  <a:pt x="845120" y="2924588"/>
                </a:lnTo>
                <a:lnTo>
                  <a:pt x="838962" y="2975504"/>
                </a:lnTo>
                <a:lnTo>
                  <a:pt x="839922" y="2984429"/>
                </a:lnTo>
                <a:lnTo>
                  <a:pt x="844519" y="3007880"/>
                </a:lnTo>
                <a:lnTo>
                  <a:pt x="846167" y="3011093"/>
                </a:lnTo>
                <a:lnTo>
                  <a:pt x="848535" y="3013235"/>
                </a:lnTo>
                <a:lnTo>
                  <a:pt x="851384" y="3014664"/>
                </a:lnTo>
                <a:lnTo>
                  <a:pt x="853283" y="3014346"/>
                </a:lnTo>
                <a:lnTo>
                  <a:pt x="854549" y="3012864"/>
                </a:lnTo>
                <a:lnTo>
                  <a:pt x="855394" y="3010606"/>
                </a:lnTo>
                <a:lnTo>
                  <a:pt x="857226" y="3009101"/>
                </a:lnTo>
                <a:lnTo>
                  <a:pt x="859718" y="3008097"/>
                </a:lnTo>
                <a:lnTo>
                  <a:pt x="862649" y="3007429"/>
                </a:lnTo>
                <a:lnTo>
                  <a:pt x="869293" y="3003298"/>
                </a:lnTo>
                <a:lnTo>
                  <a:pt x="872842" y="3000419"/>
                </a:lnTo>
                <a:lnTo>
                  <a:pt x="876479" y="2998500"/>
                </a:lnTo>
                <a:lnTo>
                  <a:pt x="883906" y="2996367"/>
                </a:lnTo>
                <a:lnTo>
                  <a:pt x="902137" y="2994705"/>
                </a:lnTo>
                <a:lnTo>
                  <a:pt x="902605" y="3000741"/>
                </a:lnTo>
                <a:lnTo>
                  <a:pt x="902802" y="30403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4"/>
          <p:cNvSpPr/>
          <p:nvPr/>
        </p:nvSpPr>
        <p:spPr>
          <a:xfrm>
            <a:off x="5171825" y="3211324"/>
            <a:ext cx="188993" cy="194329"/>
          </a:xfrm>
          <a:custGeom>
            <a:avLst/>
            <a:gdLst/>
            <a:ahLst/>
            <a:cxnLst/>
            <a:rect l="0" t="0" r="0" b="0"/>
            <a:pathLst>
              <a:path w="188993" h="194329">
                <a:moveTo>
                  <a:pt x="188992" y="0"/>
                </a:moveTo>
                <a:lnTo>
                  <a:pt x="176155" y="13097"/>
                </a:lnTo>
                <a:lnTo>
                  <a:pt x="162930" y="26391"/>
                </a:lnTo>
                <a:lnTo>
                  <a:pt x="158868" y="29192"/>
                </a:lnTo>
                <a:lnTo>
                  <a:pt x="154890" y="31060"/>
                </a:lnTo>
                <a:lnTo>
                  <a:pt x="150969" y="32305"/>
                </a:lnTo>
                <a:lnTo>
                  <a:pt x="145814" y="35676"/>
                </a:lnTo>
                <a:lnTo>
                  <a:pt x="139837" y="40462"/>
                </a:lnTo>
                <a:lnTo>
                  <a:pt x="133313" y="46193"/>
                </a:lnTo>
                <a:lnTo>
                  <a:pt x="123883" y="53824"/>
                </a:lnTo>
                <a:lnTo>
                  <a:pt x="99860" y="72463"/>
                </a:lnTo>
                <a:lnTo>
                  <a:pt x="87612" y="82767"/>
                </a:lnTo>
                <a:lnTo>
                  <a:pt x="75636" y="93446"/>
                </a:lnTo>
                <a:lnTo>
                  <a:pt x="53440" y="114203"/>
                </a:lnTo>
                <a:lnTo>
                  <a:pt x="35108" y="131894"/>
                </a:lnTo>
                <a:lnTo>
                  <a:pt x="27933" y="137628"/>
                </a:lnTo>
                <a:lnTo>
                  <a:pt x="21881" y="141450"/>
                </a:lnTo>
                <a:lnTo>
                  <a:pt x="16575" y="143999"/>
                </a:lnTo>
                <a:lnTo>
                  <a:pt x="13038" y="146968"/>
                </a:lnTo>
                <a:lnTo>
                  <a:pt x="10681" y="150217"/>
                </a:lnTo>
                <a:lnTo>
                  <a:pt x="9108" y="153653"/>
                </a:lnTo>
                <a:lnTo>
                  <a:pt x="6791" y="157214"/>
                </a:lnTo>
                <a:lnTo>
                  <a:pt x="3975" y="160858"/>
                </a:lnTo>
                <a:lnTo>
                  <a:pt x="828" y="164557"/>
                </a:lnTo>
                <a:lnTo>
                  <a:pt x="0" y="168293"/>
                </a:lnTo>
                <a:lnTo>
                  <a:pt x="718" y="172054"/>
                </a:lnTo>
                <a:lnTo>
                  <a:pt x="4928" y="181147"/>
                </a:lnTo>
                <a:lnTo>
                  <a:pt x="8891" y="185777"/>
                </a:lnTo>
                <a:lnTo>
                  <a:pt x="11725" y="188790"/>
                </a:lnTo>
                <a:lnTo>
                  <a:pt x="14885" y="190798"/>
                </a:lnTo>
                <a:lnTo>
                  <a:pt x="21783" y="193030"/>
                </a:lnTo>
                <a:lnTo>
                  <a:pt x="26670" y="193625"/>
                </a:lnTo>
                <a:lnTo>
                  <a:pt x="32468" y="194022"/>
                </a:lnTo>
                <a:lnTo>
                  <a:pt x="38874" y="194287"/>
                </a:lnTo>
                <a:lnTo>
                  <a:pt x="55302" y="19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5"/>
          <p:cNvSpPr/>
          <p:nvPr/>
        </p:nvSpPr>
        <p:spPr>
          <a:xfrm>
            <a:off x="5417820" y="340613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6"/>
          <p:cNvSpPr/>
          <p:nvPr/>
        </p:nvSpPr>
        <p:spPr>
          <a:xfrm>
            <a:off x="5132255" y="3223259"/>
            <a:ext cx="296996" cy="217171"/>
          </a:xfrm>
          <a:custGeom>
            <a:avLst/>
            <a:gdLst/>
            <a:ahLst/>
            <a:cxnLst/>
            <a:rect l="0" t="0" r="0" b="0"/>
            <a:pathLst>
              <a:path w="296996" h="217171">
                <a:moveTo>
                  <a:pt x="251274" y="0"/>
                </a:moveTo>
                <a:lnTo>
                  <a:pt x="239139" y="6068"/>
                </a:lnTo>
                <a:lnTo>
                  <a:pt x="230484" y="11666"/>
                </a:lnTo>
                <a:lnTo>
                  <a:pt x="219634" y="19207"/>
                </a:lnTo>
                <a:lnTo>
                  <a:pt x="207321" y="28045"/>
                </a:lnTo>
                <a:lnTo>
                  <a:pt x="196572" y="35207"/>
                </a:lnTo>
                <a:lnTo>
                  <a:pt x="186866" y="41251"/>
                </a:lnTo>
                <a:lnTo>
                  <a:pt x="177856" y="46551"/>
                </a:lnTo>
                <a:lnTo>
                  <a:pt x="157684" y="59213"/>
                </a:lnTo>
                <a:lnTo>
                  <a:pt x="146971" y="66145"/>
                </a:lnTo>
                <a:lnTo>
                  <a:pt x="138559" y="72037"/>
                </a:lnTo>
                <a:lnTo>
                  <a:pt x="131681" y="77235"/>
                </a:lnTo>
                <a:lnTo>
                  <a:pt x="125825" y="81970"/>
                </a:lnTo>
                <a:lnTo>
                  <a:pt x="120652" y="85127"/>
                </a:lnTo>
                <a:lnTo>
                  <a:pt x="111517" y="88634"/>
                </a:lnTo>
                <a:lnTo>
                  <a:pt x="106033" y="92110"/>
                </a:lnTo>
                <a:lnTo>
                  <a:pt x="99837" y="96967"/>
                </a:lnTo>
                <a:lnTo>
                  <a:pt x="93165" y="102744"/>
                </a:lnTo>
                <a:lnTo>
                  <a:pt x="87448" y="106597"/>
                </a:lnTo>
                <a:lnTo>
                  <a:pt x="82367" y="109165"/>
                </a:lnTo>
                <a:lnTo>
                  <a:pt x="77710" y="110877"/>
                </a:lnTo>
                <a:lnTo>
                  <a:pt x="69148" y="116165"/>
                </a:lnTo>
                <a:lnTo>
                  <a:pt x="65087" y="119354"/>
                </a:lnTo>
                <a:lnTo>
                  <a:pt x="57188" y="122896"/>
                </a:lnTo>
                <a:lnTo>
                  <a:pt x="53303" y="123841"/>
                </a:lnTo>
                <a:lnTo>
                  <a:pt x="45601" y="128277"/>
                </a:lnTo>
                <a:lnTo>
                  <a:pt x="37944" y="134482"/>
                </a:lnTo>
                <a:lnTo>
                  <a:pt x="34124" y="137915"/>
                </a:lnTo>
                <a:lnTo>
                  <a:pt x="24936" y="146482"/>
                </a:lnTo>
                <a:lnTo>
                  <a:pt x="17277" y="154033"/>
                </a:lnTo>
                <a:lnTo>
                  <a:pt x="13996" y="156029"/>
                </a:lnTo>
                <a:lnTo>
                  <a:pt x="6964" y="158246"/>
                </a:lnTo>
                <a:lnTo>
                  <a:pt x="1933" y="159495"/>
                </a:lnTo>
                <a:lnTo>
                  <a:pt x="1227" y="160940"/>
                </a:lnTo>
                <a:lnTo>
                  <a:pt x="442" y="165932"/>
                </a:lnTo>
                <a:lnTo>
                  <a:pt x="0" y="169816"/>
                </a:lnTo>
                <a:lnTo>
                  <a:pt x="1209" y="170360"/>
                </a:lnTo>
                <a:lnTo>
                  <a:pt x="5937" y="170966"/>
                </a:lnTo>
                <a:lnTo>
                  <a:pt x="7706" y="172398"/>
                </a:lnTo>
                <a:lnTo>
                  <a:pt x="8886" y="174622"/>
                </a:lnTo>
                <a:lnTo>
                  <a:pt x="9672" y="177375"/>
                </a:lnTo>
                <a:lnTo>
                  <a:pt x="11466" y="179210"/>
                </a:lnTo>
                <a:lnTo>
                  <a:pt x="13932" y="180434"/>
                </a:lnTo>
                <a:lnTo>
                  <a:pt x="16846" y="181249"/>
                </a:lnTo>
                <a:lnTo>
                  <a:pt x="21329" y="181793"/>
                </a:lnTo>
                <a:lnTo>
                  <a:pt x="26858" y="182156"/>
                </a:lnTo>
                <a:lnTo>
                  <a:pt x="33083" y="182397"/>
                </a:lnTo>
                <a:lnTo>
                  <a:pt x="41043" y="183828"/>
                </a:lnTo>
                <a:lnTo>
                  <a:pt x="50160" y="186052"/>
                </a:lnTo>
                <a:lnTo>
                  <a:pt x="60049" y="188805"/>
                </a:lnTo>
                <a:lnTo>
                  <a:pt x="69181" y="190640"/>
                </a:lnTo>
                <a:lnTo>
                  <a:pt x="77809" y="191863"/>
                </a:lnTo>
                <a:lnTo>
                  <a:pt x="86100" y="192679"/>
                </a:lnTo>
                <a:lnTo>
                  <a:pt x="94169" y="193223"/>
                </a:lnTo>
                <a:lnTo>
                  <a:pt x="102087" y="193585"/>
                </a:lnTo>
                <a:lnTo>
                  <a:pt x="109906" y="193827"/>
                </a:lnTo>
                <a:lnTo>
                  <a:pt x="122739" y="195258"/>
                </a:lnTo>
                <a:lnTo>
                  <a:pt x="157318" y="200235"/>
                </a:lnTo>
                <a:lnTo>
                  <a:pt x="179747" y="202070"/>
                </a:lnTo>
                <a:lnTo>
                  <a:pt x="204859" y="203293"/>
                </a:lnTo>
                <a:lnTo>
                  <a:pt x="281866" y="205525"/>
                </a:lnTo>
                <a:lnTo>
                  <a:pt x="286909" y="205597"/>
                </a:lnTo>
                <a:lnTo>
                  <a:pt x="290271" y="206915"/>
                </a:lnTo>
                <a:lnTo>
                  <a:pt x="292512" y="209064"/>
                </a:lnTo>
                <a:lnTo>
                  <a:pt x="296995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7"/>
          <p:cNvSpPr/>
          <p:nvPr/>
        </p:nvSpPr>
        <p:spPr>
          <a:xfrm>
            <a:off x="5440849" y="3086438"/>
            <a:ext cx="239861" cy="387466"/>
          </a:xfrm>
          <a:custGeom>
            <a:avLst/>
            <a:gdLst/>
            <a:ahLst/>
            <a:cxnLst/>
            <a:rect l="0" t="0" r="0" b="0"/>
            <a:pathLst>
              <a:path w="239861" h="387466">
                <a:moveTo>
                  <a:pt x="22691" y="79671"/>
                </a:moveTo>
                <a:lnTo>
                  <a:pt x="28758" y="67536"/>
                </a:lnTo>
                <a:lnTo>
                  <a:pt x="31737" y="58191"/>
                </a:lnTo>
                <a:lnTo>
                  <a:pt x="32532" y="53921"/>
                </a:lnTo>
                <a:lnTo>
                  <a:pt x="36801" y="45790"/>
                </a:lnTo>
                <a:lnTo>
                  <a:pt x="42932" y="37943"/>
                </a:lnTo>
                <a:lnTo>
                  <a:pt x="49890" y="30222"/>
                </a:lnTo>
                <a:lnTo>
                  <a:pt x="67015" y="12668"/>
                </a:lnTo>
                <a:lnTo>
                  <a:pt x="73831" y="8332"/>
                </a:lnTo>
                <a:lnTo>
                  <a:pt x="80914" y="5442"/>
                </a:lnTo>
                <a:lnTo>
                  <a:pt x="88176" y="3515"/>
                </a:lnTo>
                <a:lnTo>
                  <a:pt x="96828" y="2231"/>
                </a:lnTo>
                <a:lnTo>
                  <a:pt x="106405" y="1374"/>
                </a:lnTo>
                <a:lnTo>
                  <a:pt x="124667" y="423"/>
                </a:lnTo>
                <a:lnTo>
                  <a:pt x="137017" y="0"/>
                </a:lnTo>
                <a:lnTo>
                  <a:pt x="143358" y="1157"/>
                </a:lnTo>
                <a:lnTo>
                  <a:pt x="150126" y="3198"/>
                </a:lnTo>
                <a:lnTo>
                  <a:pt x="157177" y="5830"/>
                </a:lnTo>
                <a:lnTo>
                  <a:pt x="163148" y="7583"/>
                </a:lnTo>
                <a:lnTo>
                  <a:pt x="168399" y="8753"/>
                </a:lnTo>
                <a:lnTo>
                  <a:pt x="173169" y="9533"/>
                </a:lnTo>
                <a:lnTo>
                  <a:pt x="177620" y="11322"/>
                </a:lnTo>
                <a:lnTo>
                  <a:pt x="181857" y="13785"/>
                </a:lnTo>
                <a:lnTo>
                  <a:pt x="185951" y="16697"/>
                </a:lnTo>
                <a:lnTo>
                  <a:pt x="191221" y="19909"/>
                </a:lnTo>
                <a:lnTo>
                  <a:pt x="197274" y="23320"/>
                </a:lnTo>
                <a:lnTo>
                  <a:pt x="203849" y="26864"/>
                </a:lnTo>
                <a:lnTo>
                  <a:pt x="208233" y="30496"/>
                </a:lnTo>
                <a:lnTo>
                  <a:pt x="211156" y="34188"/>
                </a:lnTo>
                <a:lnTo>
                  <a:pt x="215673" y="41677"/>
                </a:lnTo>
                <a:lnTo>
                  <a:pt x="221914" y="49238"/>
                </a:lnTo>
                <a:lnTo>
                  <a:pt x="225356" y="56843"/>
                </a:lnTo>
                <a:lnTo>
                  <a:pt x="228921" y="66992"/>
                </a:lnTo>
                <a:lnTo>
                  <a:pt x="232567" y="78839"/>
                </a:lnTo>
                <a:lnTo>
                  <a:pt x="234999" y="88006"/>
                </a:lnTo>
                <a:lnTo>
                  <a:pt x="236619" y="95388"/>
                </a:lnTo>
                <a:lnTo>
                  <a:pt x="237700" y="101579"/>
                </a:lnTo>
                <a:lnTo>
                  <a:pt x="238420" y="110787"/>
                </a:lnTo>
                <a:lnTo>
                  <a:pt x="238900" y="122005"/>
                </a:lnTo>
                <a:lnTo>
                  <a:pt x="239576" y="155292"/>
                </a:lnTo>
                <a:lnTo>
                  <a:pt x="239671" y="164375"/>
                </a:lnTo>
                <a:lnTo>
                  <a:pt x="237194" y="175510"/>
                </a:lnTo>
                <a:lnTo>
                  <a:pt x="233003" y="188014"/>
                </a:lnTo>
                <a:lnTo>
                  <a:pt x="227669" y="201430"/>
                </a:lnTo>
                <a:lnTo>
                  <a:pt x="218355" y="226496"/>
                </a:lnTo>
                <a:lnTo>
                  <a:pt x="214094" y="238514"/>
                </a:lnTo>
                <a:lnTo>
                  <a:pt x="208713" y="249067"/>
                </a:lnTo>
                <a:lnTo>
                  <a:pt x="202585" y="258642"/>
                </a:lnTo>
                <a:lnTo>
                  <a:pt x="195960" y="267565"/>
                </a:lnTo>
                <a:lnTo>
                  <a:pt x="190274" y="274784"/>
                </a:lnTo>
                <a:lnTo>
                  <a:pt x="185213" y="280866"/>
                </a:lnTo>
                <a:lnTo>
                  <a:pt x="180569" y="286191"/>
                </a:lnTo>
                <a:lnTo>
                  <a:pt x="165249" y="302268"/>
                </a:lnTo>
                <a:lnTo>
                  <a:pt x="122736" y="345351"/>
                </a:lnTo>
                <a:lnTo>
                  <a:pt x="116057" y="350771"/>
                </a:lnTo>
                <a:lnTo>
                  <a:pt x="107795" y="356925"/>
                </a:lnTo>
                <a:lnTo>
                  <a:pt x="98477" y="363567"/>
                </a:lnTo>
                <a:lnTo>
                  <a:pt x="89725" y="369265"/>
                </a:lnTo>
                <a:lnTo>
                  <a:pt x="81350" y="374334"/>
                </a:lnTo>
                <a:lnTo>
                  <a:pt x="73227" y="378983"/>
                </a:lnTo>
                <a:lnTo>
                  <a:pt x="66541" y="382083"/>
                </a:lnTo>
                <a:lnTo>
                  <a:pt x="60814" y="384149"/>
                </a:lnTo>
                <a:lnTo>
                  <a:pt x="55727" y="385526"/>
                </a:lnTo>
                <a:lnTo>
                  <a:pt x="51065" y="386444"/>
                </a:lnTo>
                <a:lnTo>
                  <a:pt x="46686" y="387057"/>
                </a:lnTo>
                <a:lnTo>
                  <a:pt x="42498" y="387465"/>
                </a:lnTo>
                <a:lnTo>
                  <a:pt x="37165" y="386467"/>
                </a:lnTo>
                <a:lnTo>
                  <a:pt x="31070" y="384532"/>
                </a:lnTo>
                <a:lnTo>
                  <a:pt x="15174" y="378369"/>
                </a:lnTo>
                <a:lnTo>
                  <a:pt x="9613" y="377526"/>
                </a:lnTo>
                <a:lnTo>
                  <a:pt x="6352" y="377301"/>
                </a:lnTo>
                <a:lnTo>
                  <a:pt x="4178" y="375881"/>
                </a:lnTo>
                <a:lnTo>
                  <a:pt x="2729" y="373665"/>
                </a:lnTo>
                <a:lnTo>
                  <a:pt x="403" y="367050"/>
                </a:lnTo>
                <a:lnTo>
                  <a:pt x="85" y="359372"/>
                </a:lnTo>
                <a:lnTo>
                  <a:pt x="0" y="353769"/>
                </a:lnTo>
                <a:lnTo>
                  <a:pt x="1214" y="347493"/>
                </a:lnTo>
                <a:lnTo>
                  <a:pt x="3293" y="340769"/>
                </a:lnTo>
                <a:lnTo>
                  <a:pt x="5949" y="333747"/>
                </a:lnTo>
                <a:lnTo>
                  <a:pt x="8989" y="329065"/>
                </a:lnTo>
                <a:lnTo>
                  <a:pt x="12286" y="325944"/>
                </a:lnTo>
                <a:lnTo>
                  <a:pt x="15754" y="323863"/>
                </a:lnTo>
                <a:lnTo>
                  <a:pt x="22994" y="321551"/>
                </a:lnTo>
                <a:lnTo>
                  <a:pt x="26703" y="320935"/>
                </a:lnTo>
                <a:lnTo>
                  <a:pt x="30446" y="319254"/>
                </a:lnTo>
                <a:lnTo>
                  <a:pt x="34210" y="316863"/>
                </a:lnTo>
                <a:lnTo>
                  <a:pt x="37990" y="313999"/>
                </a:lnTo>
                <a:lnTo>
                  <a:pt x="41781" y="312090"/>
                </a:lnTo>
                <a:lnTo>
                  <a:pt x="45577" y="310817"/>
                </a:lnTo>
                <a:lnTo>
                  <a:pt x="49379" y="309969"/>
                </a:lnTo>
                <a:lnTo>
                  <a:pt x="53182" y="308133"/>
                </a:lnTo>
                <a:lnTo>
                  <a:pt x="56989" y="305639"/>
                </a:lnTo>
                <a:lnTo>
                  <a:pt x="60796" y="302707"/>
                </a:lnTo>
                <a:lnTo>
                  <a:pt x="64604" y="300752"/>
                </a:lnTo>
                <a:lnTo>
                  <a:pt x="68413" y="299448"/>
                </a:lnTo>
                <a:lnTo>
                  <a:pt x="72223" y="298579"/>
                </a:lnTo>
                <a:lnTo>
                  <a:pt x="77302" y="298000"/>
                </a:lnTo>
                <a:lnTo>
                  <a:pt x="83228" y="297614"/>
                </a:lnTo>
                <a:lnTo>
                  <a:pt x="89719" y="297356"/>
                </a:lnTo>
                <a:lnTo>
                  <a:pt x="103704" y="297070"/>
                </a:lnTo>
                <a:lnTo>
                  <a:pt x="110990" y="296994"/>
                </a:lnTo>
                <a:lnTo>
                  <a:pt x="119657" y="298213"/>
                </a:lnTo>
                <a:lnTo>
                  <a:pt x="129245" y="300296"/>
                </a:lnTo>
                <a:lnTo>
                  <a:pt x="139446" y="302954"/>
                </a:lnTo>
                <a:lnTo>
                  <a:pt x="150058" y="305997"/>
                </a:lnTo>
                <a:lnTo>
                  <a:pt x="172008" y="312764"/>
                </a:lnTo>
                <a:lnTo>
                  <a:pt x="180655" y="315076"/>
                </a:lnTo>
                <a:lnTo>
                  <a:pt x="187691" y="316618"/>
                </a:lnTo>
                <a:lnTo>
                  <a:pt x="193651" y="317646"/>
                </a:lnTo>
                <a:lnTo>
                  <a:pt x="197624" y="319601"/>
                </a:lnTo>
                <a:lnTo>
                  <a:pt x="200273" y="322174"/>
                </a:lnTo>
                <a:lnTo>
                  <a:pt x="202039" y="325160"/>
                </a:lnTo>
                <a:lnTo>
                  <a:pt x="204486" y="327151"/>
                </a:lnTo>
                <a:lnTo>
                  <a:pt x="207388" y="328477"/>
                </a:lnTo>
                <a:lnTo>
                  <a:pt x="210592" y="329362"/>
                </a:lnTo>
                <a:lnTo>
                  <a:pt x="217539" y="333732"/>
                </a:lnTo>
                <a:lnTo>
                  <a:pt x="226279" y="340817"/>
                </a:lnTo>
                <a:lnTo>
                  <a:pt x="226996" y="342668"/>
                </a:lnTo>
                <a:lnTo>
                  <a:pt x="228006" y="348802"/>
                </a:lnTo>
                <a:lnTo>
                  <a:pt x="228147" y="347992"/>
                </a:lnTo>
                <a:lnTo>
                  <a:pt x="239860" y="342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8"/>
          <p:cNvSpPr/>
          <p:nvPr/>
        </p:nvSpPr>
        <p:spPr>
          <a:xfrm>
            <a:off x="5737859" y="3189738"/>
            <a:ext cx="160021" cy="33522"/>
          </a:xfrm>
          <a:custGeom>
            <a:avLst/>
            <a:gdLst/>
            <a:ahLst/>
            <a:cxnLst/>
            <a:rect l="0" t="0" r="0" b="0"/>
            <a:pathLst>
              <a:path w="160021" h="33522">
                <a:moveTo>
                  <a:pt x="0" y="33521"/>
                </a:moveTo>
                <a:lnTo>
                  <a:pt x="0" y="27454"/>
                </a:lnTo>
                <a:lnTo>
                  <a:pt x="1270" y="25666"/>
                </a:lnTo>
                <a:lnTo>
                  <a:pt x="3387" y="24475"/>
                </a:lnTo>
                <a:lnTo>
                  <a:pt x="6068" y="23680"/>
                </a:lnTo>
                <a:lnTo>
                  <a:pt x="9125" y="23151"/>
                </a:lnTo>
                <a:lnTo>
                  <a:pt x="12434" y="22797"/>
                </a:lnTo>
                <a:lnTo>
                  <a:pt x="15909" y="22562"/>
                </a:lnTo>
                <a:lnTo>
                  <a:pt x="19496" y="22405"/>
                </a:lnTo>
                <a:lnTo>
                  <a:pt x="26868" y="22231"/>
                </a:lnTo>
                <a:lnTo>
                  <a:pt x="30612" y="20915"/>
                </a:lnTo>
                <a:lnTo>
                  <a:pt x="34379" y="18767"/>
                </a:lnTo>
                <a:lnTo>
                  <a:pt x="38159" y="16065"/>
                </a:lnTo>
                <a:lnTo>
                  <a:pt x="43220" y="14264"/>
                </a:lnTo>
                <a:lnTo>
                  <a:pt x="49133" y="13063"/>
                </a:lnTo>
                <a:lnTo>
                  <a:pt x="68827" y="10459"/>
                </a:lnTo>
                <a:lnTo>
                  <a:pt x="122276" y="3122"/>
                </a:lnTo>
                <a:lnTo>
                  <a:pt x="133587" y="1826"/>
                </a:lnTo>
                <a:lnTo>
                  <a:pt x="152189" y="0"/>
                </a:lnTo>
                <a:lnTo>
                  <a:pt x="160020" y="106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9"/>
          <p:cNvSpPr/>
          <p:nvPr/>
        </p:nvSpPr>
        <p:spPr>
          <a:xfrm>
            <a:off x="5726429" y="3257550"/>
            <a:ext cx="194312" cy="45721"/>
          </a:xfrm>
          <a:custGeom>
            <a:avLst/>
            <a:gdLst/>
            <a:ahLst/>
            <a:cxnLst/>
            <a:rect l="0" t="0" r="0" b="0"/>
            <a:pathLst>
              <a:path w="194312" h="45721">
                <a:moveTo>
                  <a:pt x="0" y="45720"/>
                </a:moveTo>
                <a:lnTo>
                  <a:pt x="12136" y="39652"/>
                </a:lnTo>
                <a:lnTo>
                  <a:pt x="16981" y="37864"/>
                </a:lnTo>
                <a:lnTo>
                  <a:pt x="21481" y="36672"/>
                </a:lnTo>
                <a:lnTo>
                  <a:pt x="25751" y="35878"/>
                </a:lnTo>
                <a:lnTo>
                  <a:pt x="29867" y="34079"/>
                </a:lnTo>
                <a:lnTo>
                  <a:pt x="33882" y="31609"/>
                </a:lnTo>
                <a:lnTo>
                  <a:pt x="37828" y="28692"/>
                </a:lnTo>
                <a:lnTo>
                  <a:pt x="45539" y="25478"/>
                </a:lnTo>
                <a:lnTo>
                  <a:pt x="55759" y="22065"/>
                </a:lnTo>
                <a:lnTo>
                  <a:pt x="67653" y="18520"/>
                </a:lnTo>
                <a:lnTo>
                  <a:pt x="94415" y="11194"/>
                </a:lnTo>
                <a:lnTo>
                  <a:pt x="108664" y="7463"/>
                </a:lnTo>
                <a:lnTo>
                  <a:pt x="121973" y="4975"/>
                </a:lnTo>
                <a:lnTo>
                  <a:pt x="134655" y="3316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0"/>
          <p:cNvSpPr/>
          <p:nvPr/>
        </p:nvSpPr>
        <p:spPr>
          <a:xfrm>
            <a:off x="6057941" y="3006089"/>
            <a:ext cx="22819" cy="194312"/>
          </a:xfrm>
          <a:custGeom>
            <a:avLst/>
            <a:gdLst/>
            <a:ahLst/>
            <a:cxnLst/>
            <a:rect l="0" t="0" r="0" b="0"/>
            <a:pathLst>
              <a:path w="22819" h="194312">
                <a:moveTo>
                  <a:pt x="11388" y="0"/>
                </a:moveTo>
                <a:lnTo>
                  <a:pt x="5321" y="0"/>
                </a:lnTo>
                <a:lnTo>
                  <a:pt x="3533" y="1271"/>
                </a:lnTo>
                <a:lnTo>
                  <a:pt x="2342" y="3387"/>
                </a:lnTo>
                <a:lnTo>
                  <a:pt x="1547" y="6069"/>
                </a:lnTo>
                <a:lnTo>
                  <a:pt x="1017" y="16746"/>
                </a:lnTo>
                <a:lnTo>
                  <a:pt x="98" y="85916"/>
                </a:lnTo>
                <a:lnTo>
                  <a:pt x="0" y="103915"/>
                </a:lnTo>
                <a:lnTo>
                  <a:pt x="1256" y="109916"/>
                </a:lnTo>
                <a:lnTo>
                  <a:pt x="3364" y="116458"/>
                </a:lnTo>
                <a:lnTo>
                  <a:pt x="6038" y="123359"/>
                </a:lnTo>
                <a:lnTo>
                  <a:pt x="7822" y="131769"/>
                </a:lnTo>
                <a:lnTo>
                  <a:pt x="9011" y="141186"/>
                </a:lnTo>
                <a:lnTo>
                  <a:pt x="10332" y="159270"/>
                </a:lnTo>
                <a:lnTo>
                  <a:pt x="10919" y="171540"/>
                </a:lnTo>
                <a:lnTo>
                  <a:pt x="11180" y="181227"/>
                </a:lnTo>
                <a:lnTo>
                  <a:pt x="11249" y="185588"/>
                </a:lnTo>
                <a:lnTo>
                  <a:pt x="12565" y="188496"/>
                </a:lnTo>
                <a:lnTo>
                  <a:pt x="14713" y="190434"/>
                </a:lnTo>
                <a:lnTo>
                  <a:pt x="22818" y="1943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1"/>
          <p:cNvSpPr/>
          <p:nvPr/>
        </p:nvSpPr>
        <p:spPr>
          <a:xfrm>
            <a:off x="5943600" y="3280409"/>
            <a:ext cx="240030" cy="45721"/>
          </a:xfrm>
          <a:custGeom>
            <a:avLst/>
            <a:gdLst/>
            <a:ahLst/>
            <a:cxnLst/>
            <a:rect l="0" t="0" r="0" b="0"/>
            <a:pathLst>
              <a:path w="240030" h="45721">
                <a:moveTo>
                  <a:pt x="0" y="45720"/>
                </a:moveTo>
                <a:lnTo>
                  <a:pt x="12136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80301" y="28693"/>
                </a:lnTo>
                <a:lnTo>
                  <a:pt x="104334" y="24209"/>
                </a:lnTo>
                <a:lnTo>
                  <a:pt x="129246" y="18679"/>
                </a:lnTo>
                <a:lnTo>
                  <a:pt x="154744" y="12453"/>
                </a:lnTo>
                <a:lnTo>
                  <a:pt x="174283" y="8302"/>
                </a:lnTo>
                <a:lnTo>
                  <a:pt x="189848" y="5535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2"/>
          <p:cNvSpPr/>
          <p:nvPr/>
        </p:nvSpPr>
        <p:spPr>
          <a:xfrm>
            <a:off x="5904009" y="3349268"/>
            <a:ext cx="256762" cy="228302"/>
          </a:xfrm>
          <a:custGeom>
            <a:avLst/>
            <a:gdLst/>
            <a:ahLst/>
            <a:cxnLst/>
            <a:rect l="0" t="0" r="0" b="0"/>
            <a:pathLst>
              <a:path w="256762" h="228302">
                <a:moveTo>
                  <a:pt x="131031" y="22582"/>
                </a:moveTo>
                <a:lnTo>
                  <a:pt x="137099" y="10446"/>
                </a:lnTo>
                <a:lnTo>
                  <a:pt x="140155" y="6871"/>
                </a:lnTo>
                <a:lnTo>
                  <a:pt x="143464" y="4488"/>
                </a:lnTo>
                <a:lnTo>
                  <a:pt x="151831" y="663"/>
                </a:lnTo>
                <a:lnTo>
                  <a:pt x="159748" y="140"/>
                </a:lnTo>
                <a:lnTo>
                  <a:pt x="165416" y="0"/>
                </a:lnTo>
                <a:lnTo>
                  <a:pt x="170464" y="1177"/>
                </a:lnTo>
                <a:lnTo>
                  <a:pt x="175100" y="3232"/>
                </a:lnTo>
                <a:lnTo>
                  <a:pt x="179460" y="5872"/>
                </a:lnTo>
                <a:lnTo>
                  <a:pt x="183637" y="8902"/>
                </a:lnTo>
                <a:lnTo>
                  <a:pt x="187692" y="12191"/>
                </a:lnTo>
                <a:lnTo>
                  <a:pt x="195583" y="19234"/>
                </a:lnTo>
                <a:lnTo>
                  <a:pt x="203324" y="26597"/>
                </a:lnTo>
                <a:lnTo>
                  <a:pt x="207166" y="31608"/>
                </a:lnTo>
                <a:lnTo>
                  <a:pt x="210998" y="37490"/>
                </a:lnTo>
                <a:lnTo>
                  <a:pt x="214822" y="43950"/>
                </a:lnTo>
                <a:lnTo>
                  <a:pt x="217372" y="50797"/>
                </a:lnTo>
                <a:lnTo>
                  <a:pt x="219071" y="57902"/>
                </a:lnTo>
                <a:lnTo>
                  <a:pt x="220204" y="65179"/>
                </a:lnTo>
                <a:lnTo>
                  <a:pt x="219690" y="71299"/>
                </a:lnTo>
                <a:lnTo>
                  <a:pt x="218077" y="76650"/>
                </a:lnTo>
                <a:lnTo>
                  <a:pt x="215731" y="81487"/>
                </a:lnTo>
                <a:lnTo>
                  <a:pt x="214167" y="85982"/>
                </a:lnTo>
                <a:lnTo>
                  <a:pt x="213125" y="90249"/>
                </a:lnTo>
                <a:lnTo>
                  <a:pt x="212430" y="94363"/>
                </a:lnTo>
                <a:lnTo>
                  <a:pt x="210697" y="98376"/>
                </a:lnTo>
                <a:lnTo>
                  <a:pt x="208272" y="102321"/>
                </a:lnTo>
                <a:lnTo>
                  <a:pt x="205385" y="106221"/>
                </a:lnTo>
                <a:lnTo>
                  <a:pt x="189186" y="129913"/>
                </a:lnTo>
                <a:lnTo>
                  <a:pt x="182501" y="138586"/>
                </a:lnTo>
                <a:lnTo>
                  <a:pt x="175504" y="146908"/>
                </a:lnTo>
                <a:lnTo>
                  <a:pt x="168299" y="154996"/>
                </a:lnTo>
                <a:lnTo>
                  <a:pt x="162226" y="162928"/>
                </a:lnTo>
                <a:lnTo>
                  <a:pt x="156908" y="170756"/>
                </a:lnTo>
                <a:lnTo>
                  <a:pt x="152092" y="178514"/>
                </a:lnTo>
                <a:lnTo>
                  <a:pt x="147612" y="183686"/>
                </a:lnTo>
                <a:lnTo>
                  <a:pt x="143355" y="187135"/>
                </a:lnTo>
                <a:lnTo>
                  <a:pt x="139246" y="189434"/>
                </a:lnTo>
                <a:lnTo>
                  <a:pt x="132698" y="193506"/>
                </a:lnTo>
                <a:lnTo>
                  <a:pt x="115262" y="204804"/>
                </a:lnTo>
                <a:lnTo>
                  <a:pt x="107818" y="210104"/>
                </a:lnTo>
                <a:lnTo>
                  <a:pt x="101586" y="214906"/>
                </a:lnTo>
                <a:lnTo>
                  <a:pt x="96161" y="219378"/>
                </a:lnTo>
                <a:lnTo>
                  <a:pt x="91274" y="222359"/>
                </a:lnTo>
                <a:lnTo>
                  <a:pt x="86746" y="224347"/>
                </a:lnTo>
                <a:lnTo>
                  <a:pt x="82458" y="225671"/>
                </a:lnTo>
                <a:lnTo>
                  <a:pt x="78328" y="226555"/>
                </a:lnTo>
                <a:lnTo>
                  <a:pt x="70354" y="227536"/>
                </a:lnTo>
                <a:lnTo>
                  <a:pt x="62577" y="227972"/>
                </a:lnTo>
                <a:lnTo>
                  <a:pt x="54887" y="228167"/>
                </a:lnTo>
                <a:lnTo>
                  <a:pt x="29721" y="228301"/>
                </a:lnTo>
                <a:lnTo>
                  <a:pt x="25390" y="227038"/>
                </a:lnTo>
                <a:lnTo>
                  <a:pt x="22504" y="224926"/>
                </a:lnTo>
                <a:lnTo>
                  <a:pt x="18027" y="219192"/>
                </a:lnTo>
                <a:lnTo>
                  <a:pt x="11803" y="212411"/>
                </a:lnTo>
                <a:lnTo>
                  <a:pt x="8366" y="207554"/>
                </a:lnTo>
                <a:lnTo>
                  <a:pt x="4804" y="201776"/>
                </a:lnTo>
                <a:lnTo>
                  <a:pt x="1160" y="195385"/>
                </a:lnTo>
                <a:lnTo>
                  <a:pt x="0" y="189853"/>
                </a:lnTo>
                <a:lnTo>
                  <a:pt x="497" y="184896"/>
                </a:lnTo>
                <a:lnTo>
                  <a:pt x="2098" y="180321"/>
                </a:lnTo>
                <a:lnTo>
                  <a:pt x="4435" y="176002"/>
                </a:lnTo>
                <a:lnTo>
                  <a:pt x="7264" y="171851"/>
                </a:lnTo>
                <a:lnTo>
                  <a:pt x="10420" y="167815"/>
                </a:lnTo>
                <a:lnTo>
                  <a:pt x="13793" y="162583"/>
                </a:lnTo>
                <a:lnTo>
                  <a:pt x="17312" y="156556"/>
                </a:lnTo>
                <a:lnTo>
                  <a:pt x="20928" y="149998"/>
                </a:lnTo>
                <a:lnTo>
                  <a:pt x="25879" y="144356"/>
                </a:lnTo>
                <a:lnTo>
                  <a:pt x="31720" y="139324"/>
                </a:lnTo>
                <a:lnTo>
                  <a:pt x="38153" y="134700"/>
                </a:lnTo>
                <a:lnTo>
                  <a:pt x="46252" y="130347"/>
                </a:lnTo>
                <a:lnTo>
                  <a:pt x="55462" y="126175"/>
                </a:lnTo>
                <a:lnTo>
                  <a:pt x="65411" y="122124"/>
                </a:lnTo>
                <a:lnTo>
                  <a:pt x="73315" y="119423"/>
                </a:lnTo>
                <a:lnTo>
                  <a:pt x="79853" y="117623"/>
                </a:lnTo>
                <a:lnTo>
                  <a:pt x="85482" y="116422"/>
                </a:lnTo>
                <a:lnTo>
                  <a:pt x="93045" y="115622"/>
                </a:lnTo>
                <a:lnTo>
                  <a:pt x="101897" y="115088"/>
                </a:lnTo>
                <a:lnTo>
                  <a:pt x="111608" y="114733"/>
                </a:lnTo>
                <a:lnTo>
                  <a:pt x="121892" y="115766"/>
                </a:lnTo>
                <a:lnTo>
                  <a:pt x="132558" y="117725"/>
                </a:lnTo>
                <a:lnTo>
                  <a:pt x="143479" y="120300"/>
                </a:lnTo>
                <a:lnTo>
                  <a:pt x="152030" y="122017"/>
                </a:lnTo>
                <a:lnTo>
                  <a:pt x="159000" y="123162"/>
                </a:lnTo>
                <a:lnTo>
                  <a:pt x="164917" y="123925"/>
                </a:lnTo>
                <a:lnTo>
                  <a:pt x="171401" y="125704"/>
                </a:lnTo>
                <a:lnTo>
                  <a:pt x="178264" y="128160"/>
                </a:lnTo>
                <a:lnTo>
                  <a:pt x="185379" y="131067"/>
                </a:lnTo>
                <a:lnTo>
                  <a:pt x="191393" y="133005"/>
                </a:lnTo>
                <a:lnTo>
                  <a:pt x="196673" y="134298"/>
                </a:lnTo>
                <a:lnTo>
                  <a:pt x="201462" y="135159"/>
                </a:lnTo>
                <a:lnTo>
                  <a:pt x="205925" y="138273"/>
                </a:lnTo>
                <a:lnTo>
                  <a:pt x="210170" y="142889"/>
                </a:lnTo>
                <a:lnTo>
                  <a:pt x="214270" y="148506"/>
                </a:lnTo>
                <a:lnTo>
                  <a:pt x="218273" y="152251"/>
                </a:lnTo>
                <a:lnTo>
                  <a:pt x="222212" y="154748"/>
                </a:lnTo>
                <a:lnTo>
                  <a:pt x="226109" y="156412"/>
                </a:lnTo>
                <a:lnTo>
                  <a:pt x="233824" y="161649"/>
                </a:lnTo>
                <a:lnTo>
                  <a:pt x="243058" y="169290"/>
                </a:lnTo>
                <a:lnTo>
                  <a:pt x="247707" y="173722"/>
                </a:lnTo>
                <a:lnTo>
                  <a:pt x="250725" y="176682"/>
                </a:lnTo>
                <a:lnTo>
                  <a:pt x="252736" y="177385"/>
                </a:lnTo>
                <a:lnTo>
                  <a:pt x="254078" y="176584"/>
                </a:lnTo>
                <a:lnTo>
                  <a:pt x="256761" y="171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23"/>
          <p:cNvSpPr/>
          <p:nvPr/>
        </p:nvSpPr>
        <p:spPr>
          <a:xfrm>
            <a:off x="6183908" y="2996447"/>
            <a:ext cx="454328" cy="169663"/>
          </a:xfrm>
          <a:custGeom>
            <a:avLst/>
            <a:gdLst/>
            <a:ahLst/>
            <a:cxnLst/>
            <a:rect l="0" t="0" r="0" b="0"/>
            <a:pathLst>
              <a:path w="454328" h="169663">
                <a:moveTo>
                  <a:pt x="22581" y="169662"/>
                </a:moveTo>
                <a:lnTo>
                  <a:pt x="10446" y="169662"/>
                </a:lnTo>
                <a:lnTo>
                  <a:pt x="6871" y="168392"/>
                </a:lnTo>
                <a:lnTo>
                  <a:pt x="4488" y="166276"/>
                </a:lnTo>
                <a:lnTo>
                  <a:pt x="2899" y="163595"/>
                </a:lnTo>
                <a:lnTo>
                  <a:pt x="1840" y="159267"/>
                </a:lnTo>
                <a:lnTo>
                  <a:pt x="1133" y="153842"/>
                </a:lnTo>
                <a:lnTo>
                  <a:pt x="662" y="147686"/>
                </a:lnTo>
                <a:lnTo>
                  <a:pt x="349" y="142311"/>
                </a:lnTo>
                <a:lnTo>
                  <a:pt x="0" y="132953"/>
                </a:lnTo>
                <a:lnTo>
                  <a:pt x="1178" y="128679"/>
                </a:lnTo>
                <a:lnTo>
                  <a:pt x="3232" y="124560"/>
                </a:lnTo>
                <a:lnTo>
                  <a:pt x="5872" y="120544"/>
                </a:lnTo>
                <a:lnTo>
                  <a:pt x="8901" y="116597"/>
                </a:lnTo>
                <a:lnTo>
                  <a:pt x="12192" y="112695"/>
                </a:lnTo>
                <a:lnTo>
                  <a:pt x="15655" y="108825"/>
                </a:lnTo>
                <a:lnTo>
                  <a:pt x="29663" y="94363"/>
                </a:lnTo>
                <a:lnTo>
                  <a:pt x="57565" y="66171"/>
                </a:lnTo>
                <a:lnTo>
                  <a:pt x="63684" y="61298"/>
                </a:lnTo>
                <a:lnTo>
                  <a:pt x="70303" y="56780"/>
                </a:lnTo>
                <a:lnTo>
                  <a:pt x="77256" y="52497"/>
                </a:lnTo>
                <a:lnTo>
                  <a:pt x="83161" y="48372"/>
                </a:lnTo>
                <a:lnTo>
                  <a:pt x="88368" y="44352"/>
                </a:lnTo>
                <a:lnTo>
                  <a:pt x="93109" y="40402"/>
                </a:lnTo>
                <a:lnTo>
                  <a:pt x="98810" y="36499"/>
                </a:lnTo>
                <a:lnTo>
                  <a:pt x="105150" y="32627"/>
                </a:lnTo>
                <a:lnTo>
                  <a:pt x="111917" y="28775"/>
                </a:lnTo>
                <a:lnTo>
                  <a:pt x="121509" y="24938"/>
                </a:lnTo>
                <a:lnTo>
                  <a:pt x="132983" y="21109"/>
                </a:lnTo>
                <a:lnTo>
                  <a:pt x="145713" y="17287"/>
                </a:lnTo>
                <a:lnTo>
                  <a:pt x="156739" y="14739"/>
                </a:lnTo>
                <a:lnTo>
                  <a:pt x="166630" y="13040"/>
                </a:lnTo>
                <a:lnTo>
                  <a:pt x="175764" y="11908"/>
                </a:lnTo>
                <a:lnTo>
                  <a:pt x="184393" y="9882"/>
                </a:lnTo>
                <a:lnTo>
                  <a:pt x="192686" y="7262"/>
                </a:lnTo>
                <a:lnTo>
                  <a:pt x="200755" y="4246"/>
                </a:lnTo>
                <a:lnTo>
                  <a:pt x="213106" y="894"/>
                </a:lnTo>
                <a:lnTo>
                  <a:pt x="218178" y="0"/>
                </a:lnTo>
                <a:lnTo>
                  <a:pt x="229180" y="674"/>
                </a:lnTo>
                <a:lnTo>
                  <a:pt x="244133" y="2394"/>
                </a:lnTo>
                <a:lnTo>
                  <a:pt x="261722" y="4810"/>
                </a:lnTo>
                <a:lnTo>
                  <a:pt x="275989" y="6421"/>
                </a:lnTo>
                <a:lnTo>
                  <a:pt x="288040" y="7495"/>
                </a:lnTo>
                <a:lnTo>
                  <a:pt x="306933" y="8688"/>
                </a:lnTo>
                <a:lnTo>
                  <a:pt x="319564" y="9218"/>
                </a:lnTo>
                <a:lnTo>
                  <a:pt x="332797" y="12841"/>
                </a:lnTo>
                <a:lnTo>
                  <a:pt x="339882" y="15585"/>
                </a:lnTo>
                <a:lnTo>
                  <a:pt x="347145" y="18684"/>
                </a:lnTo>
                <a:lnTo>
                  <a:pt x="361988" y="25514"/>
                </a:lnTo>
                <a:lnTo>
                  <a:pt x="384625" y="36500"/>
                </a:lnTo>
                <a:lnTo>
                  <a:pt x="393485" y="40247"/>
                </a:lnTo>
                <a:lnTo>
                  <a:pt x="403200" y="44016"/>
                </a:lnTo>
                <a:lnTo>
                  <a:pt x="413487" y="47798"/>
                </a:lnTo>
                <a:lnTo>
                  <a:pt x="421615" y="51590"/>
                </a:lnTo>
                <a:lnTo>
                  <a:pt x="428304" y="55387"/>
                </a:lnTo>
                <a:lnTo>
                  <a:pt x="434033" y="59189"/>
                </a:lnTo>
                <a:lnTo>
                  <a:pt x="443785" y="63413"/>
                </a:lnTo>
                <a:lnTo>
                  <a:pt x="448164" y="64539"/>
                </a:lnTo>
                <a:lnTo>
                  <a:pt x="451083" y="66560"/>
                </a:lnTo>
                <a:lnTo>
                  <a:pt x="453029" y="69178"/>
                </a:lnTo>
                <a:lnTo>
                  <a:pt x="454327" y="72193"/>
                </a:lnTo>
                <a:lnTo>
                  <a:pt x="453922" y="74203"/>
                </a:lnTo>
                <a:lnTo>
                  <a:pt x="452382" y="75543"/>
                </a:lnTo>
                <a:lnTo>
                  <a:pt x="445492" y="782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4"/>
          <p:cNvSpPr/>
          <p:nvPr/>
        </p:nvSpPr>
        <p:spPr>
          <a:xfrm>
            <a:off x="6263639" y="3186821"/>
            <a:ext cx="194312" cy="356480"/>
          </a:xfrm>
          <a:custGeom>
            <a:avLst/>
            <a:gdLst/>
            <a:ahLst/>
            <a:cxnLst/>
            <a:rect l="0" t="0" r="0" b="0"/>
            <a:pathLst>
              <a:path w="194312" h="356480">
                <a:moveTo>
                  <a:pt x="0" y="356479"/>
                </a:moveTo>
                <a:lnTo>
                  <a:pt x="0" y="302684"/>
                </a:lnTo>
                <a:lnTo>
                  <a:pt x="1271" y="290135"/>
                </a:lnTo>
                <a:lnTo>
                  <a:pt x="3387" y="277960"/>
                </a:lnTo>
                <a:lnTo>
                  <a:pt x="6069" y="266032"/>
                </a:lnTo>
                <a:lnTo>
                  <a:pt x="7856" y="255541"/>
                </a:lnTo>
                <a:lnTo>
                  <a:pt x="9047" y="246007"/>
                </a:lnTo>
                <a:lnTo>
                  <a:pt x="9842" y="237111"/>
                </a:lnTo>
                <a:lnTo>
                  <a:pt x="10371" y="228640"/>
                </a:lnTo>
                <a:lnTo>
                  <a:pt x="10960" y="212455"/>
                </a:lnTo>
                <a:lnTo>
                  <a:pt x="12387" y="204583"/>
                </a:lnTo>
                <a:lnTo>
                  <a:pt x="14608" y="196795"/>
                </a:lnTo>
                <a:lnTo>
                  <a:pt x="17359" y="189062"/>
                </a:lnTo>
                <a:lnTo>
                  <a:pt x="19193" y="181368"/>
                </a:lnTo>
                <a:lnTo>
                  <a:pt x="20415" y="173698"/>
                </a:lnTo>
                <a:lnTo>
                  <a:pt x="21230" y="166045"/>
                </a:lnTo>
                <a:lnTo>
                  <a:pt x="23044" y="158403"/>
                </a:lnTo>
                <a:lnTo>
                  <a:pt x="25523" y="150768"/>
                </a:lnTo>
                <a:lnTo>
                  <a:pt x="28445" y="143138"/>
                </a:lnTo>
                <a:lnTo>
                  <a:pt x="31664" y="135511"/>
                </a:lnTo>
                <a:lnTo>
                  <a:pt x="35080" y="127887"/>
                </a:lnTo>
                <a:lnTo>
                  <a:pt x="38626" y="120264"/>
                </a:lnTo>
                <a:lnTo>
                  <a:pt x="42261" y="110102"/>
                </a:lnTo>
                <a:lnTo>
                  <a:pt x="45954" y="98247"/>
                </a:lnTo>
                <a:lnTo>
                  <a:pt x="49686" y="85264"/>
                </a:lnTo>
                <a:lnTo>
                  <a:pt x="53445" y="74069"/>
                </a:lnTo>
                <a:lnTo>
                  <a:pt x="57220" y="64066"/>
                </a:lnTo>
                <a:lnTo>
                  <a:pt x="61007" y="54857"/>
                </a:lnTo>
                <a:lnTo>
                  <a:pt x="63532" y="47447"/>
                </a:lnTo>
                <a:lnTo>
                  <a:pt x="65215" y="41238"/>
                </a:lnTo>
                <a:lnTo>
                  <a:pt x="66336" y="35828"/>
                </a:lnTo>
                <a:lnTo>
                  <a:pt x="70970" y="26431"/>
                </a:lnTo>
                <a:lnTo>
                  <a:pt x="73984" y="22146"/>
                </a:lnTo>
                <a:lnTo>
                  <a:pt x="77263" y="16751"/>
                </a:lnTo>
                <a:lnTo>
                  <a:pt x="80719" y="10613"/>
                </a:lnTo>
                <a:lnTo>
                  <a:pt x="84292" y="3981"/>
                </a:lnTo>
                <a:lnTo>
                  <a:pt x="86675" y="831"/>
                </a:lnTo>
                <a:lnTo>
                  <a:pt x="88263" y="0"/>
                </a:lnTo>
                <a:lnTo>
                  <a:pt x="91299" y="2463"/>
                </a:lnTo>
                <a:lnTo>
                  <a:pt x="96880" y="7792"/>
                </a:lnTo>
                <a:lnTo>
                  <a:pt x="98877" y="10990"/>
                </a:lnTo>
                <a:lnTo>
                  <a:pt x="101096" y="17932"/>
                </a:lnTo>
                <a:lnTo>
                  <a:pt x="102344" y="28979"/>
                </a:lnTo>
                <a:lnTo>
                  <a:pt x="106024" y="39897"/>
                </a:lnTo>
                <a:lnTo>
                  <a:pt x="108783" y="46364"/>
                </a:lnTo>
                <a:lnTo>
                  <a:pt x="110622" y="53215"/>
                </a:lnTo>
                <a:lnTo>
                  <a:pt x="111848" y="60323"/>
                </a:lnTo>
                <a:lnTo>
                  <a:pt x="112665" y="67602"/>
                </a:lnTo>
                <a:lnTo>
                  <a:pt x="114480" y="74994"/>
                </a:lnTo>
                <a:lnTo>
                  <a:pt x="116961" y="82462"/>
                </a:lnTo>
                <a:lnTo>
                  <a:pt x="119884" y="89981"/>
                </a:lnTo>
                <a:lnTo>
                  <a:pt x="121833" y="98803"/>
                </a:lnTo>
                <a:lnTo>
                  <a:pt x="123132" y="108495"/>
                </a:lnTo>
                <a:lnTo>
                  <a:pt x="123998" y="118766"/>
                </a:lnTo>
                <a:lnTo>
                  <a:pt x="125846" y="128154"/>
                </a:lnTo>
                <a:lnTo>
                  <a:pt x="128347" y="136952"/>
                </a:lnTo>
                <a:lnTo>
                  <a:pt x="131285" y="145358"/>
                </a:lnTo>
                <a:lnTo>
                  <a:pt x="134514" y="156041"/>
                </a:lnTo>
                <a:lnTo>
                  <a:pt x="141487" y="181459"/>
                </a:lnTo>
                <a:lnTo>
                  <a:pt x="143855" y="191539"/>
                </a:lnTo>
                <a:lnTo>
                  <a:pt x="145434" y="199529"/>
                </a:lnTo>
                <a:lnTo>
                  <a:pt x="146486" y="206125"/>
                </a:lnTo>
                <a:lnTo>
                  <a:pt x="148457" y="215603"/>
                </a:lnTo>
                <a:lnTo>
                  <a:pt x="154035" y="239681"/>
                </a:lnTo>
                <a:lnTo>
                  <a:pt x="157300" y="251943"/>
                </a:lnTo>
                <a:lnTo>
                  <a:pt x="164314" y="275728"/>
                </a:lnTo>
                <a:lnTo>
                  <a:pt x="166693" y="284865"/>
                </a:lnTo>
                <a:lnTo>
                  <a:pt x="168279" y="292226"/>
                </a:lnTo>
                <a:lnTo>
                  <a:pt x="170824" y="307097"/>
                </a:lnTo>
                <a:lnTo>
                  <a:pt x="172303" y="308318"/>
                </a:lnTo>
                <a:lnTo>
                  <a:pt x="174559" y="309131"/>
                </a:lnTo>
                <a:lnTo>
                  <a:pt x="177333" y="309674"/>
                </a:lnTo>
                <a:lnTo>
                  <a:pt x="180452" y="311305"/>
                </a:lnTo>
                <a:lnTo>
                  <a:pt x="183801" y="313663"/>
                </a:lnTo>
                <a:lnTo>
                  <a:pt x="194311" y="3221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5"/>
          <p:cNvSpPr/>
          <p:nvPr/>
        </p:nvSpPr>
        <p:spPr>
          <a:xfrm>
            <a:off x="6240779" y="3314700"/>
            <a:ext cx="251461" cy="56680"/>
          </a:xfrm>
          <a:custGeom>
            <a:avLst/>
            <a:gdLst/>
            <a:ahLst/>
            <a:cxnLst/>
            <a:rect l="0" t="0" r="0" b="0"/>
            <a:pathLst>
              <a:path w="251461" h="56680">
                <a:moveTo>
                  <a:pt x="0" y="45720"/>
                </a:moveTo>
                <a:lnTo>
                  <a:pt x="0" y="51787"/>
                </a:lnTo>
                <a:lnTo>
                  <a:pt x="1271" y="53575"/>
                </a:lnTo>
                <a:lnTo>
                  <a:pt x="3387" y="54766"/>
                </a:lnTo>
                <a:lnTo>
                  <a:pt x="9125" y="56090"/>
                </a:lnTo>
                <a:lnTo>
                  <a:pt x="15909" y="56679"/>
                </a:lnTo>
                <a:lnTo>
                  <a:pt x="22037" y="55566"/>
                </a:lnTo>
                <a:lnTo>
                  <a:pt x="29931" y="53554"/>
                </a:lnTo>
                <a:lnTo>
                  <a:pt x="39004" y="50942"/>
                </a:lnTo>
                <a:lnTo>
                  <a:pt x="52673" y="47931"/>
                </a:lnTo>
                <a:lnTo>
                  <a:pt x="105777" y="37626"/>
                </a:lnTo>
                <a:lnTo>
                  <a:pt x="138876" y="30269"/>
                </a:lnTo>
                <a:lnTo>
                  <a:pt x="157354" y="25259"/>
                </a:lnTo>
                <a:lnTo>
                  <a:pt x="177293" y="19379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6"/>
          <p:cNvSpPr/>
          <p:nvPr/>
        </p:nvSpPr>
        <p:spPr>
          <a:xfrm>
            <a:off x="6505258" y="3188969"/>
            <a:ext cx="66993" cy="285752"/>
          </a:xfrm>
          <a:custGeom>
            <a:avLst/>
            <a:gdLst/>
            <a:ahLst/>
            <a:cxnLst/>
            <a:rect l="0" t="0" r="0" b="0"/>
            <a:pathLst>
              <a:path w="66993" h="285752">
                <a:moveTo>
                  <a:pt x="9842" y="0"/>
                </a:moveTo>
                <a:lnTo>
                  <a:pt x="3774" y="6068"/>
                </a:lnTo>
                <a:lnTo>
                  <a:pt x="1986" y="9126"/>
                </a:lnTo>
                <a:lnTo>
                  <a:pt x="0" y="15909"/>
                </a:lnTo>
                <a:lnTo>
                  <a:pt x="741" y="19496"/>
                </a:lnTo>
                <a:lnTo>
                  <a:pt x="2505" y="23158"/>
                </a:lnTo>
                <a:lnTo>
                  <a:pt x="4950" y="26869"/>
                </a:lnTo>
                <a:lnTo>
                  <a:pt x="6580" y="31883"/>
                </a:lnTo>
                <a:lnTo>
                  <a:pt x="7668" y="37765"/>
                </a:lnTo>
                <a:lnTo>
                  <a:pt x="8392" y="44227"/>
                </a:lnTo>
                <a:lnTo>
                  <a:pt x="10145" y="52345"/>
                </a:lnTo>
                <a:lnTo>
                  <a:pt x="12584" y="61567"/>
                </a:lnTo>
                <a:lnTo>
                  <a:pt x="15480" y="71525"/>
                </a:lnTo>
                <a:lnTo>
                  <a:pt x="22084" y="92749"/>
                </a:lnTo>
                <a:lnTo>
                  <a:pt x="36672" y="137419"/>
                </a:lnTo>
                <a:lnTo>
                  <a:pt x="40429" y="147493"/>
                </a:lnTo>
                <a:lnTo>
                  <a:pt x="44203" y="156748"/>
                </a:lnTo>
                <a:lnTo>
                  <a:pt x="47990" y="165459"/>
                </a:lnTo>
                <a:lnTo>
                  <a:pt x="50513" y="175076"/>
                </a:lnTo>
                <a:lnTo>
                  <a:pt x="52196" y="185298"/>
                </a:lnTo>
                <a:lnTo>
                  <a:pt x="53318" y="195922"/>
                </a:lnTo>
                <a:lnTo>
                  <a:pt x="55336" y="205545"/>
                </a:lnTo>
                <a:lnTo>
                  <a:pt x="57951" y="214500"/>
                </a:lnTo>
                <a:lnTo>
                  <a:pt x="60965" y="223010"/>
                </a:lnTo>
                <a:lnTo>
                  <a:pt x="62973" y="233763"/>
                </a:lnTo>
                <a:lnTo>
                  <a:pt x="64313" y="246013"/>
                </a:lnTo>
                <a:lnTo>
                  <a:pt x="66992" y="2857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7"/>
          <p:cNvSpPr/>
          <p:nvPr/>
        </p:nvSpPr>
        <p:spPr>
          <a:xfrm>
            <a:off x="6501099" y="3177725"/>
            <a:ext cx="195049" cy="262167"/>
          </a:xfrm>
          <a:custGeom>
            <a:avLst/>
            <a:gdLst/>
            <a:ahLst/>
            <a:cxnLst/>
            <a:rect l="0" t="0" r="0" b="0"/>
            <a:pathLst>
              <a:path w="195049" h="262167">
                <a:moveTo>
                  <a:pt x="25431" y="68394"/>
                </a:moveTo>
                <a:lnTo>
                  <a:pt x="3454" y="46418"/>
                </a:lnTo>
                <a:lnTo>
                  <a:pt x="619" y="42313"/>
                </a:lnTo>
                <a:lnTo>
                  <a:pt x="0" y="39577"/>
                </a:lnTo>
                <a:lnTo>
                  <a:pt x="857" y="37753"/>
                </a:lnTo>
                <a:lnTo>
                  <a:pt x="1809" y="32339"/>
                </a:lnTo>
                <a:lnTo>
                  <a:pt x="2062" y="29118"/>
                </a:lnTo>
                <a:lnTo>
                  <a:pt x="3502" y="26970"/>
                </a:lnTo>
                <a:lnTo>
                  <a:pt x="5731" y="25538"/>
                </a:lnTo>
                <a:lnTo>
                  <a:pt x="8488" y="24583"/>
                </a:lnTo>
                <a:lnTo>
                  <a:pt x="12866" y="22677"/>
                </a:lnTo>
                <a:lnTo>
                  <a:pt x="24503" y="17172"/>
                </a:lnTo>
                <a:lnTo>
                  <a:pt x="32432" y="13926"/>
                </a:lnTo>
                <a:lnTo>
                  <a:pt x="41528" y="10492"/>
                </a:lnTo>
                <a:lnTo>
                  <a:pt x="51403" y="6933"/>
                </a:lnTo>
                <a:lnTo>
                  <a:pt x="59255" y="4560"/>
                </a:lnTo>
                <a:lnTo>
                  <a:pt x="65761" y="2978"/>
                </a:lnTo>
                <a:lnTo>
                  <a:pt x="71368" y="1924"/>
                </a:lnTo>
                <a:lnTo>
                  <a:pt x="76375" y="1221"/>
                </a:lnTo>
                <a:lnTo>
                  <a:pt x="80983" y="752"/>
                </a:lnTo>
                <a:lnTo>
                  <a:pt x="85326" y="439"/>
                </a:lnTo>
                <a:lnTo>
                  <a:pt x="90761" y="231"/>
                </a:lnTo>
                <a:lnTo>
                  <a:pt x="103573" y="0"/>
                </a:lnTo>
                <a:lnTo>
                  <a:pt x="109275" y="1208"/>
                </a:lnTo>
                <a:lnTo>
                  <a:pt x="114347" y="3283"/>
                </a:lnTo>
                <a:lnTo>
                  <a:pt x="125544" y="9672"/>
                </a:lnTo>
                <a:lnTo>
                  <a:pt x="130462" y="13932"/>
                </a:lnTo>
                <a:lnTo>
                  <a:pt x="133551" y="16846"/>
                </a:lnTo>
                <a:lnTo>
                  <a:pt x="135611" y="20059"/>
                </a:lnTo>
                <a:lnTo>
                  <a:pt x="137900" y="27016"/>
                </a:lnTo>
                <a:lnTo>
                  <a:pt x="137240" y="30648"/>
                </a:lnTo>
                <a:lnTo>
                  <a:pt x="133120" y="38072"/>
                </a:lnTo>
                <a:lnTo>
                  <a:pt x="130443" y="45604"/>
                </a:lnTo>
                <a:lnTo>
                  <a:pt x="129728" y="49391"/>
                </a:lnTo>
                <a:lnTo>
                  <a:pt x="125549" y="56985"/>
                </a:lnTo>
                <a:lnTo>
                  <a:pt x="122656" y="60788"/>
                </a:lnTo>
                <a:lnTo>
                  <a:pt x="119458" y="65864"/>
                </a:lnTo>
                <a:lnTo>
                  <a:pt x="116055" y="71787"/>
                </a:lnTo>
                <a:lnTo>
                  <a:pt x="112516" y="78277"/>
                </a:lnTo>
                <a:lnTo>
                  <a:pt x="106348" y="85142"/>
                </a:lnTo>
                <a:lnTo>
                  <a:pt x="98426" y="92260"/>
                </a:lnTo>
                <a:lnTo>
                  <a:pt x="89334" y="99545"/>
                </a:lnTo>
                <a:lnTo>
                  <a:pt x="79462" y="105671"/>
                </a:lnTo>
                <a:lnTo>
                  <a:pt x="69072" y="111026"/>
                </a:lnTo>
                <a:lnTo>
                  <a:pt x="58335" y="115865"/>
                </a:lnTo>
                <a:lnTo>
                  <a:pt x="52447" y="119091"/>
                </a:lnTo>
                <a:lnTo>
                  <a:pt x="49791" y="121243"/>
                </a:lnTo>
                <a:lnTo>
                  <a:pt x="49291" y="122677"/>
                </a:lnTo>
                <a:lnTo>
                  <a:pt x="50228" y="122363"/>
                </a:lnTo>
                <a:lnTo>
                  <a:pt x="54655" y="118627"/>
                </a:lnTo>
                <a:lnTo>
                  <a:pt x="58883" y="117123"/>
                </a:lnTo>
                <a:lnTo>
                  <a:pt x="64242" y="116120"/>
                </a:lnTo>
                <a:lnTo>
                  <a:pt x="70355" y="115452"/>
                </a:lnTo>
                <a:lnTo>
                  <a:pt x="75701" y="115006"/>
                </a:lnTo>
                <a:lnTo>
                  <a:pt x="80534" y="114709"/>
                </a:lnTo>
                <a:lnTo>
                  <a:pt x="85026" y="114511"/>
                </a:lnTo>
                <a:lnTo>
                  <a:pt x="96791" y="114291"/>
                </a:lnTo>
                <a:lnTo>
                  <a:pt x="141445" y="114125"/>
                </a:lnTo>
                <a:lnTo>
                  <a:pt x="147223" y="115391"/>
                </a:lnTo>
                <a:lnTo>
                  <a:pt x="153616" y="117506"/>
                </a:lnTo>
                <a:lnTo>
                  <a:pt x="160417" y="120186"/>
                </a:lnTo>
                <a:lnTo>
                  <a:pt x="166221" y="123242"/>
                </a:lnTo>
                <a:lnTo>
                  <a:pt x="171361" y="126549"/>
                </a:lnTo>
                <a:lnTo>
                  <a:pt x="176057" y="130024"/>
                </a:lnTo>
                <a:lnTo>
                  <a:pt x="179189" y="133611"/>
                </a:lnTo>
                <a:lnTo>
                  <a:pt x="181276" y="137272"/>
                </a:lnTo>
                <a:lnTo>
                  <a:pt x="182668" y="140983"/>
                </a:lnTo>
                <a:lnTo>
                  <a:pt x="187601" y="148493"/>
                </a:lnTo>
                <a:lnTo>
                  <a:pt x="190694" y="152274"/>
                </a:lnTo>
                <a:lnTo>
                  <a:pt x="192756" y="157334"/>
                </a:lnTo>
                <a:lnTo>
                  <a:pt x="194131" y="163247"/>
                </a:lnTo>
                <a:lnTo>
                  <a:pt x="195048" y="169729"/>
                </a:lnTo>
                <a:lnTo>
                  <a:pt x="194389" y="175321"/>
                </a:lnTo>
                <a:lnTo>
                  <a:pt x="192680" y="180319"/>
                </a:lnTo>
                <a:lnTo>
                  <a:pt x="190270" y="184921"/>
                </a:lnTo>
                <a:lnTo>
                  <a:pt x="188663" y="189259"/>
                </a:lnTo>
                <a:lnTo>
                  <a:pt x="187592" y="193421"/>
                </a:lnTo>
                <a:lnTo>
                  <a:pt x="186878" y="197465"/>
                </a:lnTo>
                <a:lnTo>
                  <a:pt x="182698" y="205346"/>
                </a:lnTo>
                <a:lnTo>
                  <a:pt x="179806" y="209226"/>
                </a:lnTo>
                <a:lnTo>
                  <a:pt x="176608" y="211812"/>
                </a:lnTo>
                <a:lnTo>
                  <a:pt x="173205" y="213536"/>
                </a:lnTo>
                <a:lnTo>
                  <a:pt x="169666" y="214685"/>
                </a:lnTo>
                <a:lnTo>
                  <a:pt x="164768" y="217992"/>
                </a:lnTo>
                <a:lnTo>
                  <a:pt x="158962" y="222736"/>
                </a:lnTo>
                <a:lnTo>
                  <a:pt x="147008" y="233510"/>
                </a:lnTo>
                <a:lnTo>
                  <a:pt x="137462" y="242533"/>
                </a:lnTo>
                <a:lnTo>
                  <a:pt x="130598" y="245447"/>
                </a:lnTo>
                <a:lnTo>
                  <a:pt x="122212" y="247389"/>
                </a:lnTo>
                <a:lnTo>
                  <a:pt x="112812" y="248684"/>
                </a:lnTo>
                <a:lnTo>
                  <a:pt x="105275" y="250818"/>
                </a:lnTo>
                <a:lnTo>
                  <a:pt x="98980" y="253510"/>
                </a:lnTo>
                <a:lnTo>
                  <a:pt x="93513" y="256575"/>
                </a:lnTo>
                <a:lnTo>
                  <a:pt x="87329" y="258618"/>
                </a:lnTo>
                <a:lnTo>
                  <a:pt x="80666" y="259980"/>
                </a:lnTo>
                <a:lnTo>
                  <a:pt x="63858" y="262166"/>
                </a:lnTo>
                <a:lnTo>
                  <a:pt x="61208" y="261076"/>
                </a:lnTo>
                <a:lnTo>
                  <a:pt x="58172" y="259079"/>
                </a:lnTo>
                <a:lnTo>
                  <a:pt x="54879" y="256477"/>
                </a:lnTo>
                <a:lnTo>
                  <a:pt x="51412" y="254743"/>
                </a:lnTo>
                <a:lnTo>
                  <a:pt x="47832" y="253587"/>
                </a:lnTo>
                <a:lnTo>
                  <a:pt x="40111" y="251959"/>
                </a:lnTo>
                <a:lnTo>
                  <a:pt x="36860" y="2398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8"/>
          <p:cNvSpPr/>
          <p:nvPr/>
        </p:nvSpPr>
        <p:spPr>
          <a:xfrm>
            <a:off x="7395405" y="3257550"/>
            <a:ext cx="171255" cy="240030"/>
          </a:xfrm>
          <a:custGeom>
            <a:avLst/>
            <a:gdLst/>
            <a:ahLst/>
            <a:cxnLst/>
            <a:rect l="0" t="0" r="0" b="0"/>
            <a:pathLst>
              <a:path w="171255" h="240030">
                <a:moveTo>
                  <a:pt x="171254" y="0"/>
                </a:moveTo>
                <a:lnTo>
                  <a:pt x="165187" y="0"/>
                </a:lnTo>
                <a:lnTo>
                  <a:pt x="163399" y="1270"/>
                </a:lnTo>
                <a:lnTo>
                  <a:pt x="162208" y="3386"/>
                </a:lnTo>
                <a:lnTo>
                  <a:pt x="161413" y="6067"/>
                </a:lnTo>
                <a:lnTo>
                  <a:pt x="159614" y="7855"/>
                </a:lnTo>
                <a:lnTo>
                  <a:pt x="157144" y="9046"/>
                </a:lnTo>
                <a:lnTo>
                  <a:pt x="154227" y="9840"/>
                </a:lnTo>
                <a:lnTo>
                  <a:pt x="151013" y="12910"/>
                </a:lnTo>
                <a:lnTo>
                  <a:pt x="147601" y="17497"/>
                </a:lnTo>
                <a:lnTo>
                  <a:pt x="144055" y="23094"/>
                </a:lnTo>
                <a:lnTo>
                  <a:pt x="137881" y="29366"/>
                </a:lnTo>
                <a:lnTo>
                  <a:pt x="129956" y="36087"/>
                </a:lnTo>
                <a:lnTo>
                  <a:pt x="120862" y="43108"/>
                </a:lnTo>
                <a:lnTo>
                  <a:pt x="113529" y="47788"/>
                </a:lnTo>
                <a:lnTo>
                  <a:pt x="107371" y="50909"/>
                </a:lnTo>
                <a:lnTo>
                  <a:pt x="101996" y="52989"/>
                </a:lnTo>
                <a:lnTo>
                  <a:pt x="97143" y="55646"/>
                </a:lnTo>
                <a:lnTo>
                  <a:pt x="92636" y="58687"/>
                </a:lnTo>
                <a:lnTo>
                  <a:pt x="88363" y="61984"/>
                </a:lnTo>
                <a:lnTo>
                  <a:pt x="82973" y="66723"/>
                </a:lnTo>
                <a:lnTo>
                  <a:pt x="76841" y="72421"/>
                </a:lnTo>
                <a:lnTo>
                  <a:pt x="70212" y="78761"/>
                </a:lnTo>
                <a:lnTo>
                  <a:pt x="63252" y="82987"/>
                </a:lnTo>
                <a:lnTo>
                  <a:pt x="56073" y="85805"/>
                </a:lnTo>
                <a:lnTo>
                  <a:pt x="48747" y="87683"/>
                </a:lnTo>
                <a:lnTo>
                  <a:pt x="43863" y="90205"/>
                </a:lnTo>
                <a:lnTo>
                  <a:pt x="40607" y="93157"/>
                </a:lnTo>
                <a:lnTo>
                  <a:pt x="35719" y="99822"/>
                </a:lnTo>
                <a:lnTo>
                  <a:pt x="32638" y="103378"/>
                </a:lnTo>
                <a:lnTo>
                  <a:pt x="29313" y="107019"/>
                </a:lnTo>
                <a:lnTo>
                  <a:pt x="25827" y="109446"/>
                </a:lnTo>
                <a:lnTo>
                  <a:pt x="22232" y="111063"/>
                </a:lnTo>
                <a:lnTo>
                  <a:pt x="18567" y="112142"/>
                </a:lnTo>
                <a:lnTo>
                  <a:pt x="14852" y="114131"/>
                </a:lnTo>
                <a:lnTo>
                  <a:pt x="11107" y="116728"/>
                </a:lnTo>
                <a:lnTo>
                  <a:pt x="466" y="125203"/>
                </a:lnTo>
                <a:lnTo>
                  <a:pt x="0" y="131641"/>
                </a:lnTo>
                <a:lnTo>
                  <a:pt x="1205" y="133480"/>
                </a:lnTo>
                <a:lnTo>
                  <a:pt x="3279" y="134707"/>
                </a:lnTo>
                <a:lnTo>
                  <a:pt x="5930" y="135525"/>
                </a:lnTo>
                <a:lnTo>
                  <a:pt x="7698" y="137340"/>
                </a:lnTo>
                <a:lnTo>
                  <a:pt x="8877" y="139820"/>
                </a:lnTo>
                <a:lnTo>
                  <a:pt x="9663" y="142743"/>
                </a:lnTo>
                <a:lnTo>
                  <a:pt x="11457" y="144692"/>
                </a:lnTo>
                <a:lnTo>
                  <a:pt x="13923" y="145991"/>
                </a:lnTo>
                <a:lnTo>
                  <a:pt x="20938" y="148076"/>
                </a:lnTo>
                <a:lnTo>
                  <a:pt x="25323" y="150787"/>
                </a:lnTo>
                <a:lnTo>
                  <a:pt x="40355" y="160573"/>
                </a:lnTo>
                <a:lnTo>
                  <a:pt x="47159" y="164198"/>
                </a:lnTo>
                <a:lnTo>
                  <a:pt x="52964" y="166616"/>
                </a:lnTo>
                <a:lnTo>
                  <a:pt x="58104" y="168227"/>
                </a:lnTo>
                <a:lnTo>
                  <a:pt x="62801" y="170571"/>
                </a:lnTo>
                <a:lnTo>
                  <a:pt x="67202" y="173404"/>
                </a:lnTo>
                <a:lnTo>
                  <a:pt x="71406" y="176562"/>
                </a:lnTo>
                <a:lnTo>
                  <a:pt x="75479" y="178668"/>
                </a:lnTo>
                <a:lnTo>
                  <a:pt x="79465" y="180072"/>
                </a:lnTo>
                <a:lnTo>
                  <a:pt x="83391" y="181008"/>
                </a:lnTo>
                <a:lnTo>
                  <a:pt x="88549" y="185441"/>
                </a:lnTo>
                <a:lnTo>
                  <a:pt x="94527" y="192208"/>
                </a:lnTo>
                <a:lnTo>
                  <a:pt x="101053" y="200528"/>
                </a:lnTo>
                <a:lnTo>
                  <a:pt x="106673" y="206075"/>
                </a:lnTo>
                <a:lnTo>
                  <a:pt x="111691" y="209774"/>
                </a:lnTo>
                <a:lnTo>
                  <a:pt x="116305" y="212238"/>
                </a:lnTo>
                <a:lnTo>
                  <a:pt x="119382" y="215152"/>
                </a:lnTo>
                <a:lnTo>
                  <a:pt x="121433" y="218365"/>
                </a:lnTo>
                <a:lnTo>
                  <a:pt x="122800" y="221776"/>
                </a:lnTo>
                <a:lnTo>
                  <a:pt x="124981" y="224051"/>
                </a:lnTo>
                <a:lnTo>
                  <a:pt x="127705" y="225567"/>
                </a:lnTo>
                <a:lnTo>
                  <a:pt x="130792" y="226578"/>
                </a:lnTo>
                <a:lnTo>
                  <a:pt x="134119" y="227252"/>
                </a:lnTo>
                <a:lnTo>
                  <a:pt x="137608" y="227701"/>
                </a:lnTo>
                <a:lnTo>
                  <a:pt x="141203" y="228000"/>
                </a:lnTo>
                <a:lnTo>
                  <a:pt x="144870" y="229470"/>
                </a:lnTo>
                <a:lnTo>
                  <a:pt x="148585" y="231720"/>
                </a:lnTo>
                <a:lnTo>
                  <a:pt x="159824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9"/>
          <p:cNvSpPr/>
          <p:nvPr/>
        </p:nvSpPr>
        <p:spPr>
          <a:xfrm>
            <a:off x="7589519" y="3120448"/>
            <a:ext cx="216985" cy="331231"/>
          </a:xfrm>
          <a:custGeom>
            <a:avLst/>
            <a:gdLst/>
            <a:ahLst/>
            <a:cxnLst/>
            <a:rect l="0" t="0" r="0" b="0"/>
            <a:pathLst>
              <a:path w="216985" h="331231">
                <a:moveTo>
                  <a:pt x="0" y="68521"/>
                </a:moveTo>
                <a:lnTo>
                  <a:pt x="6068" y="56386"/>
                </a:lnTo>
                <a:lnTo>
                  <a:pt x="12434" y="47041"/>
                </a:lnTo>
                <a:lnTo>
                  <a:pt x="15909" y="42771"/>
                </a:lnTo>
                <a:lnTo>
                  <a:pt x="19497" y="38655"/>
                </a:lnTo>
                <a:lnTo>
                  <a:pt x="23158" y="34640"/>
                </a:lnTo>
                <a:lnTo>
                  <a:pt x="26868" y="30694"/>
                </a:lnTo>
                <a:lnTo>
                  <a:pt x="31882" y="26793"/>
                </a:lnTo>
                <a:lnTo>
                  <a:pt x="37765" y="22923"/>
                </a:lnTo>
                <a:lnTo>
                  <a:pt x="44227" y="19072"/>
                </a:lnTo>
                <a:lnTo>
                  <a:pt x="51075" y="15235"/>
                </a:lnTo>
                <a:lnTo>
                  <a:pt x="65457" y="7585"/>
                </a:lnTo>
                <a:lnTo>
                  <a:pt x="76658" y="5037"/>
                </a:lnTo>
                <a:lnTo>
                  <a:pt x="90475" y="3339"/>
                </a:lnTo>
                <a:lnTo>
                  <a:pt x="117682" y="1451"/>
                </a:lnTo>
                <a:lnTo>
                  <a:pt x="134007" y="613"/>
                </a:lnTo>
                <a:lnTo>
                  <a:pt x="145496" y="240"/>
                </a:lnTo>
                <a:lnTo>
                  <a:pt x="163219" y="0"/>
                </a:lnTo>
                <a:lnTo>
                  <a:pt x="167233" y="1251"/>
                </a:lnTo>
                <a:lnTo>
                  <a:pt x="171179" y="3354"/>
                </a:lnTo>
                <a:lnTo>
                  <a:pt x="180569" y="9788"/>
                </a:lnTo>
                <a:lnTo>
                  <a:pt x="181853" y="17441"/>
                </a:lnTo>
                <a:lnTo>
                  <a:pt x="182196" y="23038"/>
                </a:lnTo>
                <a:lnTo>
                  <a:pt x="179884" y="31849"/>
                </a:lnTo>
                <a:lnTo>
                  <a:pt x="175803" y="42803"/>
                </a:lnTo>
                <a:lnTo>
                  <a:pt x="170542" y="55186"/>
                </a:lnTo>
                <a:lnTo>
                  <a:pt x="164495" y="65981"/>
                </a:lnTo>
                <a:lnTo>
                  <a:pt x="157923" y="75718"/>
                </a:lnTo>
                <a:lnTo>
                  <a:pt x="151002" y="84749"/>
                </a:lnTo>
                <a:lnTo>
                  <a:pt x="142578" y="94580"/>
                </a:lnTo>
                <a:lnTo>
                  <a:pt x="133153" y="104944"/>
                </a:lnTo>
                <a:lnTo>
                  <a:pt x="123059" y="115663"/>
                </a:lnTo>
                <a:lnTo>
                  <a:pt x="115059" y="122809"/>
                </a:lnTo>
                <a:lnTo>
                  <a:pt x="108456" y="127573"/>
                </a:lnTo>
                <a:lnTo>
                  <a:pt x="94801" y="135219"/>
                </a:lnTo>
                <a:lnTo>
                  <a:pt x="94951" y="135847"/>
                </a:lnTo>
                <a:lnTo>
                  <a:pt x="96321" y="136265"/>
                </a:lnTo>
                <a:lnTo>
                  <a:pt x="101230" y="136729"/>
                </a:lnTo>
                <a:lnTo>
                  <a:pt x="107644" y="136936"/>
                </a:lnTo>
                <a:lnTo>
                  <a:pt x="129244" y="137080"/>
                </a:lnTo>
                <a:lnTo>
                  <a:pt x="156905" y="137097"/>
                </a:lnTo>
                <a:lnTo>
                  <a:pt x="165563" y="138368"/>
                </a:lnTo>
                <a:lnTo>
                  <a:pt x="175146" y="140486"/>
                </a:lnTo>
                <a:lnTo>
                  <a:pt x="185344" y="143168"/>
                </a:lnTo>
                <a:lnTo>
                  <a:pt x="192143" y="146226"/>
                </a:lnTo>
                <a:lnTo>
                  <a:pt x="196675" y="149534"/>
                </a:lnTo>
                <a:lnTo>
                  <a:pt x="202982" y="156597"/>
                </a:lnTo>
                <a:lnTo>
                  <a:pt x="210018" y="163970"/>
                </a:lnTo>
                <a:lnTo>
                  <a:pt x="212402" y="167714"/>
                </a:lnTo>
                <a:lnTo>
                  <a:pt x="215051" y="175260"/>
                </a:lnTo>
                <a:lnTo>
                  <a:pt x="215758" y="180321"/>
                </a:lnTo>
                <a:lnTo>
                  <a:pt x="216229" y="186234"/>
                </a:lnTo>
                <a:lnTo>
                  <a:pt x="216543" y="192717"/>
                </a:lnTo>
                <a:lnTo>
                  <a:pt x="216892" y="206693"/>
                </a:lnTo>
                <a:lnTo>
                  <a:pt x="216984" y="213975"/>
                </a:lnTo>
                <a:lnTo>
                  <a:pt x="215776" y="220101"/>
                </a:lnTo>
                <a:lnTo>
                  <a:pt x="211047" y="230293"/>
                </a:lnTo>
                <a:lnTo>
                  <a:pt x="201244" y="249240"/>
                </a:lnTo>
                <a:lnTo>
                  <a:pt x="197663" y="255040"/>
                </a:lnTo>
                <a:lnTo>
                  <a:pt x="194005" y="260177"/>
                </a:lnTo>
                <a:lnTo>
                  <a:pt x="190298" y="264872"/>
                </a:lnTo>
                <a:lnTo>
                  <a:pt x="186555" y="269272"/>
                </a:lnTo>
                <a:lnTo>
                  <a:pt x="182791" y="273475"/>
                </a:lnTo>
                <a:lnTo>
                  <a:pt x="179011" y="277547"/>
                </a:lnTo>
                <a:lnTo>
                  <a:pt x="155487" y="301482"/>
                </a:lnTo>
                <a:lnTo>
                  <a:pt x="148108" y="307648"/>
                </a:lnTo>
                <a:lnTo>
                  <a:pt x="141919" y="311759"/>
                </a:lnTo>
                <a:lnTo>
                  <a:pt x="136523" y="314500"/>
                </a:lnTo>
                <a:lnTo>
                  <a:pt x="131656" y="317597"/>
                </a:lnTo>
                <a:lnTo>
                  <a:pt x="127140" y="320932"/>
                </a:lnTo>
                <a:lnTo>
                  <a:pt x="116837" y="329342"/>
                </a:lnTo>
                <a:lnTo>
                  <a:pt x="113451" y="330032"/>
                </a:lnTo>
                <a:lnTo>
                  <a:pt x="108655" y="330492"/>
                </a:lnTo>
                <a:lnTo>
                  <a:pt x="94841" y="331230"/>
                </a:lnTo>
                <a:lnTo>
                  <a:pt x="92437" y="330020"/>
                </a:lnTo>
                <a:lnTo>
                  <a:pt x="86380" y="325290"/>
                </a:lnTo>
                <a:lnTo>
                  <a:pt x="82987" y="323520"/>
                </a:lnTo>
                <a:lnTo>
                  <a:pt x="79455" y="322341"/>
                </a:lnTo>
                <a:lnTo>
                  <a:pt x="75830" y="321554"/>
                </a:lnTo>
                <a:lnTo>
                  <a:pt x="73414" y="319760"/>
                </a:lnTo>
                <a:lnTo>
                  <a:pt x="71803" y="317294"/>
                </a:lnTo>
                <a:lnTo>
                  <a:pt x="68581" y="3085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0"/>
          <p:cNvSpPr/>
          <p:nvPr/>
        </p:nvSpPr>
        <p:spPr>
          <a:xfrm>
            <a:off x="7863840" y="3211829"/>
            <a:ext cx="160020" cy="34291"/>
          </a:xfrm>
          <a:custGeom>
            <a:avLst/>
            <a:gdLst/>
            <a:ahLst/>
            <a:cxnLst/>
            <a:rect l="0" t="0" r="0" b="0"/>
            <a:pathLst>
              <a:path w="160020" h="34291">
                <a:moveTo>
                  <a:pt x="0" y="34290"/>
                </a:moveTo>
                <a:lnTo>
                  <a:pt x="6068" y="34290"/>
                </a:lnTo>
                <a:lnTo>
                  <a:pt x="10395" y="33020"/>
                </a:lnTo>
                <a:lnTo>
                  <a:pt x="15820" y="30904"/>
                </a:lnTo>
                <a:lnTo>
                  <a:pt x="21976" y="28223"/>
                </a:lnTo>
                <a:lnTo>
                  <a:pt x="28620" y="26435"/>
                </a:lnTo>
                <a:lnTo>
                  <a:pt x="35591" y="25243"/>
                </a:lnTo>
                <a:lnTo>
                  <a:pt x="42777" y="24449"/>
                </a:lnTo>
                <a:lnTo>
                  <a:pt x="51378" y="22650"/>
                </a:lnTo>
                <a:lnTo>
                  <a:pt x="60922" y="20180"/>
                </a:lnTo>
                <a:lnTo>
                  <a:pt x="71095" y="17263"/>
                </a:lnTo>
                <a:lnTo>
                  <a:pt x="79146" y="15319"/>
                </a:lnTo>
                <a:lnTo>
                  <a:pt x="85784" y="14023"/>
                </a:lnTo>
                <a:lnTo>
                  <a:pt x="91479" y="13159"/>
                </a:lnTo>
                <a:lnTo>
                  <a:pt x="96546" y="12583"/>
                </a:lnTo>
                <a:lnTo>
                  <a:pt x="101193" y="12199"/>
                </a:lnTo>
                <a:lnTo>
                  <a:pt x="105562" y="11943"/>
                </a:lnTo>
                <a:lnTo>
                  <a:pt x="112284" y="10502"/>
                </a:lnTo>
                <a:lnTo>
                  <a:pt x="120577" y="8271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31"/>
          <p:cNvSpPr/>
          <p:nvPr/>
        </p:nvSpPr>
        <p:spPr>
          <a:xfrm>
            <a:off x="7898129" y="3281036"/>
            <a:ext cx="194312" cy="67954"/>
          </a:xfrm>
          <a:custGeom>
            <a:avLst/>
            <a:gdLst/>
            <a:ahLst/>
            <a:cxnLst/>
            <a:rect l="0" t="0" r="0" b="0"/>
            <a:pathLst>
              <a:path w="194312" h="67954">
                <a:moveTo>
                  <a:pt x="0" y="67953"/>
                </a:moveTo>
                <a:lnTo>
                  <a:pt x="15909" y="52045"/>
                </a:lnTo>
                <a:lnTo>
                  <a:pt x="19497" y="49727"/>
                </a:lnTo>
                <a:lnTo>
                  <a:pt x="23158" y="48183"/>
                </a:lnTo>
                <a:lnTo>
                  <a:pt x="26869" y="47153"/>
                </a:lnTo>
                <a:lnTo>
                  <a:pt x="31883" y="45197"/>
                </a:lnTo>
                <a:lnTo>
                  <a:pt x="37765" y="42622"/>
                </a:lnTo>
                <a:lnTo>
                  <a:pt x="44228" y="39636"/>
                </a:lnTo>
                <a:lnTo>
                  <a:pt x="49805" y="36375"/>
                </a:lnTo>
                <a:lnTo>
                  <a:pt x="54794" y="32931"/>
                </a:lnTo>
                <a:lnTo>
                  <a:pt x="59389" y="29365"/>
                </a:lnTo>
                <a:lnTo>
                  <a:pt x="64993" y="26988"/>
                </a:lnTo>
                <a:lnTo>
                  <a:pt x="71269" y="25403"/>
                </a:lnTo>
                <a:lnTo>
                  <a:pt x="77993" y="24347"/>
                </a:lnTo>
                <a:lnTo>
                  <a:pt x="85015" y="22372"/>
                </a:lnTo>
                <a:lnTo>
                  <a:pt x="92237" y="19786"/>
                </a:lnTo>
                <a:lnTo>
                  <a:pt x="99592" y="16792"/>
                </a:lnTo>
                <a:lnTo>
                  <a:pt x="108305" y="13526"/>
                </a:lnTo>
                <a:lnTo>
                  <a:pt x="128146" y="6510"/>
                </a:lnTo>
                <a:lnTo>
                  <a:pt x="136230" y="4131"/>
                </a:lnTo>
                <a:lnTo>
                  <a:pt x="142891" y="2545"/>
                </a:lnTo>
                <a:lnTo>
                  <a:pt x="148600" y="1488"/>
                </a:lnTo>
                <a:lnTo>
                  <a:pt x="153677" y="783"/>
                </a:lnTo>
                <a:lnTo>
                  <a:pt x="158331" y="313"/>
                </a:lnTo>
                <a:lnTo>
                  <a:pt x="162705" y="0"/>
                </a:lnTo>
                <a:lnTo>
                  <a:pt x="168160" y="1061"/>
                </a:lnTo>
                <a:lnTo>
                  <a:pt x="174337" y="3038"/>
                </a:lnTo>
                <a:lnTo>
                  <a:pt x="194311" y="108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32"/>
          <p:cNvSpPr/>
          <p:nvPr/>
        </p:nvSpPr>
        <p:spPr>
          <a:xfrm>
            <a:off x="8172450" y="2960369"/>
            <a:ext cx="80010" cy="194311"/>
          </a:xfrm>
          <a:custGeom>
            <a:avLst/>
            <a:gdLst/>
            <a:ahLst/>
            <a:cxnLst/>
            <a:rect l="0" t="0" r="0" b="0"/>
            <a:pathLst>
              <a:path w="80010" h="194311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2011" y="19496"/>
                </a:lnTo>
                <a:lnTo>
                  <a:pt x="24834" y="23158"/>
                </a:lnTo>
                <a:lnTo>
                  <a:pt x="27985" y="26869"/>
                </a:lnTo>
                <a:lnTo>
                  <a:pt x="30087" y="33153"/>
                </a:lnTo>
                <a:lnTo>
                  <a:pt x="31488" y="41152"/>
                </a:lnTo>
                <a:lnTo>
                  <a:pt x="32422" y="50295"/>
                </a:lnTo>
                <a:lnTo>
                  <a:pt x="34314" y="61470"/>
                </a:lnTo>
                <a:lnTo>
                  <a:pt x="36846" y="74000"/>
                </a:lnTo>
                <a:lnTo>
                  <a:pt x="39804" y="87434"/>
                </a:lnTo>
                <a:lnTo>
                  <a:pt x="43046" y="98929"/>
                </a:lnTo>
                <a:lnTo>
                  <a:pt x="46477" y="109133"/>
                </a:lnTo>
                <a:lnTo>
                  <a:pt x="50035" y="118475"/>
                </a:lnTo>
                <a:lnTo>
                  <a:pt x="52406" y="128514"/>
                </a:lnTo>
                <a:lnTo>
                  <a:pt x="53988" y="139016"/>
                </a:lnTo>
                <a:lnTo>
                  <a:pt x="55041" y="149828"/>
                </a:lnTo>
                <a:lnTo>
                  <a:pt x="57014" y="158305"/>
                </a:lnTo>
                <a:lnTo>
                  <a:pt x="59600" y="165227"/>
                </a:lnTo>
                <a:lnTo>
                  <a:pt x="66805" y="179393"/>
                </a:lnTo>
                <a:lnTo>
                  <a:pt x="68667" y="181826"/>
                </a:lnTo>
                <a:lnTo>
                  <a:pt x="71178" y="184717"/>
                </a:lnTo>
                <a:lnTo>
                  <a:pt x="80009" y="194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3"/>
          <p:cNvSpPr/>
          <p:nvPr/>
        </p:nvSpPr>
        <p:spPr>
          <a:xfrm>
            <a:off x="8138159" y="3200400"/>
            <a:ext cx="262892" cy="68580"/>
          </a:xfrm>
          <a:custGeom>
            <a:avLst/>
            <a:gdLst/>
            <a:ahLst/>
            <a:cxnLst/>
            <a:rect l="0" t="0" r="0" b="0"/>
            <a:pathLst>
              <a:path w="262892" h="68580">
                <a:moveTo>
                  <a:pt x="0" y="68579"/>
                </a:moveTo>
                <a:lnTo>
                  <a:pt x="15909" y="68579"/>
                </a:lnTo>
                <a:lnTo>
                  <a:pt x="20766" y="67309"/>
                </a:lnTo>
                <a:lnTo>
                  <a:pt x="26544" y="65193"/>
                </a:lnTo>
                <a:lnTo>
                  <a:pt x="32936" y="62512"/>
                </a:lnTo>
                <a:lnTo>
                  <a:pt x="38468" y="60724"/>
                </a:lnTo>
                <a:lnTo>
                  <a:pt x="43425" y="59533"/>
                </a:lnTo>
                <a:lnTo>
                  <a:pt x="48001" y="58738"/>
                </a:lnTo>
                <a:lnTo>
                  <a:pt x="53590" y="56939"/>
                </a:lnTo>
                <a:lnTo>
                  <a:pt x="59857" y="54469"/>
                </a:lnTo>
                <a:lnTo>
                  <a:pt x="66575" y="51552"/>
                </a:lnTo>
                <a:lnTo>
                  <a:pt x="79944" y="47068"/>
                </a:lnTo>
                <a:lnTo>
                  <a:pt x="118504" y="35312"/>
                </a:lnTo>
                <a:lnTo>
                  <a:pt x="134883" y="29891"/>
                </a:lnTo>
                <a:lnTo>
                  <a:pt x="148342" y="25007"/>
                </a:lnTo>
                <a:lnTo>
                  <a:pt x="159855" y="20481"/>
                </a:lnTo>
                <a:lnTo>
                  <a:pt x="170071" y="17464"/>
                </a:lnTo>
                <a:lnTo>
                  <a:pt x="179420" y="15453"/>
                </a:lnTo>
                <a:lnTo>
                  <a:pt x="188194" y="14111"/>
                </a:lnTo>
                <a:lnTo>
                  <a:pt x="196583" y="13217"/>
                </a:lnTo>
                <a:lnTo>
                  <a:pt x="204716" y="12621"/>
                </a:lnTo>
                <a:lnTo>
                  <a:pt x="212677" y="12224"/>
                </a:lnTo>
                <a:lnTo>
                  <a:pt x="221795" y="10689"/>
                </a:lnTo>
                <a:lnTo>
                  <a:pt x="231683" y="8396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4"/>
          <p:cNvSpPr/>
          <p:nvPr/>
        </p:nvSpPr>
        <p:spPr>
          <a:xfrm>
            <a:off x="8172502" y="3326284"/>
            <a:ext cx="251408" cy="237489"/>
          </a:xfrm>
          <a:custGeom>
            <a:avLst/>
            <a:gdLst/>
            <a:ahLst/>
            <a:cxnLst/>
            <a:rect l="0" t="0" r="0" b="0"/>
            <a:pathLst>
              <a:path w="251408" h="237489">
                <a:moveTo>
                  <a:pt x="34238" y="45566"/>
                </a:moveTo>
                <a:lnTo>
                  <a:pt x="46373" y="33430"/>
                </a:lnTo>
                <a:lnTo>
                  <a:pt x="51218" y="29855"/>
                </a:lnTo>
                <a:lnTo>
                  <a:pt x="55718" y="27472"/>
                </a:lnTo>
                <a:lnTo>
                  <a:pt x="59988" y="25883"/>
                </a:lnTo>
                <a:lnTo>
                  <a:pt x="65374" y="23554"/>
                </a:lnTo>
                <a:lnTo>
                  <a:pt x="78133" y="17579"/>
                </a:lnTo>
                <a:lnTo>
                  <a:pt x="83821" y="15478"/>
                </a:lnTo>
                <a:lnTo>
                  <a:pt x="88883" y="14077"/>
                </a:lnTo>
                <a:lnTo>
                  <a:pt x="93529" y="13143"/>
                </a:lnTo>
                <a:lnTo>
                  <a:pt x="99165" y="11251"/>
                </a:lnTo>
                <a:lnTo>
                  <a:pt x="105462" y="8719"/>
                </a:lnTo>
                <a:lnTo>
                  <a:pt x="112200" y="5761"/>
                </a:lnTo>
                <a:lnTo>
                  <a:pt x="119232" y="3789"/>
                </a:lnTo>
                <a:lnTo>
                  <a:pt x="126461" y="2475"/>
                </a:lnTo>
                <a:lnTo>
                  <a:pt x="133820" y="1598"/>
                </a:lnTo>
                <a:lnTo>
                  <a:pt x="139996" y="1014"/>
                </a:lnTo>
                <a:lnTo>
                  <a:pt x="145384" y="625"/>
                </a:lnTo>
                <a:lnTo>
                  <a:pt x="150245" y="365"/>
                </a:lnTo>
                <a:lnTo>
                  <a:pt x="159032" y="76"/>
                </a:lnTo>
                <a:lnTo>
                  <a:pt x="163154" y="0"/>
                </a:lnTo>
                <a:lnTo>
                  <a:pt x="168442" y="1218"/>
                </a:lnTo>
                <a:lnTo>
                  <a:pt x="174507" y="3300"/>
                </a:lnTo>
                <a:lnTo>
                  <a:pt x="190356" y="9700"/>
                </a:lnTo>
                <a:lnTo>
                  <a:pt x="192926" y="12765"/>
                </a:lnTo>
                <a:lnTo>
                  <a:pt x="195910" y="17349"/>
                </a:lnTo>
                <a:lnTo>
                  <a:pt x="199169" y="22944"/>
                </a:lnTo>
                <a:lnTo>
                  <a:pt x="202612" y="27944"/>
                </a:lnTo>
                <a:lnTo>
                  <a:pt x="206177" y="32548"/>
                </a:lnTo>
                <a:lnTo>
                  <a:pt x="209825" y="36887"/>
                </a:lnTo>
                <a:lnTo>
                  <a:pt x="210985" y="42320"/>
                </a:lnTo>
                <a:lnTo>
                  <a:pt x="210489" y="48482"/>
                </a:lnTo>
                <a:lnTo>
                  <a:pt x="208889" y="55130"/>
                </a:lnTo>
                <a:lnTo>
                  <a:pt x="205282" y="63372"/>
                </a:lnTo>
                <a:lnTo>
                  <a:pt x="200338" y="72676"/>
                </a:lnTo>
                <a:lnTo>
                  <a:pt x="194501" y="82690"/>
                </a:lnTo>
                <a:lnTo>
                  <a:pt x="184628" y="100588"/>
                </a:lnTo>
                <a:lnTo>
                  <a:pt x="180218" y="108917"/>
                </a:lnTo>
                <a:lnTo>
                  <a:pt x="174738" y="117010"/>
                </a:lnTo>
                <a:lnTo>
                  <a:pt x="168545" y="124945"/>
                </a:lnTo>
                <a:lnTo>
                  <a:pt x="161876" y="132775"/>
                </a:lnTo>
                <a:lnTo>
                  <a:pt x="156160" y="139265"/>
                </a:lnTo>
                <a:lnTo>
                  <a:pt x="146422" y="149863"/>
                </a:lnTo>
                <a:lnTo>
                  <a:pt x="115596" y="181173"/>
                </a:lnTo>
                <a:lnTo>
                  <a:pt x="104986" y="190580"/>
                </a:lnTo>
                <a:lnTo>
                  <a:pt x="95373" y="198122"/>
                </a:lnTo>
                <a:lnTo>
                  <a:pt x="86425" y="204420"/>
                </a:lnTo>
                <a:lnTo>
                  <a:pt x="76649" y="209888"/>
                </a:lnTo>
                <a:lnTo>
                  <a:pt x="66323" y="214804"/>
                </a:lnTo>
                <a:lnTo>
                  <a:pt x="55627" y="219351"/>
                </a:lnTo>
                <a:lnTo>
                  <a:pt x="36971" y="227790"/>
                </a:lnTo>
                <a:lnTo>
                  <a:pt x="16433" y="237488"/>
                </a:lnTo>
                <a:lnTo>
                  <a:pt x="13478" y="237014"/>
                </a:lnTo>
                <a:lnTo>
                  <a:pt x="6808" y="233100"/>
                </a:lnTo>
                <a:lnTo>
                  <a:pt x="4521" y="230279"/>
                </a:lnTo>
                <a:lnTo>
                  <a:pt x="2997" y="227128"/>
                </a:lnTo>
                <a:lnTo>
                  <a:pt x="550" y="219013"/>
                </a:lnTo>
                <a:lnTo>
                  <a:pt x="215" y="214516"/>
                </a:lnTo>
                <a:lnTo>
                  <a:pt x="67" y="208285"/>
                </a:lnTo>
                <a:lnTo>
                  <a:pt x="0" y="201282"/>
                </a:lnTo>
                <a:lnTo>
                  <a:pt x="1253" y="197636"/>
                </a:lnTo>
                <a:lnTo>
                  <a:pt x="3357" y="193936"/>
                </a:lnTo>
                <a:lnTo>
                  <a:pt x="6031" y="190199"/>
                </a:lnTo>
                <a:lnTo>
                  <a:pt x="9083" y="185168"/>
                </a:lnTo>
                <a:lnTo>
                  <a:pt x="12388" y="179274"/>
                </a:lnTo>
                <a:lnTo>
                  <a:pt x="15861" y="172804"/>
                </a:lnTo>
                <a:lnTo>
                  <a:pt x="19446" y="167221"/>
                </a:lnTo>
                <a:lnTo>
                  <a:pt x="23107" y="162229"/>
                </a:lnTo>
                <a:lnTo>
                  <a:pt x="26817" y="157631"/>
                </a:lnTo>
                <a:lnTo>
                  <a:pt x="31831" y="154566"/>
                </a:lnTo>
                <a:lnTo>
                  <a:pt x="37713" y="152523"/>
                </a:lnTo>
                <a:lnTo>
                  <a:pt x="44174" y="151160"/>
                </a:lnTo>
                <a:lnTo>
                  <a:pt x="52292" y="148982"/>
                </a:lnTo>
                <a:lnTo>
                  <a:pt x="71472" y="143175"/>
                </a:lnTo>
                <a:lnTo>
                  <a:pt x="103689" y="132766"/>
                </a:lnTo>
                <a:lnTo>
                  <a:pt x="113559" y="130369"/>
                </a:lnTo>
                <a:lnTo>
                  <a:pt x="122678" y="128771"/>
                </a:lnTo>
                <a:lnTo>
                  <a:pt x="131298" y="127706"/>
                </a:lnTo>
                <a:lnTo>
                  <a:pt x="142125" y="128266"/>
                </a:lnTo>
                <a:lnTo>
                  <a:pt x="154423" y="129909"/>
                </a:lnTo>
                <a:lnTo>
                  <a:pt x="167701" y="132275"/>
                </a:lnTo>
                <a:lnTo>
                  <a:pt x="179093" y="133852"/>
                </a:lnTo>
                <a:lnTo>
                  <a:pt x="189228" y="134903"/>
                </a:lnTo>
                <a:lnTo>
                  <a:pt x="205992" y="136071"/>
                </a:lnTo>
                <a:lnTo>
                  <a:pt x="217676" y="136590"/>
                </a:lnTo>
                <a:lnTo>
                  <a:pt x="222570" y="135459"/>
                </a:lnTo>
                <a:lnTo>
                  <a:pt x="227103" y="133434"/>
                </a:lnTo>
                <a:lnTo>
                  <a:pt x="231395" y="130815"/>
                </a:lnTo>
                <a:lnTo>
                  <a:pt x="235525" y="129068"/>
                </a:lnTo>
                <a:lnTo>
                  <a:pt x="239550" y="127904"/>
                </a:lnTo>
                <a:lnTo>
                  <a:pt x="251407" y="1255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5"/>
          <p:cNvSpPr/>
          <p:nvPr/>
        </p:nvSpPr>
        <p:spPr>
          <a:xfrm>
            <a:off x="8549640" y="3131819"/>
            <a:ext cx="45676" cy="377191"/>
          </a:xfrm>
          <a:custGeom>
            <a:avLst/>
            <a:gdLst/>
            <a:ahLst/>
            <a:cxnLst/>
            <a:rect l="0" t="0" r="0" b="0"/>
            <a:pathLst>
              <a:path w="45676" h="377191">
                <a:moveTo>
                  <a:pt x="0" y="0"/>
                </a:moveTo>
                <a:lnTo>
                  <a:pt x="0" y="48000"/>
                </a:lnTo>
                <a:lnTo>
                  <a:pt x="1270" y="53590"/>
                </a:lnTo>
                <a:lnTo>
                  <a:pt x="3386" y="59857"/>
                </a:lnTo>
                <a:lnTo>
                  <a:pt x="6068" y="66575"/>
                </a:lnTo>
                <a:lnTo>
                  <a:pt x="10395" y="87563"/>
                </a:lnTo>
                <a:lnTo>
                  <a:pt x="21976" y="154911"/>
                </a:lnTo>
                <a:lnTo>
                  <a:pt x="26081" y="182014"/>
                </a:lnTo>
                <a:lnTo>
                  <a:pt x="28817" y="202623"/>
                </a:lnTo>
                <a:lnTo>
                  <a:pt x="30640" y="218902"/>
                </a:lnTo>
                <a:lnTo>
                  <a:pt x="31857" y="232295"/>
                </a:lnTo>
                <a:lnTo>
                  <a:pt x="32668" y="243764"/>
                </a:lnTo>
                <a:lnTo>
                  <a:pt x="33208" y="253949"/>
                </a:lnTo>
                <a:lnTo>
                  <a:pt x="34839" y="263279"/>
                </a:lnTo>
                <a:lnTo>
                  <a:pt x="37196" y="272040"/>
                </a:lnTo>
                <a:lnTo>
                  <a:pt x="40038" y="280420"/>
                </a:lnTo>
                <a:lnTo>
                  <a:pt x="41931" y="287277"/>
                </a:lnTo>
                <a:lnTo>
                  <a:pt x="43194" y="293118"/>
                </a:lnTo>
                <a:lnTo>
                  <a:pt x="44597" y="304265"/>
                </a:lnTo>
                <a:lnTo>
                  <a:pt x="44971" y="310793"/>
                </a:lnTo>
                <a:lnTo>
                  <a:pt x="45221" y="317686"/>
                </a:lnTo>
                <a:lnTo>
                  <a:pt x="45621" y="353583"/>
                </a:lnTo>
                <a:lnTo>
                  <a:pt x="45675" y="365852"/>
                </a:lnTo>
                <a:lnTo>
                  <a:pt x="44420" y="369631"/>
                </a:lnTo>
                <a:lnTo>
                  <a:pt x="42313" y="372151"/>
                </a:lnTo>
                <a:lnTo>
                  <a:pt x="34289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6"/>
          <p:cNvSpPr/>
          <p:nvPr/>
        </p:nvSpPr>
        <p:spPr>
          <a:xfrm>
            <a:off x="8469629" y="3120432"/>
            <a:ext cx="274122" cy="308569"/>
          </a:xfrm>
          <a:custGeom>
            <a:avLst/>
            <a:gdLst/>
            <a:ahLst/>
            <a:cxnLst/>
            <a:rect l="0" t="0" r="0" b="0"/>
            <a:pathLst>
              <a:path w="274122" h="308569">
                <a:moveTo>
                  <a:pt x="0" y="45677"/>
                </a:moveTo>
                <a:lnTo>
                  <a:pt x="12137" y="39610"/>
                </a:lnTo>
                <a:lnTo>
                  <a:pt x="16980" y="36552"/>
                </a:lnTo>
                <a:lnTo>
                  <a:pt x="21481" y="33244"/>
                </a:lnTo>
                <a:lnTo>
                  <a:pt x="25750" y="29769"/>
                </a:lnTo>
                <a:lnTo>
                  <a:pt x="33882" y="25907"/>
                </a:lnTo>
                <a:lnTo>
                  <a:pt x="37828" y="24877"/>
                </a:lnTo>
                <a:lnTo>
                  <a:pt x="42999" y="22921"/>
                </a:lnTo>
                <a:lnTo>
                  <a:pt x="48986" y="20346"/>
                </a:lnTo>
                <a:lnTo>
                  <a:pt x="55518" y="17360"/>
                </a:lnTo>
                <a:lnTo>
                  <a:pt x="62412" y="15369"/>
                </a:lnTo>
                <a:lnTo>
                  <a:pt x="69548" y="14042"/>
                </a:lnTo>
                <a:lnTo>
                  <a:pt x="76845" y="13157"/>
                </a:lnTo>
                <a:lnTo>
                  <a:pt x="84251" y="12567"/>
                </a:lnTo>
                <a:lnTo>
                  <a:pt x="91727" y="12174"/>
                </a:lnTo>
                <a:lnTo>
                  <a:pt x="99252" y="11912"/>
                </a:lnTo>
                <a:lnTo>
                  <a:pt x="106807" y="10467"/>
                </a:lnTo>
                <a:lnTo>
                  <a:pt x="114385" y="8234"/>
                </a:lnTo>
                <a:lnTo>
                  <a:pt x="121977" y="5475"/>
                </a:lnTo>
                <a:lnTo>
                  <a:pt x="130848" y="3636"/>
                </a:lnTo>
                <a:lnTo>
                  <a:pt x="140573" y="2410"/>
                </a:lnTo>
                <a:lnTo>
                  <a:pt x="150865" y="1592"/>
                </a:lnTo>
                <a:lnTo>
                  <a:pt x="161537" y="1048"/>
                </a:lnTo>
                <a:lnTo>
                  <a:pt x="183554" y="442"/>
                </a:lnTo>
                <a:lnTo>
                  <a:pt x="229543" y="0"/>
                </a:lnTo>
                <a:lnTo>
                  <a:pt x="234309" y="1256"/>
                </a:lnTo>
                <a:lnTo>
                  <a:pt x="238756" y="3363"/>
                </a:lnTo>
                <a:lnTo>
                  <a:pt x="242991" y="6038"/>
                </a:lnTo>
                <a:lnTo>
                  <a:pt x="251083" y="9010"/>
                </a:lnTo>
                <a:lnTo>
                  <a:pt x="255019" y="9802"/>
                </a:lnTo>
                <a:lnTo>
                  <a:pt x="262779" y="14070"/>
                </a:lnTo>
                <a:lnTo>
                  <a:pt x="266626" y="16985"/>
                </a:lnTo>
                <a:lnTo>
                  <a:pt x="269191" y="20200"/>
                </a:lnTo>
                <a:lnTo>
                  <a:pt x="270901" y="23612"/>
                </a:lnTo>
                <a:lnTo>
                  <a:pt x="272800" y="30791"/>
                </a:lnTo>
                <a:lnTo>
                  <a:pt x="273645" y="38214"/>
                </a:lnTo>
                <a:lnTo>
                  <a:pt x="273870" y="43242"/>
                </a:lnTo>
                <a:lnTo>
                  <a:pt x="274121" y="55602"/>
                </a:lnTo>
                <a:lnTo>
                  <a:pt x="272917" y="61184"/>
                </a:lnTo>
                <a:lnTo>
                  <a:pt x="266426" y="75107"/>
                </a:lnTo>
                <a:lnTo>
                  <a:pt x="264462" y="83311"/>
                </a:lnTo>
                <a:lnTo>
                  <a:pt x="261398" y="89817"/>
                </a:lnTo>
                <a:lnTo>
                  <a:pt x="256815" y="97963"/>
                </a:lnTo>
                <a:lnTo>
                  <a:pt x="251220" y="107205"/>
                </a:lnTo>
                <a:lnTo>
                  <a:pt x="244951" y="115906"/>
                </a:lnTo>
                <a:lnTo>
                  <a:pt x="238230" y="124246"/>
                </a:lnTo>
                <a:lnTo>
                  <a:pt x="231211" y="132346"/>
                </a:lnTo>
                <a:lnTo>
                  <a:pt x="225261" y="140287"/>
                </a:lnTo>
                <a:lnTo>
                  <a:pt x="220024" y="148120"/>
                </a:lnTo>
                <a:lnTo>
                  <a:pt x="215263" y="155883"/>
                </a:lnTo>
                <a:lnTo>
                  <a:pt x="210819" y="162328"/>
                </a:lnTo>
                <a:lnTo>
                  <a:pt x="206586" y="167894"/>
                </a:lnTo>
                <a:lnTo>
                  <a:pt x="198496" y="177466"/>
                </a:lnTo>
                <a:lnTo>
                  <a:pt x="190667" y="185953"/>
                </a:lnTo>
                <a:lnTo>
                  <a:pt x="185532" y="189995"/>
                </a:lnTo>
                <a:lnTo>
                  <a:pt x="179568" y="193959"/>
                </a:lnTo>
                <a:lnTo>
                  <a:pt x="173052" y="197872"/>
                </a:lnTo>
                <a:lnTo>
                  <a:pt x="168708" y="201750"/>
                </a:lnTo>
                <a:lnTo>
                  <a:pt x="165812" y="205606"/>
                </a:lnTo>
                <a:lnTo>
                  <a:pt x="161325" y="213277"/>
                </a:lnTo>
                <a:lnTo>
                  <a:pt x="155097" y="220919"/>
                </a:lnTo>
                <a:lnTo>
                  <a:pt x="150389" y="226005"/>
                </a:lnTo>
                <a:lnTo>
                  <a:pt x="132896" y="244029"/>
                </a:lnTo>
                <a:lnTo>
                  <a:pt x="87669" y="289476"/>
                </a:lnTo>
                <a:lnTo>
                  <a:pt x="83847" y="292030"/>
                </a:lnTo>
                <a:lnTo>
                  <a:pt x="76212" y="294867"/>
                </a:lnTo>
                <a:lnTo>
                  <a:pt x="73668" y="296894"/>
                </a:lnTo>
                <a:lnTo>
                  <a:pt x="71972" y="299515"/>
                </a:lnTo>
                <a:lnTo>
                  <a:pt x="70842" y="302533"/>
                </a:lnTo>
                <a:lnTo>
                  <a:pt x="68818" y="304544"/>
                </a:lnTo>
                <a:lnTo>
                  <a:pt x="66198" y="305885"/>
                </a:lnTo>
                <a:lnTo>
                  <a:pt x="57150" y="3085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7"/>
          <p:cNvSpPr/>
          <p:nvPr/>
        </p:nvSpPr>
        <p:spPr>
          <a:xfrm>
            <a:off x="8851665" y="3074669"/>
            <a:ext cx="6586" cy="388621"/>
          </a:xfrm>
          <a:custGeom>
            <a:avLst/>
            <a:gdLst/>
            <a:ahLst/>
            <a:cxnLst/>
            <a:rect l="0" t="0" r="0" b="0"/>
            <a:pathLst>
              <a:path w="6586" h="388621">
                <a:moveTo>
                  <a:pt x="6585" y="0"/>
                </a:moveTo>
                <a:lnTo>
                  <a:pt x="6585" y="37886"/>
                </a:lnTo>
                <a:lnTo>
                  <a:pt x="5315" y="45577"/>
                </a:lnTo>
                <a:lnTo>
                  <a:pt x="3198" y="51975"/>
                </a:lnTo>
                <a:lnTo>
                  <a:pt x="517" y="57510"/>
                </a:lnTo>
                <a:lnTo>
                  <a:pt x="0" y="65010"/>
                </a:lnTo>
                <a:lnTo>
                  <a:pt x="924" y="73820"/>
                </a:lnTo>
                <a:lnTo>
                  <a:pt x="2812" y="83504"/>
                </a:lnTo>
                <a:lnTo>
                  <a:pt x="4068" y="100119"/>
                </a:lnTo>
                <a:lnTo>
                  <a:pt x="4907" y="121356"/>
                </a:lnTo>
                <a:lnTo>
                  <a:pt x="6364" y="202954"/>
                </a:lnTo>
                <a:lnTo>
                  <a:pt x="6585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8"/>
          <p:cNvSpPr/>
          <p:nvPr/>
        </p:nvSpPr>
        <p:spPr>
          <a:xfrm>
            <a:off x="8801100" y="3052339"/>
            <a:ext cx="251241" cy="431966"/>
          </a:xfrm>
          <a:custGeom>
            <a:avLst/>
            <a:gdLst/>
            <a:ahLst/>
            <a:cxnLst/>
            <a:rect l="0" t="0" r="0" b="0"/>
            <a:pathLst>
              <a:path w="251241" h="431966">
                <a:moveTo>
                  <a:pt x="0" y="102340"/>
                </a:moveTo>
                <a:lnTo>
                  <a:pt x="6067" y="90205"/>
                </a:lnTo>
                <a:lnTo>
                  <a:pt x="9046" y="77474"/>
                </a:lnTo>
                <a:lnTo>
                  <a:pt x="9841" y="70522"/>
                </a:lnTo>
                <a:lnTo>
                  <a:pt x="12910" y="64619"/>
                </a:lnTo>
                <a:lnTo>
                  <a:pt x="17497" y="59412"/>
                </a:lnTo>
                <a:lnTo>
                  <a:pt x="23094" y="54672"/>
                </a:lnTo>
                <a:lnTo>
                  <a:pt x="28095" y="50241"/>
                </a:lnTo>
                <a:lnTo>
                  <a:pt x="37040" y="41932"/>
                </a:lnTo>
                <a:lnTo>
                  <a:pt x="42474" y="37938"/>
                </a:lnTo>
                <a:lnTo>
                  <a:pt x="48635" y="34006"/>
                </a:lnTo>
                <a:lnTo>
                  <a:pt x="55283" y="30114"/>
                </a:lnTo>
                <a:lnTo>
                  <a:pt x="62255" y="26249"/>
                </a:lnTo>
                <a:lnTo>
                  <a:pt x="76775" y="18569"/>
                </a:lnTo>
                <a:lnTo>
                  <a:pt x="84204" y="16013"/>
                </a:lnTo>
                <a:lnTo>
                  <a:pt x="91695" y="14309"/>
                </a:lnTo>
                <a:lnTo>
                  <a:pt x="99231" y="13173"/>
                </a:lnTo>
                <a:lnTo>
                  <a:pt x="106794" y="11145"/>
                </a:lnTo>
                <a:lnTo>
                  <a:pt x="114375" y="8524"/>
                </a:lnTo>
                <a:lnTo>
                  <a:pt x="121970" y="5506"/>
                </a:lnTo>
                <a:lnTo>
                  <a:pt x="129573" y="3494"/>
                </a:lnTo>
                <a:lnTo>
                  <a:pt x="137182" y="2153"/>
                </a:lnTo>
                <a:lnTo>
                  <a:pt x="144795" y="1259"/>
                </a:lnTo>
                <a:lnTo>
                  <a:pt x="151139" y="663"/>
                </a:lnTo>
                <a:lnTo>
                  <a:pt x="156640" y="265"/>
                </a:lnTo>
                <a:lnTo>
                  <a:pt x="161576" y="0"/>
                </a:lnTo>
                <a:lnTo>
                  <a:pt x="167407" y="1094"/>
                </a:lnTo>
                <a:lnTo>
                  <a:pt x="173835" y="3093"/>
                </a:lnTo>
                <a:lnTo>
                  <a:pt x="180660" y="5695"/>
                </a:lnTo>
                <a:lnTo>
                  <a:pt x="186479" y="7430"/>
                </a:lnTo>
                <a:lnTo>
                  <a:pt x="191630" y="8587"/>
                </a:lnTo>
                <a:lnTo>
                  <a:pt x="196332" y="9358"/>
                </a:lnTo>
                <a:lnTo>
                  <a:pt x="200738" y="11142"/>
                </a:lnTo>
                <a:lnTo>
                  <a:pt x="204945" y="13602"/>
                </a:lnTo>
                <a:lnTo>
                  <a:pt x="209020" y="16511"/>
                </a:lnTo>
                <a:lnTo>
                  <a:pt x="211737" y="20991"/>
                </a:lnTo>
                <a:lnTo>
                  <a:pt x="214755" y="32742"/>
                </a:lnTo>
                <a:lnTo>
                  <a:pt x="216096" y="43044"/>
                </a:lnTo>
                <a:lnTo>
                  <a:pt x="216693" y="53127"/>
                </a:lnTo>
                <a:lnTo>
                  <a:pt x="216958" y="66074"/>
                </a:lnTo>
                <a:lnTo>
                  <a:pt x="215758" y="73083"/>
                </a:lnTo>
                <a:lnTo>
                  <a:pt x="213689" y="80296"/>
                </a:lnTo>
                <a:lnTo>
                  <a:pt x="211039" y="87644"/>
                </a:lnTo>
                <a:lnTo>
                  <a:pt x="206733" y="95083"/>
                </a:lnTo>
                <a:lnTo>
                  <a:pt x="201321" y="102582"/>
                </a:lnTo>
                <a:lnTo>
                  <a:pt x="195174" y="110122"/>
                </a:lnTo>
                <a:lnTo>
                  <a:pt x="187266" y="118958"/>
                </a:lnTo>
                <a:lnTo>
                  <a:pt x="168319" y="138936"/>
                </a:lnTo>
                <a:lnTo>
                  <a:pt x="157932" y="150867"/>
                </a:lnTo>
                <a:lnTo>
                  <a:pt x="147198" y="163902"/>
                </a:lnTo>
                <a:lnTo>
                  <a:pt x="136232" y="177671"/>
                </a:lnTo>
                <a:lnTo>
                  <a:pt x="127651" y="188121"/>
                </a:lnTo>
                <a:lnTo>
                  <a:pt x="120660" y="196358"/>
                </a:lnTo>
                <a:lnTo>
                  <a:pt x="114730" y="203118"/>
                </a:lnTo>
                <a:lnTo>
                  <a:pt x="112047" y="207626"/>
                </a:lnTo>
                <a:lnTo>
                  <a:pt x="111528" y="210631"/>
                </a:lnTo>
                <a:lnTo>
                  <a:pt x="112452" y="212634"/>
                </a:lnTo>
                <a:lnTo>
                  <a:pt x="120687" y="213970"/>
                </a:lnTo>
                <a:lnTo>
                  <a:pt x="133798" y="214860"/>
                </a:lnTo>
                <a:lnTo>
                  <a:pt x="150159" y="215453"/>
                </a:lnTo>
                <a:lnTo>
                  <a:pt x="163606" y="217119"/>
                </a:lnTo>
                <a:lnTo>
                  <a:pt x="175111" y="219500"/>
                </a:lnTo>
                <a:lnTo>
                  <a:pt x="185321" y="222356"/>
                </a:lnTo>
                <a:lnTo>
                  <a:pt x="194667" y="224261"/>
                </a:lnTo>
                <a:lnTo>
                  <a:pt x="203438" y="225531"/>
                </a:lnTo>
                <a:lnTo>
                  <a:pt x="211825" y="226377"/>
                </a:lnTo>
                <a:lnTo>
                  <a:pt x="218687" y="228212"/>
                </a:lnTo>
                <a:lnTo>
                  <a:pt x="224531" y="230705"/>
                </a:lnTo>
                <a:lnTo>
                  <a:pt x="229697" y="233636"/>
                </a:lnTo>
                <a:lnTo>
                  <a:pt x="234412" y="236861"/>
                </a:lnTo>
                <a:lnTo>
                  <a:pt x="238824" y="240281"/>
                </a:lnTo>
                <a:lnTo>
                  <a:pt x="243036" y="243831"/>
                </a:lnTo>
                <a:lnTo>
                  <a:pt x="245843" y="247467"/>
                </a:lnTo>
                <a:lnTo>
                  <a:pt x="248964" y="254895"/>
                </a:lnTo>
                <a:lnTo>
                  <a:pt x="250350" y="265816"/>
                </a:lnTo>
                <a:lnTo>
                  <a:pt x="250966" y="279136"/>
                </a:lnTo>
                <a:lnTo>
                  <a:pt x="251240" y="293523"/>
                </a:lnTo>
                <a:lnTo>
                  <a:pt x="250043" y="299645"/>
                </a:lnTo>
                <a:lnTo>
                  <a:pt x="245327" y="309835"/>
                </a:lnTo>
                <a:lnTo>
                  <a:pt x="235532" y="328779"/>
                </a:lnTo>
                <a:lnTo>
                  <a:pt x="224586" y="350479"/>
                </a:lnTo>
                <a:lnTo>
                  <a:pt x="219574" y="357936"/>
                </a:lnTo>
                <a:lnTo>
                  <a:pt x="213693" y="365447"/>
                </a:lnTo>
                <a:lnTo>
                  <a:pt x="207232" y="372995"/>
                </a:lnTo>
                <a:lnTo>
                  <a:pt x="197844" y="380567"/>
                </a:lnTo>
                <a:lnTo>
                  <a:pt x="186506" y="388155"/>
                </a:lnTo>
                <a:lnTo>
                  <a:pt x="173867" y="395753"/>
                </a:lnTo>
                <a:lnTo>
                  <a:pt x="162901" y="402089"/>
                </a:lnTo>
                <a:lnTo>
                  <a:pt x="143944" y="412516"/>
                </a:lnTo>
                <a:lnTo>
                  <a:pt x="136602" y="415804"/>
                </a:lnTo>
                <a:lnTo>
                  <a:pt x="130438" y="417996"/>
                </a:lnTo>
                <a:lnTo>
                  <a:pt x="125059" y="419458"/>
                </a:lnTo>
                <a:lnTo>
                  <a:pt x="118933" y="421702"/>
                </a:lnTo>
                <a:lnTo>
                  <a:pt x="112307" y="424468"/>
                </a:lnTo>
                <a:lnTo>
                  <a:pt x="105352" y="427582"/>
                </a:lnTo>
                <a:lnTo>
                  <a:pt x="99445" y="429658"/>
                </a:lnTo>
                <a:lnTo>
                  <a:pt x="94236" y="431042"/>
                </a:lnTo>
                <a:lnTo>
                  <a:pt x="89494" y="431965"/>
                </a:lnTo>
                <a:lnTo>
                  <a:pt x="85063" y="431310"/>
                </a:lnTo>
                <a:lnTo>
                  <a:pt x="80838" y="429604"/>
                </a:lnTo>
                <a:lnTo>
                  <a:pt x="68579" y="4223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9"/>
          <p:cNvSpPr/>
          <p:nvPr/>
        </p:nvSpPr>
        <p:spPr>
          <a:xfrm>
            <a:off x="8482648" y="2835185"/>
            <a:ext cx="524193" cy="193766"/>
          </a:xfrm>
          <a:custGeom>
            <a:avLst/>
            <a:gdLst/>
            <a:ahLst/>
            <a:cxnLst/>
            <a:rect l="0" t="0" r="0" b="0"/>
            <a:pathLst>
              <a:path w="524193" h="193766">
                <a:moveTo>
                  <a:pt x="9842" y="193765"/>
                </a:moveTo>
                <a:lnTo>
                  <a:pt x="3774" y="181629"/>
                </a:lnTo>
                <a:lnTo>
                  <a:pt x="1986" y="176784"/>
                </a:lnTo>
                <a:lnTo>
                  <a:pt x="794" y="172284"/>
                </a:lnTo>
                <a:lnTo>
                  <a:pt x="0" y="168014"/>
                </a:lnTo>
                <a:lnTo>
                  <a:pt x="741" y="162628"/>
                </a:lnTo>
                <a:lnTo>
                  <a:pt x="2504" y="156497"/>
                </a:lnTo>
                <a:lnTo>
                  <a:pt x="4950" y="149869"/>
                </a:lnTo>
                <a:lnTo>
                  <a:pt x="7850" y="144181"/>
                </a:lnTo>
                <a:lnTo>
                  <a:pt x="11054" y="139119"/>
                </a:lnTo>
                <a:lnTo>
                  <a:pt x="14461" y="134474"/>
                </a:lnTo>
                <a:lnTo>
                  <a:pt x="19271" y="128838"/>
                </a:lnTo>
                <a:lnTo>
                  <a:pt x="25017" y="122540"/>
                </a:lnTo>
                <a:lnTo>
                  <a:pt x="31389" y="115802"/>
                </a:lnTo>
                <a:lnTo>
                  <a:pt x="38176" y="110039"/>
                </a:lnTo>
                <a:lnTo>
                  <a:pt x="45241" y="104928"/>
                </a:lnTo>
                <a:lnTo>
                  <a:pt x="52491" y="100250"/>
                </a:lnTo>
                <a:lnTo>
                  <a:pt x="59865" y="95862"/>
                </a:lnTo>
                <a:lnTo>
                  <a:pt x="67320" y="91666"/>
                </a:lnTo>
                <a:lnTo>
                  <a:pt x="82378" y="83617"/>
                </a:lnTo>
                <a:lnTo>
                  <a:pt x="97536" y="75807"/>
                </a:lnTo>
                <a:lnTo>
                  <a:pt x="106405" y="70676"/>
                </a:lnTo>
                <a:lnTo>
                  <a:pt x="116127" y="64715"/>
                </a:lnTo>
                <a:lnTo>
                  <a:pt x="126418" y="58202"/>
                </a:lnTo>
                <a:lnTo>
                  <a:pt x="142169" y="51319"/>
                </a:lnTo>
                <a:lnTo>
                  <a:pt x="161560" y="44191"/>
                </a:lnTo>
                <a:lnTo>
                  <a:pt x="232286" y="20568"/>
                </a:lnTo>
                <a:lnTo>
                  <a:pt x="245768" y="17340"/>
                </a:lnTo>
                <a:lnTo>
                  <a:pt x="258566" y="15188"/>
                </a:lnTo>
                <a:lnTo>
                  <a:pt x="270908" y="13754"/>
                </a:lnTo>
                <a:lnTo>
                  <a:pt x="282945" y="11527"/>
                </a:lnTo>
                <a:lnTo>
                  <a:pt x="294781" y="8773"/>
                </a:lnTo>
                <a:lnTo>
                  <a:pt x="306482" y="5667"/>
                </a:lnTo>
                <a:lnTo>
                  <a:pt x="318091" y="3596"/>
                </a:lnTo>
                <a:lnTo>
                  <a:pt x="329642" y="2216"/>
                </a:lnTo>
                <a:lnTo>
                  <a:pt x="341152" y="1295"/>
                </a:lnTo>
                <a:lnTo>
                  <a:pt x="351365" y="682"/>
                </a:lnTo>
                <a:lnTo>
                  <a:pt x="369486" y="0"/>
                </a:lnTo>
                <a:lnTo>
                  <a:pt x="377875" y="1088"/>
                </a:lnTo>
                <a:lnTo>
                  <a:pt x="393969" y="5684"/>
                </a:lnTo>
                <a:lnTo>
                  <a:pt x="409588" y="8573"/>
                </a:lnTo>
                <a:lnTo>
                  <a:pt x="417309" y="9344"/>
                </a:lnTo>
                <a:lnTo>
                  <a:pt x="424996" y="12397"/>
                </a:lnTo>
                <a:lnTo>
                  <a:pt x="432662" y="16973"/>
                </a:lnTo>
                <a:lnTo>
                  <a:pt x="440312" y="22564"/>
                </a:lnTo>
                <a:lnTo>
                  <a:pt x="447951" y="27560"/>
                </a:lnTo>
                <a:lnTo>
                  <a:pt x="455585" y="32162"/>
                </a:lnTo>
                <a:lnTo>
                  <a:pt x="463213" y="36499"/>
                </a:lnTo>
                <a:lnTo>
                  <a:pt x="478463" y="44706"/>
                </a:lnTo>
                <a:lnTo>
                  <a:pt x="486086" y="48672"/>
                </a:lnTo>
                <a:lnTo>
                  <a:pt x="491167" y="52586"/>
                </a:lnTo>
                <a:lnTo>
                  <a:pt x="494556" y="56466"/>
                </a:lnTo>
                <a:lnTo>
                  <a:pt x="496814" y="60322"/>
                </a:lnTo>
                <a:lnTo>
                  <a:pt x="499590" y="62893"/>
                </a:lnTo>
                <a:lnTo>
                  <a:pt x="502711" y="64607"/>
                </a:lnTo>
                <a:lnTo>
                  <a:pt x="506061" y="65749"/>
                </a:lnTo>
                <a:lnTo>
                  <a:pt x="508294" y="67781"/>
                </a:lnTo>
                <a:lnTo>
                  <a:pt x="509783" y="70406"/>
                </a:lnTo>
                <a:lnTo>
                  <a:pt x="510776" y="73425"/>
                </a:lnTo>
                <a:lnTo>
                  <a:pt x="512708" y="76708"/>
                </a:lnTo>
                <a:lnTo>
                  <a:pt x="515266" y="80167"/>
                </a:lnTo>
                <a:lnTo>
                  <a:pt x="518242" y="83743"/>
                </a:lnTo>
                <a:lnTo>
                  <a:pt x="520224" y="87397"/>
                </a:lnTo>
                <a:lnTo>
                  <a:pt x="521547" y="91103"/>
                </a:lnTo>
                <a:lnTo>
                  <a:pt x="524192" y="1023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40"/>
          <p:cNvSpPr/>
          <p:nvPr/>
        </p:nvSpPr>
        <p:spPr>
          <a:xfrm>
            <a:off x="6234287" y="4857750"/>
            <a:ext cx="17923" cy="297180"/>
          </a:xfrm>
          <a:custGeom>
            <a:avLst/>
            <a:gdLst/>
            <a:ahLst/>
            <a:cxnLst/>
            <a:rect l="0" t="0" r="0" b="0"/>
            <a:pathLst>
              <a:path w="17923" h="297180">
                <a:moveTo>
                  <a:pt x="17922" y="0"/>
                </a:moveTo>
                <a:lnTo>
                  <a:pt x="17922" y="12135"/>
                </a:lnTo>
                <a:lnTo>
                  <a:pt x="16653" y="16980"/>
                </a:lnTo>
                <a:lnTo>
                  <a:pt x="14536" y="21480"/>
                </a:lnTo>
                <a:lnTo>
                  <a:pt x="11855" y="25749"/>
                </a:lnTo>
                <a:lnTo>
                  <a:pt x="10067" y="34946"/>
                </a:lnTo>
                <a:lnTo>
                  <a:pt x="8876" y="47427"/>
                </a:lnTo>
                <a:lnTo>
                  <a:pt x="7199" y="81786"/>
                </a:lnTo>
                <a:lnTo>
                  <a:pt x="6963" y="88813"/>
                </a:lnTo>
                <a:lnTo>
                  <a:pt x="5537" y="96039"/>
                </a:lnTo>
                <a:lnTo>
                  <a:pt x="3315" y="103396"/>
                </a:lnTo>
                <a:lnTo>
                  <a:pt x="564" y="110840"/>
                </a:lnTo>
                <a:lnTo>
                  <a:pt x="0" y="117073"/>
                </a:lnTo>
                <a:lnTo>
                  <a:pt x="895" y="122499"/>
                </a:lnTo>
                <a:lnTo>
                  <a:pt x="2761" y="127386"/>
                </a:lnTo>
                <a:lnTo>
                  <a:pt x="4005" y="133184"/>
                </a:lnTo>
                <a:lnTo>
                  <a:pt x="4834" y="139589"/>
                </a:lnTo>
                <a:lnTo>
                  <a:pt x="5387" y="146399"/>
                </a:lnTo>
                <a:lnTo>
                  <a:pt x="5755" y="153479"/>
                </a:lnTo>
                <a:lnTo>
                  <a:pt x="6165" y="168119"/>
                </a:lnTo>
                <a:lnTo>
                  <a:pt x="6464" y="197492"/>
                </a:lnTo>
                <a:lnTo>
                  <a:pt x="6492" y="297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41"/>
          <p:cNvSpPr/>
          <p:nvPr/>
        </p:nvSpPr>
        <p:spPr>
          <a:xfrm>
            <a:off x="6035040" y="5200650"/>
            <a:ext cx="308611" cy="57151"/>
          </a:xfrm>
          <a:custGeom>
            <a:avLst/>
            <a:gdLst/>
            <a:ahLst/>
            <a:cxnLst/>
            <a:rect l="0" t="0" r="0" b="0"/>
            <a:pathLst>
              <a:path w="308611" h="57151">
                <a:moveTo>
                  <a:pt x="0" y="57150"/>
                </a:moveTo>
                <a:lnTo>
                  <a:pt x="18203" y="57150"/>
                </a:lnTo>
                <a:lnTo>
                  <a:pt x="24835" y="55879"/>
                </a:lnTo>
                <a:lnTo>
                  <a:pt x="30526" y="53763"/>
                </a:lnTo>
                <a:lnTo>
                  <a:pt x="35591" y="51082"/>
                </a:lnTo>
                <a:lnTo>
                  <a:pt x="40237" y="49295"/>
                </a:lnTo>
                <a:lnTo>
                  <a:pt x="44605" y="48103"/>
                </a:lnTo>
                <a:lnTo>
                  <a:pt x="48786" y="47308"/>
                </a:lnTo>
                <a:lnTo>
                  <a:pt x="54114" y="45509"/>
                </a:lnTo>
                <a:lnTo>
                  <a:pt x="60206" y="43039"/>
                </a:lnTo>
                <a:lnTo>
                  <a:pt x="66808" y="40122"/>
                </a:lnTo>
                <a:lnTo>
                  <a:pt x="76288" y="36908"/>
                </a:lnTo>
                <a:lnTo>
                  <a:pt x="87688" y="33495"/>
                </a:lnTo>
                <a:lnTo>
                  <a:pt x="100368" y="29950"/>
                </a:lnTo>
                <a:lnTo>
                  <a:pt x="115172" y="26316"/>
                </a:lnTo>
                <a:lnTo>
                  <a:pt x="148554" y="18893"/>
                </a:lnTo>
                <a:lnTo>
                  <a:pt x="162536" y="15135"/>
                </a:lnTo>
                <a:lnTo>
                  <a:pt x="174397" y="11360"/>
                </a:lnTo>
                <a:lnTo>
                  <a:pt x="184845" y="7573"/>
                </a:lnTo>
                <a:lnTo>
                  <a:pt x="196889" y="5048"/>
                </a:lnTo>
                <a:lnTo>
                  <a:pt x="209999" y="3366"/>
                </a:lnTo>
                <a:lnTo>
                  <a:pt x="223820" y="2243"/>
                </a:lnTo>
                <a:lnTo>
                  <a:pt x="236843" y="1496"/>
                </a:lnTo>
                <a:lnTo>
                  <a:pt x="249335" y="99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2"/>
          <p:cNvSpPr/>
          <p:nvPr/>
        </p:nvSpPr>
        <p:spPr>
          <a:xfrm>
            <a:off x="6069846" y="5292143"/>
            <a:ext cx="182364" cy="308292"/>
          </a:xfrm>
          <a:custGeom>
            <a:avLst/>
            <a:gdLst/>
            <a:ahLst/>
            <a:cxnLst/>
            <a:rect l="0" t="0" r="0" b="0"/>
            <a:pathLst>
              <a:path w="182364" h="308292">
                <a:moveTo>
                  <a:pt x="45204" y="22807"/>
                </a:moveTo>
                <a:lnTo>
                  <a:pt x="61112" y="6897"/>
                </a:lnTo>
                <a:lnTo>
                  <a:pt x="65969" y="4580"/>
                </a:lnTo>
                <a:lnTo>
                  <a:pt x="71748" y="3036"/>
                </a:lnTo>
                <a:lnTo>
                  <a:pt x="78139" y="2006"/>
                </a:lnTo>
                <a:lnTo>
                  <a:pt x="83671" y="1320"/>
                </a:lnTo>
                <a:lnTo>
                  <a:pt x="88628" y="862"/>
                </a:lnTo>
                <a:lnTo>
                  <a:pt x="93203" y="556"/>
                </a:lnTo>
                <a:lnTo>
                  <a:pt x="97524" y="353"/>
                </a:lnTo>
                <a:lnTo>
                  <a:pt x="105710" y="127"/>
                </a:lnTo>
                <a:lnTo>
                  <a:pt x="117459" y="0"/>
                </a:lnTo>
                <a:lnTo>
                  <a:pt x="122584" y="1252"/>
                </a:lnTo>
                <a:lnTo>
                  <a:pt x="128540" y="3357"/>
                </a:lnTo>
                <a:lnTo>
                  <a:pt x="135052" y="6030"/>
                </a:lnTo>
                <a:lnTo>
                  <a:pt x="139392" y="9082"/>
                </a:lnTo>
                <a:lnTo>
                  <a:pt x="142286" y="12387"/>
                </a:lnTo>
                <a:lnTo>
                  <a:pt x="146771" y="19445"/>
                </a:lnTo>
                <a:lnTo>
                  <a:pt x="149746" y="23106"/>
                </a:lnTo>
                <a:lnTo>
                  <a:pt x="152998" y="26816"/>
                </a:lnTo>
                <a:lnTo>
                  <a:pt x="155166" y="31830"/>
                </a:lnTo>
                <a:lnTo>
                  <a:pt x="156613" y="37712"/>
                </a:lnTo>
                <a:lnTo>
                  <a:pt x="157576" y="44173"/>
                </a:lnTo>
                <a:lnTo>
                  <a:pt x="158218" y="49751"/>
                </a:lnTo>
                <a:lnTo>
                  <a:pt x="158933" y="59335"/>
                </a:lnTo>
                <a:lnTo>
                  <a:pt x="159250" y="81375"/>
                </a:lnTo>
                <a:lnTo>
                  <a:pt x="159335" y="96142"/>
                </a:lnTo>
                <a:lnTo>
                  <a:pt x="158121" y="112337"/>
                </a:lnTo>
                <a:lnTo>
                  <a:pt x="156042" y="129483"/>
                </a:lnTo>
                <a:lnTo>
                  <a:pt x="153386" y="147264"/>
                </a:lnTo>
                <a:lnTo>
                  <a:pt x="150345" y="161658"/>
                </a:lnTo>
                <a:lnTo>
                  <a:pt x="147048" y="173795"/>
                </a:lnTo>
                <a:lnTo>
                  <a:pt x="143580" y="184425"/>
                </a:lnTo>
                <a:lnTo>
                  <a:pt x="138728" y="196592"/>
                </a:lnTo>
                <a:lnTo>
                  <a:pt x="132953" y="209783"/>
                </a:lnTo>
                <a:lnTo>
                  <a:pt x="126563" y="223658"/>
                </a:lnTo>
                <a:lnTo>
                  <a:pt x="119764" y="235447"/>
                </a:lnTo>
                <a:lnTo>
                  <a:pt x="112690" y="245847"/>
                </a:lnTo>
                <a:lnTo>
                  <a:pt x="105435" y="255320"/>
                </a:lnTo>
                <a:lnTo>
                  <a:pt x="98057" y="264175"/>
                </a:lnTo>
                <a:lnTo>
                  <a:pt x="90600" y="272619"/>
                </a:lnTo>
                <a:lnTo>
                  <a:pt x="76810" y="287504"/>
                </a:lnTo>
                <a:lnTo>
                  <a:pt x="66448" y="298354"/>
                </a:lnTo>
                <a:lnTo>
                  <a:pt x="61906" y="301755"/>
                </a:lnTo>
                <a:lnTo>
                  <a:pt x="57609" y="304022"/>
                </a:lnTo>
                <a:lnTo>
                  <a:pt x="53474" y="305533"/>
                </a:lnTo>
                <a:lnTo>
                  <a:pt x="49447" y="306541"/>
                </a:lnTo>
                <a:lnTo>
                  <a:pt x="45492" y="307213"/>
                </a:lnTo>
                <a:lnTo>
                  <a:pt x="41586" y="307660"/>
                </a:lnTo>
                <a:lnTo>
                  <a:pt x="37712" y="307959"/>
                </a:lnTo>
                <a:lnTo>
                  <a:pt x="33859" y="308158"/>
                </a:lnTo>
                <a:lnTo>
                  <a:pt x="30021" y="308291"/>
                </a:lnTo>
                <a:lnTo>
                  <a:pt x="27461" y="307109"/>
                </a:lnTo>
                <a:lnTo>
                  <a:pt x="25755" y="305052"/>
                </a:lnTo>
                <a:lnTo>
                  <a:pt x="24618" y="302410"/>
                </a:lnTo>
                <a:lnTo>
                  <a:pt x="22590" y="300649"/>
                </a:lnTo>
                <a:lnTo>
                  <a:pt x="19968" y="299475"/>
                </a:lnTo>
                <a:lnTo>
                  <a:pt x="16950" y="298692"/>
                </a:lnTo>
                <a:lnTo>
                  <a:pt x="14938" y="296900"/>
                </a:lnTo>
                <a:lnTo>
                  <a:pt x="13597" y="294436"/>
                </a:lnTo>
                <a:lnTo>
                  <a:pt x="12702" y="291523"/>
                </a:lnTo>
                <a:lnTo>
                  <a:pt x="8322" y="284899"/>
                </a:lnTo>
                <a:lnTo>
                  <a:pt x="5376" y="281355"/>
                </a:lnTo>
                <a:lnTo>
                  <a:pt x="3412" y="277722"/>
                </a:lnTo>
                <a:lnTo>
                  <a:pt x="1229" y="270299"/>
                </a:lnTo>
                <a:lnTo>
                  <a:pt x="0" y="265048"/>
                </a:lnTo>
                <a:lnTo>
                  <a:pt x="1098" y="260501"/>
                </a:lnTo>
                <a:lnTo>
                  <a:pt x="3100" y="253659"/>
                </a:lnTo>
                <a:lnTo>
                  <a:pt x="5704" y="245289"/>
                </a:lnTo>
                <a:lnTo>
                  <a:pt x="7441" y="238438"/>
                </a:lnTo>
                <a:lnTo>
                  <a:pt x="8599" y="232601"/>
                </a:lnTo>
                <a:lnTo>
                  <a:pt x="9370" y="227439"/>
                </a:lnTo>
                <a:lnTo>
                  <a:pt x="12424" y="222728"/>
                </a:lnTo>
                <a:lnTo>
                  <a:pt x="17001" y="218318"/>
                </a:lnTo>
                <a:lnTo>
                  <a:pt x="22592" y="214107"/>
                </a:lnTo>
                <a:lnTo>
                  <a:pt x="27589" y="211300"/>
                </a:lnTo>
                <a:lnTo>
                  <a:pt x="32190" y="209429"/>
                </a:lnTo>
                <a:lnTo>
                  <a:pt x="36528" y="208182"/>
                </a:lnTo>
                <a:lnTo>
                  <a:pt x="41960" y="206080"/>
                </a:lnTo>
                <a:lnTo>
                  <a:pt x="48121" y="203409"/>
                </a:lnTo>
                <a:lnTo>
                  <a:pt x="54769" y="200358"/>
                </a:lnTo>
                <a:lnTo>
                  <a:pt x="60470" y="197054"/>
                </a:lnTo>
                <a:lnTo>
                  <a:pt x="65541" y="193581"/>
                </a:lnTo>
                <a:lnTo>
                  <a:pt x="70192" y="189997"/>
                </a:lnTo>
                <a:lnTo>
                  <a:pt x="75832" y="187607"/>
                </a:lnTo>
                <a:lnTo>
                  <a:pt x="82133" y="186013"/>
                </a:lnTo>
                <a:lnTo>
                  <a:pt x="88873" y="184951"/>
                </a:lnTo>
                <a:lnTo>
                  <a:pt x="94636" y="185512"/>
                </a:lnTo>
                <a:lnTo>
                  <a:pt x="99749" y="187157"/>
                </a:lnTo>
                <a:lnTo>
                  <a:pt x="132645" y="203682"/>
                </a:lnTo>
                <a:lnTo>
                  <a:pt x="136518" y="206890"/>
                </a:lnTo>
                <a:lnTo>
                  <a:pt x="141640" y="211569"/>
                </a:lnTo>
                <a:lnTo>
                  <a:pt x="147594" y="217228"/>
                </a:lnTo>
                <a:lnTo>
                  <a:pt x="151564" y="222271"/>
                </a:lnTo>
                <a:lnTo>
                  <a:pt x="155975" y="231260"/>
                </a:lnTo>
                <a:lnTo>
                  <a:pt x="158421" y="236706"/>
                </a:lnTo>
                <a:lnTo>
                  <a:pt x="164526" y="249529"/>
                </a:lnTo>
                <a:lnTo>
                  <a:pt x="167932" y="253965"/>
                </a:lnTo>
                <a:lnTo>
                  <a:pt x="171473" y="256922"/>
                </a:lnTo>
                <a:lnTo>
                  <a:pt x="182363" y="2628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43"/>
          <p:cNvSpPr/>
          <p:nvPr/>
        </p:nvSpPr>
        <p:spPr>
          <a:xfrm>
            <a:off x="6334418" y="5178380"/>
            <a:ext cx="180683" cy="410890"/>
          </a:xfrm>
          <a:custGeom>
            <a:avLst/>
            <a:gdLst/>
            <a:ahLst/>
            <a:cxnLst/>
            <a:rect l="0" t="0" r="0" b="0"/>
            <a:pathLst>
              <a:path w="180683" h="410890">
                <a:moveTo>
                  <a:pt x="32091" y="410889"/>
                </a:moveTo>
                <a:lnTo>
                  <a:pt x="26024" y="398754"/>
                </a:lnTo>
                <a:lnTo>
                  <a:pt x="22966" y="393909"/>
                </a:lnTo>
                <a:lnTo>
                  <a:pt x="19658" y="389409"/>
                </a:lnTo>
                <a:lnTo>
                  <a:pt x="16183" y="385139"/>
                </a:lnTo>
                <a:lnTo>
                  <a:pt x="12595" y="377213"/>
                </a:lnTo>
                <a:lnTo>
                  <a:pt x="8934" y="366848"/>
                </a:lnTo>
                <a:lnTo>
                  <a:pt x="5224" y="354859"/>
                </a:lnTo>
                <a:lnTo>
                  <a:pt x="2750" y="344325"/>
                </a:lnTo>
                <a:lnTo>
                  <a:pt x="1100" y="334764"/>
                </a:lnTo>
                <a:lnTo>
                  <a:pt x="0" y="325849"/>
                </a:lnTo>
                <a:lnTo>
                  <a:pt x="537" y="311016"/>
                </a:lnTo>
                <a:lnTo>
                  <a:pt x="2166" y="292237"/>
                </a:lnTo>
                <a:lnTo>
                  <a:pt x="4520" y="270828"/>
                </a:lnTo>
                <a:lnTo>
                  <a:pt x="6091" y="250205"/>
                </a:lnTo>
                <a:lnTo>
                  <a:pt x="7138" y="230106"/>
                </a:lnTo>
                <a:lnTo>
                  <a:pt x="7835" y="210358"/>
                </a:lnTo>
                <a:lnTo>
                  <a:pt x="10841" y="188302"/>
                </a:lnTo>
                <a:lnTo>
                  <a:pt x="15385" y="164708"/>
                </a:lnTo>
                <a:lnTo>
                  <a:pt x="34859" y="81167"/>
                </a:lnTo>
                <a:lnTo>
                  <a:pt x="39017" y="67885"/>
                </a:lnTo>
                <a:lnTo>
                  <a:pt x="43058" y="57760"/>
                </a:lnTo>
                <a:lnTo>
                  <a:pt x="64097" y="15425"/>
                </a:lnTo>
                <a:lnTo>
                  <a:pt x="68753" y="9491"/>
                </a:lnTo>
                <a:lnTo>
                  <a:pt x="76022" y="1401"/>
                </a:lnTo>
                <a:lnTo>
                  <a:pt x="77889" y="737"/>
                </a:lnTo>
                <a:lnTo>
                  <a:pt x="83349" y="0"/>
                </a:lnTo>
                <a:lnTo>
                  <a:pt x="85313" y="1073"/>
                </a:lnTo>
                <a:lnTo>
                  <a:pt x="86623" y="3058"/>
                </a:lnTo>
                <a:lnTo>
                  <a:pt x="87496" y="5652"/>
                </a:lnTo>
                <a:lnTo>
                  <a:pt x="89348" y="7381"/>
                </a:lnTo>
                <a:lnTo>
                  <a:pt x="91852" y="8534"/>
                </a:lnTo>
                <a:lnTo>
                  <a:pt x="94792" y="9302"/>
                </a:lnTo>
                <a:lnTo>
                  <a:pt x="96752" y="11085"/>
                </a:lnTo>
                <a:lnTo>
                  <a:pt x="98058" y="13543"/>
                </a:lnTo>
                <a:lnTo>
                  <a:pt x="102050" y="23471"/>
                </a:lnTo>
                <a:lnTo>
                  <a:pt x="112290" y="44817"/>
                </a:lnTo>
                <a:lnTo>
                  <a:pt x="117308" y="56351"/>
                </a:lnTo>
                <a:lnTo>
                  <a:pt x="121923" y="67850"/>
                </a:lnTo>
                <a:lnTo>
                  <a:pt x="126269" y="79327"/>
                </a:lnTo>
                <a:lnTo>
                  <a:pt x="130437" y="92057"/>
                </a:lnTo>
                <a:lnTo>
                  <a:pt x="134485" y="105625"/>
                </a:lnTo>
                <a:lnTo>
                  <a:pt x="138454" y="119750"/>
                </a:lnTo>
                <a:lnTo>
                  <a:pt x="141099" y="131706"/>
                </a:lnTo>
                <a:lnTo>
                  <a:pt x="142864" y="142217"/>
                </a:lnTo>
                <a:lnTo>
                  <a:pt x="144040" y="151765"/>
                </a:lnTo>
                <a:lnTo>
                  <a:pt x="146094" y="161940"/>
                </a:lnTo>
                <a:lnTo>
                  <a:pt x="148733" y="172533"/>
                </a:lnTo>
                <a:lnTo>
                  <a:pt x="151762" y="183405"/>
                </a:lnTo>
                <a:lnTo>
                  <a:pt x="153782" y="193193"/>
                </a:lnTo>
                <a:lnTo>
                  <a:pt x="155128" y="202259"/>
                </a:lnTo>
                <a:lnTo>
                  <a:pt x="156026" y="210842"/>
                </a:lnTo>
                <a:lnTo>
                  <a:pt x="157895" y="219104"/>
                </a:lnTo>
                <a:lnTo>
                  <a:pt x="160410" y="227153"/>
                </a:lnTo>
                <a:lnTo>
                  <a:pt x="163357" y="235058"/>
                </a:lnTo>
                <a:lnTo>
                  <a:pt x="166592" y="251759"/>
                </a:lnTo>
                <a:lnTo>
                  <a:pt x="170019" y="274322"/>
                </a:lnTo>
                <a:lnTo>
                  <a:pt x="175942" y="319713"/>
                </a:lnTo>
                <a:lnTo>
                  <a:pt x="180682" y="365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44"/>
          <p:cNvSpPr/>
          <p:nvPr/>
        </p:nvSpPr>
        <p:spPr>
          <a:xfrm>
            <a:off x="6286500" y="5303519"/>
            <a:ext cx="228601" cy="114301"/>
          </a:xfrm>
          <a:custGeom>
            <a:avLst/>
            <a:gdLst/>
            <a:ahLst/>
            <a:cxnLst/>
            <a:rect l="0" t="0" r="0" b="0"/>
            <a:pathLst>
              <a:path w="228601" h="114301">
                <a:moveTo>
                  <a:pt x="0" y="114300"/>
                </a:moveTo>
                <a:lnTo>
                  <a:pt x="12136" y="108233"/>
                </a:lnTo>
                <a:lnTo>
                  <a:pt x="16980" y="105175"/>
                </a:lnTo>
                <a:lnTo>
                  <a:pt x="21480" y="101867"/>
                </a:lnTo>
                <a:lnTo>
                  <a:pt x="25750" y="98391"/>
                </a:lnTo>
                <a:lnTo>
                  <a:pt x="29866" y="96075"/>
                </a:lnTo>
                <a:lnTo>
                  <a:pt x="33881" y="94530"/>
                </a:lnTo>
                <a:lnTo>
                  <a:pt x="37827" y="93500"/>
                </a:lnTo>
                <a:lnTo>
                  <a:pt x="44268" y="90274"/>
                </a:lnTo>
                <a:lnTo>
                  <a:pt x="52372" y="85582"/>
                </a:lnTo>
                <a:lnTo>
                  <a:pt x="61584" y="79915"/>
                </a:lnTo>
                <a:lnTo>
                  <a:pt x="76616" y="72327"/>
                </a:lnTo>
                <a:lnTo>
                  <a:pt x="117025" y="53735"/>
                </a:lnTo>
                <a:lnTo>
                  <a:pt x="137706" y="43444"/>
                </a:lnTo>
                <a:lnTo>
                  <a:pt x="157844" y="3277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45"/>
          <p:cNvSpPr/>
          <p:nvPr/>
        </p:nvSpPr>
        <p:spPr>
          <a:xfrm>
            <a:off x="6537959" y="5189219"/>
            <a:ext cx="34292" cy="377191"/>
          </a:xfrm>
          <a:custGeom>
            <a:avLst/>
            <a:gdLst/>
            <a:ahLst/>
            <a:cxnLst/>
            <a:rect l="0" t="0" r="0" b="0"/>
            <a:pathLst>
              <a:path w="34292" h="377191">
                <a:moveTo>
                  <a:pt x="0" y="0"/>
                </a:moveTo>
                <a:lnTo>
                  <a:pt x="0" y="62157"/>
                </a:lnTo>
                <a:lnTo>
                  <a:pt x="2541" y="84618"/>
                </a:lnTo>
                <a:lnTo>
                  <a:pt x="6774" y="108482"/>
                </a:lnTo>
                <a:lnTo>
                  <a:pt x="12137" y="133282"/>
                </a:lnTo>
                <a:lnTo>
                  <a:pt x="15711" y="152355"/>
                </a:lnTo>
                <a:lnTo>
                  <a:pt x="18095" y="167610"/>
                </a:lnTo>
                <a:lnTo>
                  <a:pt x="19683" y="180320"/>
                </a:lnTo>
                <a:lnTo>
                  <a:pt x="30088" y="280541"/>
                </a:lnTo>
                <a:lnTo>
                  <a:pt x="32423" y="307988"/>
                </a:lnTo>
                <a:lnTo>
                  <a:pt x="33045" y="318356"/>
                </a:lnTo>
                <a:lnTo>
                  <a:pt x="33737" y="336649"/>
                </a:lnTo>
                <a:lnTo>
                  <a:pt x="34044" y="349859"/>
                </a:lnTo>
                <a:lnTo>
                  <a:pt x="34291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46"/>
          <p:cNvSpPr/>
          <p:nvPr/>
        </p:nvSpPr>
        <p:spPr>
          <a:xfrm>
            <a:off x="6526530" y="5121312"/>
            <a:ext cx="203648" cy="419975"/>
          </a:xfrm>
          <a:custGeom>
            <a:avLst/>
            <a:gdLst/>
            <a:ahLst/>
            <a:cxnLst/>
            <a:rect l="0" t="0" r="0" b="0"/>
            <a:pathLst>
              <a:path w="203648" h="419975">
                <a:moveTo>
                  <a:pt x="0" y="113627"/>
                </a:moveTo>
                <a:lnTo>
                  <a:pt x="6068" y="101492"/>
                </a:lnTo>
                <a:lnTo>
                  <a:pt x="9047" y="92147"/>
                </a:lnTo>
                <a:lnTo>
                  <a:pt x="9841" y="87877"/>
                </a:lnTo>
                <a:lnTo>
                  <a:pt x="14111" y="79746"/>
                </a:lnTo>
                <a:lnTo>
                  <a:pt x="17027" y="75800"/>
                </a:lnTo>
                <a:lnTo>
                  <a:pt x="22781" y="70629"/>
                </a:lnTo>
                <a:lnTo>
                  <a:pt x="30427" y="64642"/>
                </a:lnTo>
                <a:lnTo>
                  <a:pt x="39335" y="58111"/>
                </a:lnTo>
                <a:lnTo>
                  <a:pt x="46543" y="52486"/>
                </a:lnTo>
                <a:lnTo>
                  <a:pt x="52618" y="47467"/>
                </a:lnTo>
                <a:lnTo>
                  <a:pt x="57938" y="42850"/>
                </a:lnTo>
                <a:lnTo>
                  <a:pt x="64025" y="38502"/>
                </a:lnTo>
                <a:lnTo>
                  <a:pt x="70623" y="34334"/>
                </a:lnTo>
                <a:lnTo>
                  <a:pt x="77563" y="30285"/>
                </a:lnTo>
                <a:lnTo>
                  <a:pt x="84728" y="26316"/>
                </a:lnTo>
                <a:lnTo>
                  <a:pt x="99464" y="18519"/>
                </a:lnTo>
                <a:lnTo>
                  <a:pt x="105679" y="14662"/>
                </a:lnTo>
                <a:lnTo>
                  <a:pt x="111092" y="10820"/>
                </a:lnTo>
                <a:lnTo>
                  <a:pt x="115972" y="6990"/>
                </a:lnTo>
                <a:lnTo>
                  <a:pt x="121764" y="4435"/>
                </a:lnTo>
                <a:lnTo>
                  <a:pt x="128166" y="2733"/>
                </a:lnTo>
                <a:lnTo>
                  <a:pt x="134974" y="1598"/>
                </a:lnTo>
                <a:lnTo>
                  <a:pt x="140782" y="841"/>
                </a:lnTo>
                <a:lnTo>
                  <a:pt x="145924" y="337"/>
                </a:lnTo>
                <a:lnTo>
                  <a:pt x="150623" y="0"/>
                </a:lnTo>
                <a:lnTo>
                  <a:pt x="155025" y="1046"/>
                </a:lnTo>
                <a:lnTo>
                  <a:pt x="159230" y="3013"/>
                </a:lnTo>
                <a:lnTo>
                  <a:pt x="163303" y="5595"/>
                </a:lnTo>
                <a:lnTo>
                  <a:pt x="167289" y="8586"/>
                </a:lnTo>
                <a:lnTo>
                  <a:pt x="171216" y="11849"/>
                </a:lnTo>
                <a:lnTo>
                  <a:pt x="175104" y="15295"/>
                </a:lnTo>
                <a:lnTo>
                  <a:pt x="177695" y="20133"/>
                </a:lnTo>
                <a:lnTo>
                  <a:pt x="180576" y="32281"/>
                </a:lnTo>
                <a:lnTo>
                  <a:pt x="181855" y="42760"/>
                </a:lnTo>
                <a:lnTo>
                  <a:pt x="182197" y="47332"/>
                </a:lnTo>
                <a:lnTo>
                  <a:pt x="181154" y="54191"/>
                </a:lnTo>
                <a:lnTo>
                  <a:pt x="179190" y="62573"/>
                </a:lnTo>
                <a:lnTo>
                  <a:pt x="176610" y="71971"/>
                </a:lnTo>
                <a:lnTo>
                  <a:pt x="173619" y="80777"/>
                </a:lnTo>
                <a:lnTo>
                  <a:pt x="170356" y="89187"/>
                </a:lnTo>
                <a:lnTo>
                  <a:pt x="166911" y="97333"/>
                </a:lnTo>
                <a:lnTo>
                  <a:pt x="163343" y="106575"/>
                </a:lnTo>
                <a:lnTo>
                  <a:pt x="155993" y="127003"/>
                </a:lnTo>
                <a:lnTo>
                  <a:pt x="148446" y="141595"/>
                </a:lnTo>
                <a:lnTo>
                  <a:pt x="138333" y="158942"/>
                </a:lnTo>
                <a:lnTo>
                  <a:pt x="126512" y="178127"/>
                </a:lnTo>
                <a:lnTo>
                  <a:pt x="116091" y="193457"/>
                </a:lnTo>
                <a:lnTo>
                  <a:pt x="106604" y="206217"/>
                </a:lnTo>
                <a:lnTo>
                  <a:pt x="97739" y="217264"/>
                </a:lnTo>
                <a:lnTo>
                  <a:pt x="89290" y="225898"/>
                </a:lnTo>
                <a:lnTo>
                  <a:pt x="81116" y="232925"/>
                </a:lnTo>
                <a:lnTo>
                  <a:pt x="73127" y="238879"/>
                </a:lnTo>
                <a:lnTo>
                  <a:pt x="69072" y="242849"/>
                </a:lnTo>
                <a:lnTo>
                  <a:pt x="67638" y="245495"/>
                </a:lnTo>
                <a:lnTo>
                  <a:pt x="67951" y="247259"/>
                </a:lnTo>
                <a:lnTo>
                  <a:pt x="71971" y="245895"/>
                </a:lnTo>
                <a:lnTo>
                  <a:pt x="78461" y="242446"/>
                </a:lnTo>
                <a:lnTo>
                  <a:pt x="86597" y="237607"/>
                </a:lnTo>
                <a:lnTo>
                  <a:pt x="93291" y="233110"/>
                </a:lnTo>
                <a:lnTo>
                  <a:pt x="99024" y="228843"/>
                </a:lnTo>
                <a:lnTo>
                  <a:pt x="104116" y="224728"/>
                </a:lnTo>
                <a:lnTo>
                  <a:pt x="111321" y="220714"/>
                </a:lnTo>
                <a:lnTo>
                  <a:pt x="119934" y="216769"/>
                </a:lnTo>
                <a:lnTo>
                  <a:pt x="129486" y="212868"/>
                </a:lnTo>
                <a:lnTo>
                  <a:pt x="137123" y="210268"/>
                </a:lnTo>
                <a:lnTo>
                  <a:pt x="143486" y="208534"/>
                </a:lnTo>
                <a:lnTo>
                  <a:pt x="148997" y="207379"/>
                </a:lnTo>
                <a:lnTo>
                  <a:pt x="156481" y="206608"/>
                </a:lnTo>
                <a:lnTo>
                  <a:pt x="165280" y="206094"/>
                </a:lnTo>
                <a:lnTo>
                  <a:pt x="174957" y="205752"/>
                </a:lnTo>
                <a:lnTo>
                  <a:pt x="181407" y="206794"/>
                </a:lnTo>
                <a:lnTo>
                  <a:pt x="185709" y="208759"/>
                </a:lnTo>
                <a:lnTo>
                  <a:pt x="191757" y="214328"/>
                </a:lnTo>
                <a:lnTo>
                  <a:pt x="198678" y="221037"/>
                </a:lnTo>
                <a:lnTo>
                  <a:pt x="201032" y="225874"/>
                </a:lnTo>
                <a:lnTo>
                  <a:pt x="203647" y="238021"/>
                </a:lnTo>
                <a:lnTo>
                  <a:pt x="203074" y="243546"/>
                </a:lnTo>
                <a:lnTo>
                  <a:pt x="201423" y="248500"/>
                </a:lnTo>
                <a:lnTo>
                  <a:pt x="189647" y="271644"/>
                </a:lnTo>
                <a:lnTo>
                  <a:pt x="186121" y="279931"/>
                </a:lnTo>
                <a:lnTo>
                  <a:pt x="182500" y="289267"/>
                </a:lnTo>
                <a:lnTo>
                  <a:pt x="178817" y="299300"/>
                </a:lnTo>
                <a:lnTo>
                  <a:pt x="175091" y="308529"/>
                </a:lnTo>
                <a:lnTo>
                  <a:pt x="171337" y="317222"/>
                </a:lnTo>
                <a:lnTo>
                  <a:pt x="167564" y="325557"/>
                </a:lnTo>
                <a:lnTo>
                  <a:pt x="162509" y="333654"/>
                </a:lnTo>
                <a:lnTo>
                  <a:pt x="156600" y="341592"/>
                </a:lnTo>
                <a:lnTo>
                  <a:pt x="150119" y="349424"/>
                </a:lnTo>
                <a:lnTo>
                  <a:pt x="144529" y="355915"/>
                </a:lnTo>
                <a:lnTo>
                  <a:pt x="139533" y="361513"/>
                </a:lnTo>
                <a:lnTo>
                  <a:pt x="134932" y="366514"/>
                </a:lnTo>
                <a:lnTo>
                  <a:pt x="129324" y="371119"/>
                </a:lnTo>
                <a:lnTo>
                  <a:pt x="123047" y="375458"/>
                </a:lnTo>
                <a:lnTo>
                  <a:pt x="116321" y="379621"/>
                </a:lnTo>
                <a:lnTo>
                  <a:pt x="110567" y="383667"/>
                </a:lnTo>
                <a:lnTo>
                  <a:pt x="105461" y="387634"/>
                </a:lnTo>
                <a:lnTo>
                  <a:pt x="100787" y="391548"/>
                </a:lnTo>
                <a:lnTo>
                  <a:pt x="96401" y="395428"/>
                </a:lnTo>
                <a:lnTo>
                  <a:pt x="88141" y="403125"/>
                </a:lnTo>
                <a:lnTo>
                  <a:pt x="76351" y="414599"/>
                </a:lnTo>
                <a:lnTo>
                  <a:pt x="72491" y="417145"/>
                </a:lnTo>
                <a:lnTo>
                  <a:pt x="68647" y="418843"/>
                </a:lnTo>
                <a:lnTo>
                  <a:pt x="64814" y="419974"/>
                </a:lnTo>
                <a:lnTo>
                  <a:pt x="59719" y="419459"/>
                </a:lnTo>
                <a:lnTo>
                  <a:pt x="53783" y="417845"/>
                </a:lnTo>
                <a:lnTo>
                  <a:pt x="34289" y="4108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7"/>
          <p:cNvSpPr/>
          <p:nvPr/>
        </p:nvSpPr>
        <p:spPr>
          <a:xfrm>
            <a:off x="6389370" y="4937871"/>
            <a:ext cx="354331" cy="137049"/>
          </a:xfrm>
          <a:custGeom>
            <a:avLst/>
            <a:gdLst/>
            <a:ahLst/>
            <a:cxnLst/>
            <a:rect l="0" t="0" r="0" b="0"/>
            <a:pathLst>
              <a:path w="354331" h="137049">
                <a:moveTo>
                  <a:pt x="0" y="137048"/>
                </a:moveTo>
                <a:lnTo>
                  <a:pt x="6067" y="124913"/>
                </a:lnTo>
                <a:lnTo>
                  <a:pt x="9125" y="120068"/>
                </a:lnTo>
                <a:lnTo>
                  <a:pt x="12433" y="115568"/>
                </a:lnTo>
                <a:lnTo>
                  <a:pt x="15908" y="111298"/>
                </a:lnTo>
                <a:lnTo>
                  <a:pt x="22035" y="105912"/>
                </a:lnTo>
                <a:lnTo>
                  <a:pt x="29930" y="99781"/>
                </a:lnTo>
                <a:lnTo>
                  <a:pt x="39003" y="93153"/>
                </a:lnTo>
                <a:lnTo>
                  <a:pt x="82111" y="59555"/>
                </a:lnTo>
                <a:lnTo>
                  <a:pt x="95381" y="49826"/>
                </a:lnTo>
                <a:lnTo>
                  <a:pt x="106767" y="42070"/>
                </a:lnTo>
                <a:lnTo>
                  <a:pt x="116898" y="35630"/>
                </a:lnTo>
                <a:lnTo>
                  <a:pt x="128732" y="28796"/>
                </a:lnTo>
                <a:lnTo>
                  <a:pt x="155428" y="14429"/>
                </a:lnTo>
                <a:lnTo>
                  <a:pt x="168388" y="9583"/>
                </a:lnTo>
                <a:lnTo>
                  <a:pt x="180839" y="6351"/>
                </a:lnTo>
                <a:lnTo>
                  <a:pt x="192949" y="4197"/>
                </a:lnTo>
                <a:lnTo>
                  <a:pt x="203562" y="2761"/>
                </a:lnTo>
                <a:lnTo>
                  <a:pt x="213178" y="1803"/>
                </a:lnTo>
                <a:lnTo>
                  <a:pt x="222129" y="1165"/>
                </a:lnTo>
                <a:lnTo>
                  <a:pt x="230635" y="739"/>
                </a:lnTo>
                <a:lnTo>
                  <a:pt x="246862" y="267"/>
                </a:lnTo>
                <a:lnTo>
                  <a:pt x="264208" y="0"/>
                </a:lnTo>
                <a:lnTo>
                  <a:pt x="270119" y="1233"/>
                </a:lnTo>
                <a:lnTo>
                  <a:pt x="276599" y="3325"/>
                </a:lnTo>
                <a:lnTo>
                  <a:pt x="283459" y="5989"/>
                </a:lnTo>
                <a:lnTo>
                  <a:pt x="289302" y="9036"/>
                </a:lnTo>
                <a:lnTo>
                  <a:pt x="294469" y="12336"/>
                </a:lnTo>
                <a:lnTo>
                  <a:pt x="299182" y="15807"/>
                </a:lnTo>
                <a:lnTo>
                  <a:pt x="303595" y="19391"/>
                </a:lnTo>
                <a:lnTo>
                  <a:pt x="307807" y="23050"/>
                </a:lnTo>
                <a:lnTo>
                  <a:pt x="311884" y="26760"/>
                </a:lnTo>
                <a:lnTo>
                  <a:pt x="319801" y="34268"/>
                </a:lnTo>
                <a:lnTo>
                  <a:pt x="323691" y="38048"/>
                </a:lnTo>
                <a:lnTo>
                  <a:pt x="326284" y="43108"/>
                </a:lnTo>
                <a:lnTo>
                  <a:pt x="328012" y="49021"/>
                </a:lnTo>
                <a:lnTo>
                  <a:pt x="329164" y="55504"/>
                </a:lnTo>
                <a:lnTo>
                  <a:pt x="331203" y="61095"/>
                </a:lnTo>
                <a:lnTo>
                  <a:pt x="333832" y="66093"/>
                </a:lnTo>
                <a:lnTo>
                  <a:pt x="336855" y="70695"/>
                </a:lnTo>
                <a:lnTo>
                  <a:pt x="338869" y="76303"/>
                </a:lnTo>
                <a:lnTo>
                  <a:pt x="340213" y="82581"/>
                </a:lnTo>
                <a:lnTo>
                  <a:pt x="341109" y="89307"/>
                </a:lnTo>
                <a:lnTo>
                  <a:pt x="341705" y="95061"/>
                </a:lnTo>
                <a:lnTo>
                  <a:pt x="342103" y="100167"/>
                </a:lnTo>
                <a:lnTo>
                  <a:pt x="342369" y="104840"/>
                </a:lnTo>
                <a:lnTo>
                  <a:pt x="343816" y="109227"/>
                </a:lnTo>
                <a:lnTo>
                  <a:pt x="346051" y="113421"/>
                </a:lnTo>
                <a:lnTo>
                  <a:pt x="354330" y="125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8"/>
          <p:cNvSpPr/>
          <p:nvPr/>
        </p:nvSpPr>
        <p:spPr>
          <a:xfrm>
            <a:off x="6915150" y="5234939"/>
            <a:ext cx="182881" cy="22862"/>
          </a:xfrm>
          <a:custGeom>
            <a:avLst/>
            <a:gdLst/>
            <a:ahLst/>
            <a:cxnLst/>
            <a:rect l="0" t="0" r="0" b="0"/>
            <a:pathLst>
              <a:path w="182881" h="22862">
                <a:moveTo>
                  <a:pt x="0" y="22861"/>
                </a:moveTo>
                <a:lnTo>
                  <a:pt x="42777" y="22861"/>
                </a:lnTo>
                <a:lnTo>
                  <a:pt x="50107" y="21590"/>
                </a:lnTo>
                <a:lnTo>
                  <a:pt x="57536" y="19474"/>
                </a:lnTo>
                <a:lnTo>
                  <a:pt x="65027" y="16793"/>
                </a:lnTo>
                <a:lnTo>
                  <a:pt x="72561" y="15006"/>
                </a:lnTo>
                <a:lnTo>
                  <a:pt x="80124" y="13814"/>
                </a:lnTo>
                <a:lnTo>
                  <a:pt x="87706" y="13019"/>
                </a:lnTo>
                <a:lnTo>
                  <a:pt x="95300" y="11220"/>
                </a:lnTo>
                <a:lnTo>
                  <a:pt x="102903" y="8750"/>
                </a:lnTo>
                <a:lnTo>
                  <a:pt x="110512" y="5833"/>
                </a:lnTo>
                <a:lnTo>
                  <a:pt x="116855" y="3889"/>
                </a:lnTo>
                <a:lnTo>
                  <a:pt x="122353" y="2593"/>
                </a:lnTo>
                <a:lnTo>
                  <a:pt x="127289" y="1729"/>
                </a:lnTo>
                <a:lnTo>
                  <a:pt x="134389" y="1153"/>
                </a:lnTo>
                <a:lnTo>
                  <a:pt x="142933" y="769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9"/>
          <p:cNvSpPr/>
          <p:nvPr/>
        </p:nvSpPr>
        <p:spPr>
          <a:xfrm>
            <a:off x="6983730" y="5154929"/>
            <a:ext cx="34290" cy="285751"/>
          </a:xfrm>
          <a:custGeom>
            <a:avLst/>
            <a:gdLst/>
            <a:ahLst/>
            <a:cxnLst/>
            <a:rect l="0" t="0" r="0" b="0"/>
            <a:pathLst>
              <a:path w="34290" h="285751">
                <a:moveTo>
                  <a:pt x="0" y="0"/>
                </a:moveTo>
                <a:lnTo>
                  <a:pt x="6068" y="18204"/>
                </a:lnTo>
                <a:lnTo>
                  <a:pt x="7855" y="24836"/>
                </a:lnTo>
                <a:lnTo>
                  <a:pt x="9047" y="30527"/>
                </a:lnTo>
                <a:lnTo>
                  <a:pt x="9841" y="35592"/>
                </a:lnTo>
                <a:lnTo>
                  <a:pt x="10370" y="41508"/>
                </a:lnTo>
                <a:lnTo>
                  <a:pt x="10723" y="47992"/>
                </a:lnTo>
                <a:lnTo>
                  <a:pt x="11220" y="65867"/>
                </a:lnTo>
                <a:lnTo>
                  <a:pt x="11290" y="70581"/>
                </a:lnTo>
                <a:lnTo>
                  <a:pt x="18141" y="116460"/>
                </a:lnTo>
                <a:lnTo>
                  <a:pt x="27112" y="173680"/>
                </a:lnTo>
                <a:lnTo>
                  <a:pt x="31100" y="203345"/>
                </a:lnTo>
                <a:lnTo>
                  <a:pt x="32163" y="216843"/>
                </a:lnTo>
                <a:lnTo>
                  <a:pt x="32872" y="230922"/>
                </a:lnTo>
                <a:lnTo>
                  <a:pt x="34289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50"/>
          <p:cNvSpPr/>
          <p:nvPr/>
        </p:nvSpPr>
        <p:spPr>
          <a:xfrm>
            <a:off x="7269480" y="4874024"/>
            <a:ext cx="11389" cy="292336"/>
          </a:xfrm>
          <a:custGeom>
            <a:avLst/>
            <a:gdLst/>
            <a:ahLst/>
            <a:cxnLst/>
            <a:rect l="0" t="0" r="0" b="0"/>
            <a:pathLst>
              <a:path w="11389" h="292336">
                <a:moveTo>
                  <a:pt x="0" y="6585"/>
                </a:moveTo>
                <a:lnTo>
                  <a:pt x="6068" y="518"/>
                </a:lnTo>
                <a:lnTo>
                  <a:pt x="7855" y="0"/>
                </a:lnTo>
                <a:lnTo>
                  <a:pt x="9047" y="925"/>
                </a:lnTo>
                <a:lnTo>
                  <a:pt x="10959" y="5468"/>
                </a:lnTo>
                <a:lnTo>
                  <a:pt x="11290" y="12322"/>
                </a:lnTo>
                <a:lnTo>
                  <a:pt x="11388" y="58803"/>
                </a:lnTo>
                <a:lnTo>
                  <a:pt x="10132" y="85847"/>
                </a:lnTo>
                <a:lnTo>
                  <a:pt x="2377" y="199148"/>
                </a:lnTo>
                <a:lnTo>
                  <a:pt x="0" y="292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51"/>
          <p:cNvSpPr/>
          <p:nvPr/>
        </p:nvSpPr>
        <p:spPr>
          <a:xfrm>
            <a:off x="7109459" y="5177789"/>
            <a:ext cx="240032" cy="114301"/>
          </a:xfrm>
          <a:custGeom>
            <a:avLst/>
            <a:gdLst/>
            <a:ahLst/>
            <a:cxnLst/>
            <a:rect l="0" t="0" r="0" b="0"/>
            <a:pathLst>
              <a:path w="240032" h="114301">
                <a:moveTo>
                  <a:pt x="0" y="114300"/>
                </a:moveTo>
                <a:lnTo>
                  <a:pt x="12137" y="108233"/>
                </a:lnTo>
                <a:lnTo>
                  <a:pt x="16981" y="105175"/>
                </a:lnTo>
                <a:lnTo>
                  <a:pt x="21480" y="101867"/>
                </a:lnTo>
                <a:lnTo>
                  <a:pt x="25751" y="98392"/>
                </a:lnTo>
                <a:lnTo>
                  <a:pt x="29868" y="94804"/>
                </a:lnTo>
                <a:lnTo>
                  <a:pt x="33882" y="91143"/>
                </a:lnTo>
                <a:lnTo>
                  <a:pt x="37828" y="87433"/>
                </a:lnTo>
                <a:lnTo>
                  <a:pt x="46809" y="82418"/>
                </a:lnTo>
                <a:lnTo>
                  <a:pt x="59146" y="76536"/>
                </a:lnTo>
                <a:lnTo>
                  <a:pt x="85977" y="64496"/>
                </a:lnTo>
                <a:lnTo>
                  <a:pt x="106369" y="54912"/>
                </a:lnTo>
                <a:lnTo>
                  <a:pt x="116633" y="49308"/>
                </a:lnTo>
                <a:lnTo>
                  <a:pt x="127286" y="43032"/>
                </a:lnTo>
                <a:lnTo>
                  <a:pt x="138197" y="36308"/>
                </a:lnTo>
                <a:lnTo>
                  <a:pt x="151822" y="29286"/>
                </a:lnTo>
                <a:lnTo>
                  <a:pt x="167255" y="22064"/>
                </a:lnTo>
                <a:lnTo>
                  <a:pt x="183894" y="14709"/>
                </a:lnTo>
                <a:lnTo>
                  <a:pt x="196256" y="9806"/>
                </a:lnTo>
                <a:lnTo>
                  <a:pt x="205768" y="6538"/>
                </a:lnTo>
                <a:lnTo>
                  <a:pt x="213378" y="4359"/>
                </a:lnTo>
                <a:lnTo>
                  <a:pt x="219723" y="2906"/>
                </a:lnTo>
                <a:lnTo>
                  <a:pt x="225221" y="1937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52"/>
          <p:cNvSpPr/>
          <p:nvPr/>
        </p:nvSpPr>
        <p:spPr>
          <a:xfrm>
            <a:off x="7213185" y="5303742"/>
            <a:ext cx="227746" cy="293443"/>
          </a:xfrm>
          <a:custGeom>
            <a:avLst/>
            <a:gdLst/>
            <a:ahLst/>
            <a:cxnLst/>
            <a:rect l="0" t="0" r="0" b="0"/>
            <a:pathLst>
              <a:path w="227746" h="293443">
                <a:moveTo>
                  <a:pt x="10574" y="34067"/>
                </a:moveTo>
                <a:lnTo>
                  <a:pt x="22711" y="21932"/>
                </a:lnTo>
                <a:lnTo>
                  <a:pt x="28825" y="17087"/>
                </a:lnTo>
                <a:lnTo>
                  <a:pt x="35442" y="12587"/>
                </a:lnTo>
                <a:lnTo>
                  <a:pt x="42393" y="8317"/>
                </a:lnTo>
                <a:lnTo>
                  <a:pt x="49567" y="5471"/>
                </a:lnTo>
                <a:lnTo>
                  <a:pt x="56889" y="3573"/>
                </a:lnTo>
                <a:lnTo>
                  <a:pt x="64311" y="2308"/>
                </a:lnTo>
                <a:lnTo>
                  <a:pt x="70529" y="1464"/>
                </a:lnTo>
                <a:lnTo>
                  <a:pt x="75944" y="902"/>
                </a:lnTo>
                <a:lnTo>
                  <a:pt x="80824" y="527"/>
                </a:lnTo>
                <a:lnTo>
                  <a:pt x="86618" y="277"/>
                </a:lnTo>
                <a:lnTo>
                  <a:pt x="99828" y="0"/>
                </a:lnTo>
                <a:lnTo>
                  <a:pt x="104367" y="1196"/>
                </a:lnTo>
                <a:lnTo>
                  <a:pt x="107392" y="3263"/>
                </a:lnTo>
                <a:lnTo>
                  <a:pt x="109410" y="5911"/>
                </a:lnTo>
                <a:lnTo>
                  <a:pt x="112025" y="7677"/>
                </a:lnTo>
                <a:lnTo>
                  <a:pt x="118317" y="9638"/>
                </a:lnTo>
                <a:lnTo>
                  <a:pt x="120503" y="11431"/>
                </a:lnTo>
                <a:lnTo>
                  <a:pt x="121961" y="13897"/>
                </a:lnTo>
                <a:lnTo>
                  <a:pt x="130367" y="39114"/>
                </a:lnTo>
                <a:lnTo>
                  <a:pt x="131076" y="47592"/>
                </a:lnTo>
                <a:lnTo>
                  <a:pt x="130279" y="55784"/>
                </a:lnTo>
                <a:lnTo>
                  <a:pt x="128478" y="63785"/>
                </a:lnTo>
                <a:lnTo>
                  <a:pt x="126007" y="71659"/>
                </a:lnTo>
                <a:lnTo>
                  <a:pt x="123089" y="79449"/>
                </a:lnTo>
                <a:lnTo>
                  <a:pt x="119875" y="87182"/>
                </a:lnTo>
                <a:lnTo>
                  <a:pt x="117731" y="94877"/>
                </a:lnTo>
                <a:lnTo>
                  <a:pt x="116302" y="102547"/>
                </a:lnTo>
                <a:lnTo>
                  <a:pt x="115349" y="110200"/>
                </a:lnTo>
                <a:lnTo>
                  <a:pt x="110905" y="120383"/>
                </a:lnTo>
                <a:lnTo>
                  <a:pt x="104131" y="132251"/>
                </a:lnTo>
                <a:lnTo>
                  <a:pt x="95806" y="145244"/>
                </a:lnTo>
                <a:lnTo>
                  <a:pt x="69621" y="190159"/>
                </a:lnTo>
                <a:lnTo>
                  <a:pt x="53748" y="218139"/>
                </a:lnTo>
                <a:lnTo>
                  <a:pt x="41897" y="238061"/>
                </a:lnTo>
                <a:lnTo>
                  <a:pt x="32726" y="252613"/>
                </a:lnTo>
                <a:lnTo>
                  <a:pt x="25342" y="263585"/>
                </a:lnTo>
                <a:lnTo>
                  <a:pt x="19150" y="272169"/>
                </a:lnTo>
                <a:lnTo>
                  <a:pt x="13752" y="279162"/>
                </a:lnTo>
                <a:lnTo>
                  <a:pt x="2030" y="293442"/>
                </a:lnTo>
                <a:lnTo>
                  <a:pt x="1068" y="293344"/>
                </a:lnTo>
                <a:lnTo>
                  <a:pt x="427" y="292008"/>
                </a:lnTo>
                <a:lnTo>
                  <a:pt x="0" y="289848"/>
                </a:lnTo>
                <a:lnTo>
                  <a:pt x="985" y="288408"/>
                </a:lnTo>
                <a:lnTo>
                  <a:pt x="2911" y="287448"/>
                </a:lnTo>
                <a:lnTo>
                  <a:pt x="9709" y="285111"/>
                </a:lnTo>
                <a:lnTo>
                  <a:pt x="15077" y="282710"/>
                </a:lnTo>
                <a:lnTo>
                  <a:pt x="21197" y="279839"/>
                </a:lnTo>
                <a:lnTo>
                  <a:pt x="29086" y="276655"/>
                </a:lnTo>
                <a:lnTo>
                  <a:pt x="48012" y="269731"/>
                </a:lnTo>
                <a:lnTo>
                  <a:pt x="55853" y="267376"/>
                </a:lnTo>
                <a:lnTo>
                  <a:pt x="62350" y="265807"/>
                </a:lnTo>
                <a:lnTo>
                  <a:pt x="67951" y="264761"/>
                </a:lnTo>
                <a:lnTo>
                  <a:pt x="87722" y="260211"/>
                </a:lnTo>
                <a:lnTo>
                  <a:pt x="141807" y="246942"/>
                </a:lnTo>
                <a:lnTo>
                  <a:pt x="152673" y="244564"/>
                </a:lnTo>
                <a:lnTo>
                  <a:pt x="161187" y="242979"/>
                </a:lnTo>
                <a:lnTo>
                  <a:pt x="168132" y="241922"/>
                </a:lnTo>
                <a:lnTo>
                  <a:pt x="174033" y="241217"/>
                </a:lnTo>
                <a:lnTo>
                  <a:pt x="179238" y="240747"/>
                </a:lnTo>
                <a:lnTo>
                  <a:pt x="183976" y="240434"/>
                </a:lnTo>
                <a:lnTo>
                  <a:pt x="189675" y="241495"/>
                </a:lnTo>
                <a:lnTo>
                  <a:pt x="196016" y="243472"/>
                </a:lnTo>
                <a:lnTo>
                  <a:pt x="212305" y="249704"/>
                </a:lnTo>
                <a:lnTo>
                  <a:pt x="217919" y="250556"/>
                </a:lnTo>
                <a:lnTo>
                  <a:pt x="227745" y="2512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53"/>
          <p:cNvSpPr/>
          <p:nvPr/>
        </p:nvSpPr>
        <p:spPr>
          <a:xfrm>
            <a:off x="7499668" y="5120639"/>
            <a:ext cx="9842" cy="422912"/>
          </a:xfrm>
          <a:custGeom>
            <a:avLst/>
            <a:gdLst/>
            <a:ahLst/>
            <a:cxnLst/>
            <a:rect l="0" t="0" r="0" b="0"/>
            <a:pathLst>
              <a:path w="9842" h="422912">
                <a:moveTo>
                  <a:pt x="9841" y="0"/>
                </a:moveTo>
                <a:lnTo>
                  <a:pt x="9841" y="303000"/>
                </a:lnTo>
                <a:lnTo>
                  <a:pt x="8572" y="311220"/>
                </a:lnTo>
                <a:lnTo>
                  <a:pt x="6455" y="319240"/>
                </a:lnTo>
                <a:lnTo>
                  <a:pt x="3774" y="327126"/>
                </a:lnTo>
                <a:lnTo>
                  <a:pt x="1986" y="334925"/>
                </a:lnTo>
                <a:lnTo>
                  <a:pt x="795" y="342663"/>
                </a:lnTo>
                <a:lnTo>
                  <a:pt x="0" y="350363"/>
                </a:lnTo>
                <a:lnTo>
                  <a:pt x="741" y="356765"/>
                </a:lnTo>
                <a:lnTo>
                  <a:pt x="2505" y="362304"/>
                </a:lnTo>
                <a:lnTo>
                  <a:pt x="4950" y="367266"/>
                </a:lnTo>
                <a:lnTo>
                  <a:pt x="6580" y="373114"/>
                </a:lnTo>
                <a:lnTo>
                  <a:pt x="7668" y="379553"/>
                </a:lnTo>
                <a:lnTo>
                  <a:pt x="8392" y="386386"/>
                </a:lnTo>
                <a:lnTo>
                  <a:pt x="8876" y="392210"/>
                </a:lnTo>
                <a:lnTo>
                  <a:pt x="9197" y="397364"/>
                </a:lnTo>
                <a:lnTo>
                  <a:pt x="9841" y="422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54"/>
          <p:cNvSpPr/>
          <p:nvPr/>
        </p:nvSpPr>
        <p:spPr>
          <a:xfrm>
            <a:off x="7440930" y="5086876"/>
            <a:ext cx="274248" cy="479534"/>
          </a:xfrm>
          <a:custGeom>
            <a:avLst/>
            <a:gdLst/>
            <a:ahLst/>
            <a:cxnLst/>
            <a:rect l="0" t="0" r="0" b="0"/>
            <a:pathLst>
              <a:path w="274248" h="479534">
                <a:moveTo>
                  <a:pt x="0" y="56624"/>
                </a:moveTo>
                <a:lnTo>
                  <a:pt x="12136" y="44488"/>
                </a:lnTo>
                <a:lnTo>
                  <a:pt x="16980" y="40913"/>
                </a:lnTo>
                <a:lnTo>
                  <a:pt x="21480" y="38530"/>
                </a:lnTo>
                <a:lnTo>
                  <a:pt x="25749" y="36941"/>
                </a:lnTo>
                <a:lnTo>
                  <a:pt x="49963" y="28637"/>
                </a:lnTo>
                <a:lnTo>
                  <a:pt x="58708" y="25266"/>
                </a:lnTo>
                <a:lnTo>
                  <a:pt x="67079" y="21748"/>
                </a:lnTo>
                <a:lnTo>
                  <a:pt x="75199" y="18133"/>
                </a:lnTo>
                <a:lnTo>
                  <a:pt x="83152" y="15723"/>
                </a:lnTo>
                <a:lnTo>
                  <a:pt x="90995" y="14117"/>
                </a:lnTo>
                <a:lnTo>
                  <a:pt x="98763" y="13046"/>
                </a:lnTo>
                <a:lnTo>
                  <a:pt x="106482" y="11062"/>
                </a:lnTo>
                <a:lnTo>
                  <a:pt x="114167" y="8469"/>
                </a:lnTo>
                <a:lnTo>
                  <a:pt x="121832" y="5470"/>
                </a:lnTo>
                <a:lnTo>
                  <a:pt x="129481" y="3471"/>
                </a:lnTo>
                <a:lnTo>
                  <a:pt x="137120" y="2139"/>
                </a:lnTo>
                <a:lnTo>
                  <a:pt x="144753" y="1250"/>
                </a:lnTo>
                <a:lnTo>
                  <a:pt x="152383" y="658"/>
                </a:lnTo>
                <a:lnTo>
                  <a:pt x="160008" y="263"/>
                </a:lnTo>
                <a:lnTo>
                  <a:pt x="167631" y="0"/>
                </a:lnTo>
                <a:lnTo>
                  <a:pt x="175254" y="1094"/>
                </a:lnTo>
                <a:lnTo>
                  <a:pt x="182876" y="3094"/>
                </a:lnTo>
                <a:lnTo>
                  <a:pt x="190497" y="5697"/>
                </a:lnTo>
                <a:lnTo>
                  <a:pt x="198118" y="8703"/>
                </a:lnTo>
                <a:lnTo>
                  <a:pt x="205738" y="11976"/>
                </a:lnTo>
                <a:lnTo>
                  <a:pt x="213359" y="15429"/>
                </a:lnTo>
                <a:lnTo>
                  <a:pt x="219709" y="19000"/>
                </a:lnTo>
                <a:lnTo>
                  <a:pt x="225212" y="22651"/>
                </a:lnTo>
                <a:lnTo>
                  <a:pt x="230152" y="26355"/>
                </a:lnTo>
                <a:lnTo>
                  <a:pt x="235984" y="30094"/>
                </a:lnTo>
                <a:lnTo>
                  <a:pt x="242412" y="33857"/>
                </a:lnTo>
                <a:lnTo>
                  <a:pt x="249238" y="37636"/>
                </a:lnTo>
                <a:lnTo>
                  <a:pt x="255059" y="41426"/>
                </a:lnTo>
                <a:lnTo>
                  <a:pt x="260209" y="45221"/>
                </a:lnTo>
                <a:lnTo>
                  <a:pt x="264912" y="49022"/>
                </a:lnTo>
                <a:lnTo>
                  <a:pt x="268048" y="54096"/>
                </a:lnTo>
                <a:lnTo>
                  <a:pt x="271532" y="66507"/>
                </a:lnTo>
                <a:lnTo>
                  <a:pt x="273080" y="80489"/>
                </a:lnTo>
                <a:lnTo>
                  <a:pt x="273493" y="87774"/>
                </a:lnTo>
                <a:lnTo>
                  <a:pt x="273952" y="112801"/>
                </a:lnTo>
                <a:lnTo>
                  <a:pt x="274247" y="162406"/>
                </a:lnTo>
                <a:lnTo>
                  <a:pt x="273002" y="172865"/>
                </a:lnTo>
                <a:lnTo>
                  <a:pt x="270901" y="183648"/>
                </a:lnTo>
                <a:lnTo>
                  <a:pt x="268231" y="194646"/>
                </a:lnTo>
                <a:lnTo>
                  <a:pt x="265180" y="204518"/>
                </a:lnTo>
                <a:lnTo>
                  <a:pt x="261876" y="213640"/>
                </a:lnTo>
                <a:lnTo>
                  <a:pt x="258404" y="222261"/>
                </a:lnTo>
                <a:lnTo>
                  <a:pt x="241000" y="258934"/>
                </a:lnTo>
                <a:lnTo>
                  <a:pt x="206637" y="328855"/>
                </a:lnTo>
                <a:lnTo>
                  <a:pt x="199988" y="339711"/>
                </a:lnTo>
                <a:lnTo>
                  <a:pt x="193014" y="349489"/>
                </a:lnTo>
                <a:lnTo>
                  <a:pt x="185826" y="358547"/>
                </a:lnTo>
                <a:lnTo>
                  <a:pt x="178494" y="368396"/>
                </a:lnTo>
                <a:lnTo>
                  <a:pt x="163574" y="389499"/>
                </a:lnTo>
                <a:lnTo>
                  <a:pt x="153499" y="401730"/>
                </a:lnTo>
                <a:lnTo>
                  <a:pt x="141702" y="414965"/>
                </a:lnTo>
                <a:lnTo>
                  <a:pt x="128758" y="428868"/>
                </a:lnTo>
                <a:lnTo>
                  <a:pt x="117589" y="439406"/>
                </a:lnTo>
                <a:lnTo>
                  <a:pt x="107602" y="447702"/>
                </a:lnTo>
                <a:lnTo>
                  <a:pt x="98405" y="454503"/>
                </a:lnTo>
                <a:lnTo>
                  <a:pt x="91003" y="459036"/>
                </a:lnTo>
                <a:lnTo>
                  <a:pt x="84799" y="462059"/>
                </a:lnTo>
                <a:lnTo>
                  <a:pt x="79392" y="464073"/>
                </a:lnTo>
                <a:lnTo>
                  <a:pt x="74518" y="466687"/>
                </a:lnTo>
                <a:lnTo>
                  <a:pt x="69999" y="469699"/>
                </a:lnTo>
                <a:lnTo>
                  <a:pt x="45720" y="479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55"/>
          <p:cNvSpPr/>
          <p:nvPr/>
        </p:nvSpPr>
        <p:spPr>
          <a:xfrm>
            <a:off x="7749540" y="5109209"/>
            <a:ext cx="79342" cy="388621"/>
          </a:xfrm>
          <a:custGeom>
            <a:avLst/>
            <a:gdLst/>
            <a:ahLst/>
            <a:cxnLst/>
            <a:rect l="0" t="0" r="0" b="0"/>
            <a:pathLst>
              <a:path w="79342" h="388621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19496"/>
                </a:lnTo>
                <a:lnTo>
                  <a:pt x="33881" y="23158"/>
                </a:lnTo>
                <a:lnTo>
                  <a:pt x="37827" y="26868"/>
                </a:lnTo>
                <a:lnTo>
                  <a:pt x="41727" y="34423"/>
                </a:lnTo>
                <a:lnTo>
                  <a:pt x="45598" y="44539"/>
                </a:lnTo>
                <a:lnTo>
                  <a:pt x="60935" y="91207"/>
                </a:lnTo>
                <a:lnTo>
                  <a:pt x="64754" y="101445"/>
                </a:lnTo>
                <a:lnTo>
                  <a:pt x="68569" y="110810"/>
                </a:lnTo>
                <a:lnTo>
                  <a:pt x="72382" y="119593"/>
                </a:lnTo>
                <a:lnTo>
                  <a:pt x="74925" y="133069"/>
                </a:lnTo>
                <a:lnTo>
                  <a:pt x="76620" y="149673"/>
                </a:lnTo>
                <a:lnTo>
                  <a:pt x="78503" y="184632"/>
                </a:lnTo>
                <a:lnTo>
                  <a:pt x="79341" y="212869"/>
                </a:lnTo>
                <a:lnTo>
                  <a:pt x="78293" y="228273"/>
                </a:lnTo>
                <a:lnTo>
                  <a:pt x="76325" y="244892"/>
                </a:lnTo>
                <a:lnTo>
                  <a:pt x="73743" y="262322"/>
                </a:lnTo>
                <a:lnTo>
                  <a:pt x="72022" y="277751"/>
                </a:lnTo>
                <a:lnTo>
                  <a:pt x="70874" y="291848"/>
                </a:lnTo>
                <a:lnTo>
                  <a:pt x="69599" y="316400"/>
                </a:lnTo>
                <a:lnTo>
                  <a:pt x="69033" y="335779"/>
                </a:lnTo>
                <a:lnTo>
                  <a:pt x="67612" y="343233"/>
                </a:lnTo>
                <a:lnTo>
                  <a:pt x="65395" y="349472"/>
                </a:lnTo>
                <a:lnTo>
                  <a:pt x="62646" y="354902"/>
                </a:lnTo>
                <a:lnTo>
                  <a:pt x="60814" y="361062"/>
                </a:lnTo>
                <a:lnTo>
                  <a:pt x="59592" y="367708"/>
                </a:lnTo>
                <a:lnTo>
                  <a:pt x="57150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56"/>
          <p:cNvSpPr/>
          <p:nvPr/>
        </p:nvSpPr>
        <p:spPr>
          <a:xfrm>
            <a:off x="7715250" y="5052728"/>
            <a:ext cx="296929" cy="467962"/>
          </a:xfrm>
          <a:custGeom>
            <a:avLst/>
            <a:gdLst/>
            <a:ahLst/>
            <a:cxnLst/>
            <a:rect l="0" t="0" r="0" b="0"/>
            <a:pathLst>
              <a:path w="296929" h="467962">
                <a:moveTo>
                  <a:pt x="0" y="90772"/>
                </a:moveTo>
                <a:lnTo>
                  <a:pt x="0" y="65021"/>
                </a:lnTo>
                <a:lnTo>
                  <a:pt x="1270" y="60905"/>
                </a:lnTo>
                <a:lnTo>
                  <a:pt x="6067" y="52944"/>
                </a:lnTo>
                <a:lnTo>
                  <a:pt x="12433" y="45173"/>
                </a:lnTo>
                <a:lnTo>
                  <a:pt x="15908" y="41322"/>
                </a:lnTo>
                <a:lnTo>
                  <a:pt x="20765" y="37485"/>
                </a:lnTo>
                <a:lnTo>
                  <a:pt x="26544" y="33657"/>
                </a:lnTo>
                <a:lnTo>
                  <a:pt x="32935" y="29835"/>
                </a:lnTo>
                <a:lnTo>
                  <a:pt x="39737" y="26018"/>
                </a:lnTo>
                <a:lnTo>
                  <a:pt x="54068" y="18389"/>
                </a:lnTo>
                <a:lnTo>
                  <a:pt x="76415" y="6953"/>
                </a:lnTo>
                <a:lnTo>
                  <a:pt x="83963" y="4413"/>
                </a:lnTo>
                <a:lnTo>
                  <a:pt x="91536" y="2719"/>
                </a:lnTo>
                <a:lnTo>
                  <a:pt x="99124" y="1590"/>
                </a:lnTo>
                <a:lnTo>
                  <a:pt x="106722" y="837"/>
                </a:lnTo>
                <a:lnTo>
                  <a:pt x="114328" y="335"/>
                </a:lnTo>
                <a:lnTo>
                  <a:pt x="121939" y="0"/>
                </a:lnTo>
                <a:lnTo>
                  <a:pt x="129552" y="1048"/>
                </a:lnTo>
                <a:lnTo>
                  <a:pt x="137168" y="3016"/>
                </a:lnTo>
                <a:lnTo>
                  <a:pt x="144785" y="5598"/>
                </a:lnTo>
                <a:lnTo>
                  <a:pt x="151134" y="7319"/>
                </a:lnTo>
                <a:lnTo>
                  <a:pt x="156635" y="8466"/>
                </a:lnTo>
                <a:lnTo>
                  <a:pt x="161573" y="9232"/>
                </a:lnTo>
                <a:lnTo>
                  <a:pt x="166136" y="12281"/>
                </a:lnTo>
                <a:lnTo>
                  <a:pt x="174591" y="22444"/>
                </a:lnTo>
                <a:lnTo>
                  <a:pt x="177354" y="28710"/>
                </a:lnTo>
                <a:lnTo>
                  <a:pt x="180423" y="42445"/>
                </a:lnTo>
                <a:lnTo>
                  <a:pt x="181788" y="57017"/>
                </a:lnTo>
                <a:lnTo>
                  <a:pt x="182152" y="64458"/>
                </a:lnTo>
                <a:lnTo>
                  <a:pt x="182557" y="79500"/>
                </a:lnTo>
                <a:lnTo>
                  <a:pt x="182664" y="87067"/>
                </a:lnTo>
                <a:lnTo>
                  <a:pt x="180195" y="97192"/>
                </a:lnTo>
                <a:lnTo>
                  <a:pt x="176010" y="109022"/>
                </a:lnTo>
                <a:lnTo>
                  <a:pt x="170680" y="121988"/>
                </a:lnTo>
                <a:lnTo>
                  <a:pt x="165857" y="134443"/>
                </a:lnTo>
                <a:lnTo>
                  <a:pt x="157110" y="158441"/>
                </a:lnTo>
                <a:lnTo>
                  <a:pt x="152999" y="167634"/>
                </a:lnTo>
                <a:lnTo>
                  <a:pt x="145046" y="181236"/>
                </a:lnTo>
                <a:lnTo>
                  <a:pt x="137278" y="194901"/>
                </a:lnTo>
                <a:lnTo>
                  <a:pt x="130863" y="208171"/>
                </a:lnTo>
                <a:lnTo>
                  <a:pt x="127250" y="222782"/>
                </a:lnTo>
                <a:lnTo>
                  <a:pt x="126406" y="231146"/>
                </a:lnTo>
                <a:lnTo>
                  <a:pt x="127450" y="233884"/>
                </a:lnTo>
                <a:lnTo>
                  <a:pt x="129416" y="235710"/>
                </a:lnTo>
                <a:lnTo>
                  <a:pt x="131998" y="236927"/>
                </a:lnTo>
                <a:lnTo>
                  <a:pt x="134988" y="236469"/>
                </a:lnTo>
                <a:lnTo>
                  <a:pt x="141698" y="232573"/>
                </a:lnTo>
                <a:lnTo>
                  <a:pt x="147805" y="229755"/>
                </a:lnTo>
                <a:lnTo>
                  <a:pt x="155686" y="226607"/>
                </a:lnTo>
                <a:lnTo>
                  <a:pt x="164751" y="223239"/>
                </a:lnTo>
                <a:lnTo>
                  <a:pt x="173334" y="220993"/>
                </a:lnTo>
                <a:lnTo>
                  <a:pt x="181595" y="219496"/>
                </a:lnTo>
                <a:lnTo>
                  <a:pt x="189644" y="218498"/>
                </a:lnTo>
                <a:lnTo>
                  <a:pt x="200090" y="217832"/>
                </a:lnTo>
                <a:lnTo>
                  <a:pt x="212132" y="217389"/>
                </a:lnTo>
                <a:lnTo>
                  <a:pt x="249759" y="216677"/>
                </a:lnTo>
                <a:lnTo>
                  <a:pt x="256675" y="217888"/>
                </a:lnTo>
                <a:lnTo>
                  <a:pt x="263827" y="219966"/>
                </a:lnTo>
                <a:lnTo>
                  <a:pt x="271135" y="222621"/>
                </a:lnTo>
                <a:lnTo>
                  <a:pt x="277276" y="224391"/>
                </a:lnTo>
                <a:lnTo>
                  <a:pt x="282640" y="225571"/>
                </a:lnTo>
                <a:lnTo>
                  <a:pt x="287487" y="226358"/>
                </a:lnTo>
                <a:lnTo>
                  <a:pt x="290718" y="228153"/>
                </a:lnTo>
                <a:lnTo>
                  <a:pt x="292872" y="230619"/>
                </a:lnTo>
                <a:lnTo>
                  <a:pt x="294307" y="233533"/>
                </a:lnTo>
                <a:lnTo>
                  <a:pt x="295903" y="243544"/>
                </a:lnTo>
                <a:lnTo>
                  <a:pt x="296612" y="256461"/>
                </a:lnTo>
                <a:lnTo>
                  <a:pt x="296928" y="270668"/>
                </a:lnTo>
                <a:lnTo>
                  <a:pt x="295742" y="278012"/>
                </a:lnTo>
                <a:lnTo>
                  <a:pt x="293681" y="285449"/>
                </a:lnTo>
                <a:lnTo>
                  <a:pt x="291037" y="292946"/>
                </a:lnTo>
                <a:lnTo>
                  <a:pt x="286735" y="300485"/>
                </a:lnTo>
                <a:lnTo>
                  <a:pt x="281327" y="308050"/>
                </a:lnTo>
                <a:lnTo>
                  <a:pt x="275180" y="315634"/>
                </a:lnTo>
                <a:lnTo>
                  <a:pt x="248328" y="350579"/>
                </a:lnTo>
                <a:lnTo>
                  <a:pt x="239212" y="361766"/>
                </a:lnTo>
                <a:lnTo>
                  <a:pt x="230595" y="371764"/>
                </a:lnTo>
                <a:lnTo>
                  <a:pt x="222309" y="380970"/>
                </a:lnTo>
                <a:lnTo>
                  <a:pt x="215516" y="389647"/>
                </a:lnTo>
                <a:lnTo>
                  <a:pt x="209717" y="397972"/>
                </a:lnTo>
                <a:lnTo>
                  <a:pt x="204582" y="406062"/>
                </a:lnTo>
                <a:lnTo>
                  <a:pt x="198618" y="412725"/>
                </a:lnTo>
                <a:lnTo>
                  <a:pt x="192102" y="418437"/>
                </a:lnTo>
                <a:lnTo>
                  <a:pt x="185218" y="423515"/>
                </a:lnTo>
                <a:lnTo>
                  <a:pt x="179358" y="428171"/>
                </a:lnTo>
                <a:lnTo>
                  <a:pt x="174182" y="432544"/>
                </a:lnTo>
                <a:lnTo>
                  <a:pt x="169461" y="436730"/>
                </a:lnTo>
                <a:lnTo>
                  <a:pt x="163774" y="440790"/>
                </a:lnTo>
                <a:lnTo>
                  <a:pt x="157443" y="444768"/>
                </a:lnTo>
                <a:lnTo>
                  <a:pt x="150682" y="448688"/>
                </a:lnTo>
                <a:lnTo>
                  <a:pt x="144905" y="451303"/>
                </a:lnTo>
                <a:lnTo>
                  <a:pt x="139782" y="453046"/>
                </a:lnTo>
                <a:lnTo>
                  <a:pt x="135098" y="454207"/>
                </a:lnTo>
                <a:lnTo>
                  <a:pt x="126507" y="458885"/>
                </a:lnTo>
                <a:lnTo>
                  <a:pt x="102869" y="4679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57"/>
          <p:cNvSpPr/>
          <p:nvPr/>
        </p:nvSpPr>
        <p:spPr>
          <a:xfrm>
            <a:off x="7509509" y="4871033"/>
            <a:ext cx="400051" cy="203887"/>
          </a:xfrm>
          <a:custGeom>
            <a:avLst/>
            <a:gdLst/>
            <a:ahLst/>
            <a:cxnLst/>
            <a:rect l="0" t="0" r="0" b="0"/>
            <a:pathLst>
              <a:path w="400051" h="203887">
                <a:moveTo>
                  <a:pt x="0" y="123876"/>
                </a:moveTo>
                <a:lnTo>
                  <a:pt x="6068" y="111741"/>
                </a:lnTo>
                <a:lnTo>
                  <a:pt x="10396" y="106896"/>
                </a:lnTo>
                <a:lnTo>
                  <a:pt x="15820" y="102396"/>
                </a:lnTo>
                <a:lnTo>
                  <a:pt x="21977" y="98126"/>
                </a:lnTo>
                <a:lnTo>
                  <a:pt x="27351" y="94010"/>
                </a:lnTo>
                <a:lnTo>
                  <a:pt x="32205" y="89995"/>
                </a:lnTo>
                <a:lnTo>
                  <a:pt x="36710" y="86049"/>
                </a:lnTo>
                <a:lnTo>
                  <a:pt x="46063" y="79608"/>
                </a:lnTo>
                <a:lnTo>
                  <a:pt x="73390" y="62292"/>
                </a:lnTo>
                <a:lnTo>
                  <a:pt x="90837" y="53610"/>
                </a:lnTo>
                <a:lnTo>
                  <a:pt x="110088" y="45282"/>
                </a:lnTo>
                <a:lnTo>
                  <a:pt x="147988" y="30525"/>
                </a:lnTo>
                <a:lnTo>
                  <a:pt x="177533" y="19734"/>
                </a:lnTo>
                <a:lnTo>
                  <a:pt x="190745" y="16348"/>
                </a:lnTo>
                <a:lnTo>
                  <a:pt x="203364" y="14091"/>
                </a:lnTo>
                <a:lnTo>
                  <a:pt x="215586" y="12586"/>
                </a:lnTo>
                <a:lnTo>
                  <a:pt x="227544" y="10313"/>
                </a:lnTo>
                <a:lnTo>
                  <a:pt x="239327" y="7527"/>
                </a:lnTo>
                <a:lnTo>
                  <a:pt x="250991" y="4401"/>
                </a:lnTo>
                <a:lnTo>
                  <a:pt x="262578" y="2316"/>
                </a:lnTo>
                <a:lnTo>
                  <a:pt x="274112" y="926"/>
                </a:lnTo>
                <a:lnTo>
                  <a:pt x="285612" y="0"/>
                </a:lnTo>
                <a:lnTo>
                  <a:pt x="295818" y="652"/>
                </a:lnTo>
                <a:lnTo>
                  <a:pt x="305162" y="2357"/>
                </a:lnTo>
                <a:lnTo>
                  <a:pt x="313932" y="4763"/>
                </a:lnTo>
                <a:lnTo>
                  <a:pt x="322317" y="7638"/>
                </a:lnTo>
                <a:lnTo>
                  <a:pt x="330449" y="10824"/>
                </a:lnTo>
                <a:lnTo>
                  <a:pt x="338409" y="14218"/>
                </a:lnTo>
                <a:lnTo>
                  <a:pt x="354028" y="21376"/>
                </a:lnTo>
                <a:lnTo>
                  <a:pt x="361749" y="25063"/>
                </a:lnTo>
                <a:lnTo>
                  <a:pt x="368165" y="28791"/>
                </a:lnTo>
                <a:lnTo>
                  <a:pt x="373714" y="32546"/>
                </a:lnTo>
                <a:lnTo>
                  <a:pt x="378683" y="36319"/>
                </a:lnTo>
                <a:lnTo>
                  <a:pt x="381996" y="41375"/>
                </a:lnTo>
                <a:lnTo>
                  <a:pt x="384204" y="47285"/>
                </a:lnTo>
                <a:lnTo>
                  <a:pt x="385676" y="53766"/>
                </a:lnTo>
                <a:lnTo>
                  <a:pt x="386657" y="60626"/>
                </a:lnTo>
                <a:lnTo>
                  <a:pt x="387312" y="67739"/>
                </a:lnTo>
                <a:lnTo>
                  <a:pt x="387748" y="75022"/>
                </a:lnTo>
                <a:lnTo>
                  <a:pt x="388232" y="89887"/>
                </a:lnTo>
                <a:lnTo>
                  <a:pt x="388543" y="126194"/>
                </a:lnTo>
                <a:lnTo>
                  <a:pt x="388598" y="152785"/>
                </a:lnTo>
                <a:lnTo>
                  <a:pt x="389876" y="159659"/>
                </a:lnTo>
                <a:lnTo>
                  <a:pt x="391997" y="165511"/>
                </a:lnTo>
                <a:lnTo>
                  <a:pt x="394682" y="170683"/>
                </a:lnTo>
                <a:lnTo>
                  <a:pt x="396471" y="175401"/>
                </a:lnTo>
                <a:lnTo>
                  <a:pt x="397664" y="179816"/>
                </a:lnTo>
                <a:lnTo>
                  <a:pt x="398460" y="184029"/>
                </a:lnTo>
                <a:lnTo>
                  <a:pt x="398990" y="188108"/>
                </a:lnTo>
                <a:lnTo>
                  <a:pt x="399343" y="192098"/>
                </a:lnTo>
                <a:lnTo>
                  <a:pt x="400050" y="2038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58"/>
          <p:cNvSpPr/>
          <p:nvPr/>
        </p:nvSpPr>
        <p:spPr>
          <a:xfrm>
            <a:off x="8126729" y="5177789"/>
            <a:ext cx="171451" cy="57151"/>
          </a:xfrm>
          <a:custGeom>
            <a:avLst/>
            <a:gdLst/>
            <a:ahLst/>
            <a:cxnLst/>
            <a:rect l="0" t="0" r="0" b="0"/>
            <a:pathLst>
              <a:path w="171451" h="57151">
                <a:moveTo>
                  <a:pt x="0" y="57150"/>
                </a:moveTo>
                <a:lnTo>
                  <a:pt x="18204" y="51083"/>
                </a:lnTo>
                <a:lnTo>
                  <a:pt x="24836" y="48025"/>
                </a:lnTo>
                <a:lnTo>
                  <a:pt x="30528" y="44717"/>
                </a:lnTo>
                <a:lnTo>
                  <a:pt x="35592" y="41242"/>
                </a:lnTo>
                <a:lnTo>
                  <a:pt x="41508" y="37654"/>
                </a:lnTo>
                <a:lnTo>
                  <a:pt x="47992" y="33993"/>
                </a:lnTo>
                <a:lnTo>
                  <a:pt x="54855" y="30283"/>
                </a:lnTo>
                <a:lnTo>
                  <a:pt x="63240" y="26538"/>
                </a:lnTo>
                <a:lnTo>
                  <a:pt x="72641" y="22773"/>
                </a:lnTo>
                <a:lnTo>
                  <a:pt x="82717" y="18992"/>
                </a:lnTo>
                <a:lnTo>
                  <a:pt x="94515" y="15201"/>
                </a:lnTo>
                <a:lnTo>
                  <a:pt x="107460" y="11404"/>
                </a:lnTo>
                <a:lnTo>
                  <a:pt x="121170" y="7603"/>
                </a:lnTo>
                <a:lnTo>
                  <a:pt x="132850" y="5069"/>
                </a:lnTo>
                <a:lnTo>
                  <a:pt x="143177" y="338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59"/>
          <p:cNvSpPr/>
          <p:nvPr/>
        </p:nvSpPr>
        <p:spPr>
          <a:xfrm>
            <a:off x="8149590" y="5246369"/>
            <a:ext cx="125730" cy="57151"/>
          </a:xfrm>
          <a:custGeom>
            <a:avLst/>
            <a:gdLst/>
            <a:ahLst/>
            <a:cxnLst/>
            <a:rect l="0" t="0" r="0" b="0"/>
            <a:pathLst>
              <a:path w="125730" h="57151">
                <a:moveTo>
                  <a:pt x="0" y="57150"/>
                </a:moveTo>
                <a:lnTo>
                  <a:pt x="12135" y="51083"/>
                </a:lnTo>
                <a:lnTo>
                  <a:pt x="16980" y="48025"/>
                </a:lnTo>
                <a:lnTo>
                  <a:pt x="21480" y="44717"/>
                </a:lnTo>
                <a:lnTo>
                  <a:pt x="25750" y="41241"/>
                </a:lnTo>
                <a:lnTo>
                  <a:pt x="36216" y="36384"/>
                </a:lnTo>
                <a:lnTo>
                  <a:pt x="50814" y="30606"/>
                </a:lnTo>
                <a:lnTo>
                  <a:pt x="68166" y="24215"/>
                </a:lnTo>
                <a:lnTo>
                  <a:pt x="82274" y="18683"/>
                </a:lnTo>
                <a:lnTo>
                  <a:pt x="94219" y="13726"/>
                </a:lnTo>
                <a:lnTo>
                  <a:pt x="1257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60"/>
          <p:cNvSpPr/>
          <p:nvPr/>
        </p:nvSpPr>
        <p:spPr>
          <a:xfrm>
            <a:off x="8368665" y="5052059"/>
            <a:ext cx="272415" cy="251461"/>
          </a:xfrm>
          <a:custGeom>
            <a:avLst/>
            <a:gdLst/>
            <a:ahLst/>
            <a:cxnLst/>
            <a:rect l="0" t="0" r="0" b="0"/>
            <a:pathLst>
              <a:path w="272415" h="251461">
                <a:moveTo>
                  <a:pt x="158114" y="0"/>
                </a:moveTo>
                <a:lnTo>
                  <a:pt x="152047" y="6068"/>
                </a:lnTo>
                <a:lnTo>
                  <a:pt x="148989" y="10396"/>
                </a:lnTo>
                <a:lnTo>
                  <a:pt x="145681" y="15821"/>
                </a:lnTo>
                <a:lnTo>
                  <a:pt x="142206" y="21977"/>
                </a:lnTo>
                <a:lnTo>
                  <a:pt x="134957" y="35591"/>
                </a:lnTo>
                <a:lnTo>
                  <a:pt x="131247" y="42778"/>
                </a:lnTo>
                <a:lnTo>
                  <a:pt x="126232" y="50109"/>
                </a:lnTo>
                <a:lnTo>
                  <a:pt x="120350" y="57536"/>
                </a:lnTo>
                <a:lnTo>
                  <a:pt x="113888" y="65027"/>
                </a:lnTo>
                <a:lnTo>
                  <a:pt x="107040" y="72562"/>
                </a:lnTo>
                <a:lnTo>
                  <a:pt x="92658" y="87707"/>
                </a:lnTo>
                <a:lnTo>
                  <a:pt x="60815" y="120080"/>
                </a:lnTo>
                <a:lnTo>
                  <a:pt x="51338" y="129584"/>
                </a:lnTo>
                <a:lnTo>
                  <a:pt x="41210" y="142269"/>
                </a:lnTo>
                <a:lnTo>
                  <a:pt x="30648" y="157076"/>
                </a:lnTo>
                <a:lnTo>
                  <a:pt x="19797" y="173298"/>
                </a:lnTo>
                <a:lnTo>
                  <a:pt x="12562" y="185382"/>
                </a:lnTo>
                <a:lnTo>
                  <a:pt x="7739" y="194708"/>
                </a:lnTo>
                <a:lnTo>
                  <a:pt x="0" y="212733"/>
                </a:lnTo>
                <a:lnTo>
                  <a:pt x="635" y="214212"/>
                </a:lnTo>
                <a:lnTo>
                  <a:pt x="2328" y="215198"/>
                </a:lnTo>
                <a:lnTo>
                  <a:pt x="4726" y="215856"/>
                </a:lnTo>
                <a:lnTo>
                  <a:pt x="6326" y="217564"/>
                </a:lnTo>
                <a:lnTo>
                  <a:pt x="7392" y="219973"/>
                </a:lnTo>
                <a:lnTo>
                  <a:pt x="8103" y="222849"/>
                </a:lnTo>
                <a:lnTo>
                  <a:pt x="11117" y="224766"/>
                </a:lnTo>
                <a:lnTo>
                  <a:pt x="15666" y="226044"/>
                </a:lnTo>
                <a:lnTo>
                  <a:pt x="21239" y="226897"/>
                </a:lnTo>
                <a:lnTo>
                  <a:pt x="26224" y="227464"/>
                </a:lnTo>
                <a:lnTo>
                  <a:pt x="30817" y="227843"/>
                </a:lnTo>
                <a:lnTo>
                  <a:pt x="39307" y="228264"/>
                </a:lnTo>
                <a:lnTo>
                  <a:pt x="47315" y="228451"/>
                </a:lnTo>
                <a:lnTo>
                  <a:pt x="77166" y="228556"/>
                </a:lnTo>
                <a:lnTo>
                  <a:pt x="86369" y="227301"/>
                </a:lnTo>
                <a:lnTo>
                  <a:pt x="93774" y="225194"/>
                </a:lnTo>
                <a:lnTo>
                  <a:pt x="99980" y="222519"/>
                </a:lnTo>
                <a:lnTo>
                  <a:pt x="106658" y="220736"/>
                </a:lnTo>
                <a:lnTo>
                  <a:pt x="113651" y="219548"/>
                </a:lnTo>
                <a:lnTo>
                  <a:pt x="120852" y="218755"/>
                </a:lnTo>
                <a:lnTo>
                  <a:pt x="128193" y="218227"/>
                </a:lnTo>
                <a:lnTo>
                  <a:pt x="135627" y="217875"/>
                </a:lnTo>
                <a:lnTo>
                  <a:pt x="143122" y="217640"/>
                </a:lnTo>
                <a:lnTo>
                  <a:pt x="154470" y="218754"/>
                </a:lnTo>
                <a:lnTo>
                  <a:pt x="168385" y="220766"/>
                </a:lnTo>
                <a:lnTo>
                  <a:pt x="184011" y="223377"/>
                </a:lnTo>
                <a:lnTo>
                  <a:pt x="195699" y="225118"/>
                </a:lnTo>
                <a:lnTo>
                  <a:pt x="204761" y="226279"/>
                </a:lnTo>
                <a:lnTo>
                  <a:pt x="212072" y="227053"/>
                </a:lnTo>
                <a:lnTo>
                  <a:pt x="218216" y="228839"/>
                </a:lnTo>
                <a:lnTo>
                  <a:pt x="223582" y="231299"/>
                </a:lnTo>
                <a:lnTo>
                  <a:pt x="228429" y="234210"/>
                </a:lnTo>
                <a:lnTo>
                  <a:pt x="235471" y="237420"/>
                </a:lnTo>
                <a:lnTo>
                  <a:pt x="243975" y="240830"/>
                </a:lnTo>
                <a:lnTo>
                  <a:pt x="272414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61"/>
          <p:cNvSpPr/>
          <p:nvPr/>
        </p:nvSpPr>
        <p:spPr>
          <a:xfrm>
            <a:off x="8766809" y="4892039"/>
            <a:ext cx="68582" cy="422912"/>
          </a:xfrm>
          <a:custGeom>
            <a:avLst/>
            <a:gdLst/>
            <a:ahLst/>
            <a:cxnLst/>
            <a:rect l="0" t="0" r="0" b="0"/>
            <a:pathLst>
              <a:path w="68582" h="422912">
                <a:moveTo>
                  <a:pt x="0" y="0"/>
                </a:moveTo>
                <a:lnTo>
                  <a:pt x="0" y="25751"/>
                </a:lnTo>
                <a:lnTo>
                  <a:pt x="1271" y="32407"/>
                </a:lnTo>
                <a:lnTo>
                  <a:pt x="3388" y="40655"/>
                </a:lnTo>
                <a:lnTo>
                  <a:pt x="6068" y="49963"/>
                </a:lnTo>
                <a:lnTo>
                  <a:pt x="7856" y="61249"/>
                </a:lnTo>
                <a:lnTo>
                  <a:pt x="9047" y="73853"/>
                </a:lnTo>
                <a:lnTo>
                  <a:pt x="9842" y="87336"/>
                </a:lnTo>
                <a:lnTo>
                  <a:pt x="11641" y="100134"/>
                </a:lnTo>
                <a:lnTo>
                  <a:pt x="14111" y="112476"/>
                </a:lnTo>
                <a:lnTo>
                  <a:pt x="17027" y="124514"/>
                </a:lnTo>
                <a:lnTo>
                  <a:pt x="18972" y="135080"/>
                </a:lnTo>
                <a:lnTo>
                  <a:pt x="20268" y="144663"/>
                </a:lnTo>
                <a:lnTo>
                  <a:pt x="21132" y="153592"/>
                </a:lnTo>
                <a:lnTo>
                  <a:pt x="24248" y="168435"/>
                </a:lnTo>
                <a:lnTo>
                  <a:pt x="28865" y="187220"/>
                </a:lnTo>
                <a:lnTo>
                  <a:pt x="34484" y="208634"/>
                </a:lnTo>
                <a:lnTo>
                  <a:pt x="38229" y="226719"/>
                </a:lnTo>
                <a:lnTo>
                  <a:pt x="40727" y="242587"/>
                </a:lnTo>
                <a:lnTo>
                  <a:pt x="42392" y="256975"/>
                </a:lnTo>
                <a:lnTo>
                  <a:pt x="43502" y="269106"/>
                </a:lnTo>
                <a:lnTo>
                  <a:pt x="44241" y="279734"/>
                </a:lnTo>
                <a:lnTo>
                  <a:pt x="44734" y="289360"/>
                </a:lnTo>
                <a:lnTo>
                  <a:pt x="46333" y="298317"/>
                </a:lnTo>
                <a:lnTo>
                  <a:pt x="48669" y="306828"/>
                </a:lnTo>
                <a:lnTo>
                  <a:pt x="51496" y="315042"/>
                </a:lnTo>
                <a:lnTo>
                  <a:pt x="53380" y="323058"/>
                </a:lnTo>
                <a:lnTo>
                  <a:pt x="54637" y="330942"/>
                </a:lnTo>
                <a:lnTo>
                  <a:pt x="55474" y="338738"/>
                </a:lnTo>
                <a:lnTo>
                  <a:pt x="56033" y="346476"/>
                </a:lnTo>
                <a:lnTo>
                  <a:pt x="56406" y="354174"/>
                </a:lnTo>
                <a:lnTo>
                  <a:pt x="56930" y="373757"/>
                </a:lnTo>
                <a:lnTo>
                  <a:pt x="57107" y="391752"/>
                </a:lnTo>
                <a:lnTo>
                  <a:pt x="58391" y="397059"/>
                </a:lnTo>
                <a:lnTo>
                  <a:pt x="60518" y="403136"/>
                </a:lnTo>
                <a:lnTo>
                  <a:pt x="68581" y="422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62"/>
          <p:cNvSpPr/>
          <p:nvPr/>
        </p:nvSpPr>
        <p:spPr>
          <a:xfrm>
            <a:off x="6966140" y="3445311"/>
            <a:ext cx="182783" cy="245889"/>
          </a:xfrm>
          <a:custGeom>
            <a:avLst/>
            <a:gdLst/>
            <a:ahLst/>
            <a:cxnLst/>
            <a:rect l="0" t="0" r="0" b="0"/>
            <a:pathLst>
              <a:path w="182783" h="245889">
                <a:moveTo>
                  <a:pt x="63310" y="17978"/>
                </a:moveTo>
                <a:lnTo>
                  <a:pt x="57242" y="30114"/>
                </a:lnTo>
                <a:lnTo>
                  <a:pt x="52915" y="36229"/>
                </a:lnTo>
                <a:lnTo>
                  <a:pt x="47490" y="42845"/>
                </a:lnTo>
                <a:lnTo>
                  <a:pt x="41333" y="49796"/>
                </a:lnTo>
                <a:lnTo>
                  <a:pt x="37228" y="55700"/>
                </a:lnTo>
                <a:lnTo>
                  <a:pt x="34493" y="60907"/>
                </a:lnTo>
                <a:lnTo>
                  <a:pt x="32668" y="65647"/>
                </a:lnTo>
                <a:lnTo>
                  <a:pt x="30182" y="71347"/>
                </a:lnTo>
                <a:lnTo>
                  <a:pt x="24033" y="84455"/>
                </a:lnTo>
                <a:lnTo>
                  <a:pt x="20615" y="90236"/>
                </a:lnTo>
                <a:lnTo>
                  <a:pt x="17067" y="95360"/>
                </a:lnTo>
                <a:lnTo>
                  <a:pt x="13431" y="100046"/>
                </a:lnTo>
                <a:lnTo>
                  <a:pt x="11007" y="104440"/>
                </a:lnTo>
                <a:lnTo>
                  <a:pt x="9392" y="108640"/>
                </a:lnTo>
                <a:lnTo>
                  <a:pt x="8314" y="112709"/>
                </a:lnTo>
                <a:lnTo>
                  <a:pt x="3730" y="127391"/>
                </a:lnTo>
                <a:lnTo>
                  <a:pt x="730" y="136640"/>
                </a:lnTo>
                <a:lnTo>
                  <a:pt x="0" y="146616"/>
                </a:lnTo>
                <a:lnTo>
                  <a:pt x="784" y="157077"/>
                </a:lnTo>
                <a:lnTo>
                  <a:pt x="2575" y="167861"/>
                </a:lnTo>
                <a:lnTo>
                  <a:pt x="5039" y="177590"/>
                </a:lnTo>
                <a:lnTo>
                  <a:pt x="7953" y="186616"/>
                </a:lnTo>
                <a:lnTo>
                  <a:pt x="11165" y="195174"/>
                </a:lnTo>
                <a:lnTo>
                  <a:pt x="13306" y="202149"/>
                </a:lnTo>
                <a:lnTo>
                  <a:pt x="14735" y="208069"/>
                </a:lnTo>
                <a:lnTo>
                  <a:pt x="15686" y="213285"/>
                </a:lnTo>
                <a:lnTo>
                  <a:pt x="17591" y="218033"/>
                </a:lnTo>
                <a:lnTo>
                  <a:pt x="20130" y="222468"/>
                </a:lnTo>
                <a:lnTo>
                  <a:pt x="23093" y="226695"/>
                </a:lnTo>
                <a:lnTo>
                  <a:pt x="27609" y="230783"/>
                </a:lnTo>
                <a:lnTo>
                  <a:pt x="33159" y="234778"/>
                </a:lnTo>
                <a:lnTo>
                  <a:pt x="50784" y="245888"/>
                </a:lnTo>
                <a:lnTo>
                  <a:pt x="51149" y="244848"/>
                </a:lnTo>
                <a:lnTo>
                  <a:pt x="51555" y="240306"/>
                </a:lnTo>
                <a:lnTo>
                  <a:pt x="52933" y="234777"/>
                </a:lnTo>
                <a:lnTo>
                  <a:pt x="55122" y="227281"/>
                </a:lnTo>
                <a:lnTo>
                  <a:pt x="57851" y="218473"/>
                </a:lnTo>
                <a:lnTo>
                  <a:pt x="59671" y="210062"/>
                </a:lnTo>
                <a:lnTo>
                  <a:pt x="60884" y="201914"/>
                </a:lnTo>
                <a:lnTo>
                  <a:pt x="61693" y="193942"/>
                </a:lnTo>
                <a:lnTo>
                  <a:pt x="62231" y="187357"/>
                </a:lnTo>
                <a:lnTo>
                  <a:pt x="62591" y="181698"/>
                </a:lnTo>
                <a:lnTo>
                  <a:pt x="62830" y="176655"/>
                </a:lnTo>
                <a:lnTo>
                  <a:pt x="63096" y="164278"/>
                </a:lnTo>
                <a:lnTo>
                  <a:pt x="63168" y="157421"/>
                </a:lnTo>
                <a:lnTo>
                  <a:pt x="64485" y="145231"/>
                </a:lnTo>
                <a:lnTo>
                  <a:pt x="69335" y="111365"/>
                </a:lnTo>
                <a:lnTo>
                  <a:pt x="73677" y="96746"/>
                </a:lnTo>
                <a:lnTo>
                  <a:pt x="79111" y="84460"/>
                </a:lnTo>
                <a:lnTo>
                  <a:pt x="85274" y="73730"/>
                </a:lnTo>
                <a:lnTo>
                  <a:pt x="89383" y="65306"/>
                </a:lnTo>
                <a:lnTo>
                  <a:pt x="92122" y="58420"/>
                </a:lnTo>
                <a:lnTo>
                  <a:pt x="93947" y="52559"/>
                </a:lnTo>
                <a:lnTo>
                  <a:pt x="96435" y="47383"/>
                </a:lnTo>
                <a:lnTo>
                  <a:pt x="99363" y="42661"/>
                </a:lnTo>
                <a:lnTo>
                  <a:pt x="102585" y="38244"/>
                </a:lnTo>
                <a:lnTo>
                  <a:pt x="106003" y="35299"/>
                </a:lnTo>
                <a:lnTo>
                  <a:pt x="109552" y="33335"/>
                </a:lnTo>
                <a:lnTo>
                  <a:pt x="113188" y="32026"/>
                </a:lnTo>
                <a:lnTo>
                  <a:pt x="116882" y="29884"/>
                </a:lnTo>
                <a:lnTo>
                  <a:pt x="120615" y="27185"/>
                </a:lnTo>
                <a:lnTo>
                  <a:pt x="124373" y="24117"/>
                </a:lnTo>
                <a:lnTo>
                  <a:pt x="128149" y="20800"/>
                </a:lnTo>
                <a:lnTo>
                  <a:pt x="131936" y="17320"/>
                </a:lnTo>
                <a:lnTo>
                  <a:pt x="135730" y="13729"/>
                </a:lnTo>
                <a:lnTo>
                  <a:pt x="139530" y="11336"/>
                </a:lnTo>
                <a:lnTo>
                  <a:pt x="143333" y="9740"/>
                </a:lnTo>
                <a:lnTo>
                  <a:pt x="152494" y="7179"/>
                </a:lnTo>
                <a:lnTo>
                  <a:pt x="157134" y="6829"/>
                </a:lnTo>
                <a:lnTo>
                  <a:pt x="160149" y="6736"/>
                </a:lnTo>
                <a:lnTo>
                  <a:pt x="163430" y="5403"/>
                </a:lnTo>
                <a:lnTo>
                  <a:pt x="166886" y="3245"/>
                </a:lnTo>
                <a:lnTo>
                  <a:pt x="170460" y="536"/>
                </a:lnTo>
                <a:lnTo>
                  <a:pt x="174114" y="0"/>
                </a:lnTo>
                <a:lnTo>
                  <a:pt x="177819" y="913"/>
                </a:lnTo>
                <a:lnTo>
                  <a:pt x="181560" y="2791"/>
                </a:lnTo>
                <a:lnTo>
                  <a:pt x="182782" y="4043"/>
                </a:lnTo>
                <a:lnTo>
                  <a:pt x="182329" y="4879"/>
                </a:lnTo>
                <a:lnTo>
                  <a:pt x="180756" y="5435"/>
                </a:lnTo>
                <a:lnTo>
                  <a:pt x="175621" y="6054"/>
                </a:lnTo>
                <a:lnTo>
                  <a:pt x="172474" y="6219"/>
                </a:lnTo>
                <a:lnTo>
                  <a:pt x="169106" y="7599"/>
                </a:lnTo>
                <a:lnTo>
                  <a:pt x="165591" y="9788"/>
                </a:lnTo>
                <a:lnTo>
                  <a:pt x="161977" y="12519"/>
                </a:lnTo>
                <a:lnTo>
                  <a:pt x="155757" y="15609"/>
                </a:lnTo>
                <a:lnTo>
                  <a:pt x="147802" y="18938"/>
                </a:lnTo>
                <a:lnTo>
                  <a:pt x="138688" y="22428"/>
                </a:lnTo>
                <a:lnTo>
                  <a:pt x="131342" y="24755"/>
                </a:lnTo>
                <a:lnTo>
                  <a:pt x="125174" y="26306"/>
                </a:lnTo>
                <a:lnTo>
                  <a:pt x="119793" y="27340"/>
                </a:lnTo>
                <a:lnTo>
                  <a:pt x="114935" y="29300"/>
                </a:lnTo>
                <a:lnTo>
                  <a:pt x="110427" y="31876"/>
                </a:lnTo>
                <a:lnTo>
                  <a:pt x="106151" y="34864"/>
                </a:lnTo>
                <a:lnTo>
                  <a:pt x="103301" y="38125"/>
                </a:lnTo>
                <a:lnTo>
                  <a:pt x="101400" y="41569"/>
                </a:lnTo>
                <a:lnTo>
                  <a:pt x="100134" y="45136"/>
                </a:lnTo>
                <a:lnTo>
                  <a:pt x="96749" y="48783"/>
                </a:lnTo>
                <a:lnTo>
                  <a:pt x="91952" y="52485"/>
                </a:lnTo>
                <a:lnTo>
                  <a:pt x="86215" y="56223"/>
                </a:lnTo>
                <a:lnTo>
                  <a:pt x="82390" y="59985"/>
                </a:lnTo>
                <a:lnTo>
                  <a:pt x="79839" y="63763"/>
                </a:lnTo>
                <a:lnTo>
                  <a:pt x="78140" y="67551"/>
                </a:lnTo>
                <a:lnTo>
                  <a:pt x="49288" y="125964"/>
                </a:lnTo>
                <a:lnTo>
                  <a:pt x="46342" y="133148"/>
                </a:lnTo>
                <a:lnTo>
                  <a:pt x="44378" y="139209"/>
                </a:lnTo>
                <a:lnTo>
                  <a:pt x="43068" y="144518"/>
                </a:lnTo>
                <a:lnTo>
                  <a:pt x="42195" y="151869"/>
                </a:lnTo>
                <a:lnTo>
                  <a:pt x="41614" y="160578"/>
                </a:lnTo>
                <a:lnTo>
                  <a:pt x="41226" y="170195"/>
                </a:lnTo>
                <a:lnTo>
                  <a:pt x="42237" y="174066"/>
                </a:lnTo>
                <a:lnTo>
                  <a:pt x="44181" y="174107"/>
                </a:lnTo>
                <a:lnTo>
                  <a:pt x="46748" y="171594"/>
                </a:lnTo>
                <a:lnTo>
                  <a:pt x="49728" y="164839"/>
                </a:lnTo>
                <a:lnTo>
                  <a:pt x="52985" y="155255"/>
                </a:lnTo>
                <a:lnTo>
                  <a:pt x="59991" y="132330"/>
                </a:lnTo>
                <a:lnTo>
                  <a:pt x="67338" y="109441"/>
                </a:lnTo>
                <a:lnTo>
                  <a:pt x="72345" y="99274"/>
                </a:lnTo>
                <a:lnTo>
                  <a:pt x="78223" y="89956"/>
                </a:lnTo>
                <a:lnTo>
                  <a:pt x="84682" y="81203"/>
                </a:lnTo>
                <a:lnTo>
                  <a:pt x="88988" y="74098"/>
                </a:lnTo>
                <a:lnTo>
                  <a:pt x="91859" y="68092"/>
                </a:lnTo>
                <a:lnTo>
                  <a:pt x="93772" y="62817"/>
                </a:lnTo>
                <a:lnTo>
                  <a:pt x="95048" y="60571"/>
                </a:lnTo>
                <a:lnTo>
                  <a:pt x="95899" y="60344"/>
                </a:lnTo>
                <a:lnTo>
                  <a:pt x="96466" y="61462"/>
                </a:lnTo>
                <a:lnTo>
                  <a:pt x="95573" y="64747"/>
                </a:lnTo>
                <a:lnTo>
                  <a:pt x="93708" y="69478"/>
                </a:lnTo>
                <a:lnTo>
                  <a:pt x="91196" y="75171"/>
                </a:lnTo>
                <a:lnTo>
                  <a:pt x="89520" y="80237"/>
                </a:lnTo>
                <a:lnTo>
                  <a:pt x="88403" y="84884"/>
                </a:lnTo>
                <a:lnTo>
                  <a:pt x="87659" y="89252"/>
                </a:lnTo>
                <a:lnTo>
                  <a:pt x="85893" y="94704"/>
                </a:lnTo>
                <a:lnTo>
                  <a:pt x="83445" y="100879"/>
                </a:lnTo>
                <a:lnTo>
                  <a:pt x="63310" y="143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63"/>
          <p:cNvSpPr/>
          <p:nvPr/>
        </p:nvSpPr>
        <p:spPr>
          <a:xfrm>
            <a:off x="7223759" y="3383279"/>
            <a:ext cx="120763" cy="249228"/>
          </a:xfrm>
          <a:custGeom>
            <a:avLst/>
            <a:gdLst/>
            <a:ahLst/>
            <a:cxnLst/>
            <a:rect l="0" t="0" r="0" b="0"/>
            <a:pathLst>
              <a:path w="120763" h="249228">
                <a:moveTo>
                  <a:pt x="68581" y="0"/>
                </a:moveTo>
                <a:lnTo>
                  <a:pt x="74649" y="12136"/>
                </a:lnTo>
                <a:lnTo>
                  <a:pt x="77706" y="15711"/>
                </a:lnTo>
                <a:lnTo>
                  <a:pt x="81014" y="18094"/>
                </a:lnTo>
                <a:lnTo>
                  <a:pt x="84489" y="19683"/>
                </a:lnTo>
                <a:lnTo>
                  <a:pt x="86807" y="22012"/>
                </a:lnTo>
                <a:lnTo>
                  <a:pt x="88352" y="24835"/>
                </a:lnTo>
                <a:lnTo>
                  <a:pt x="89381" y="27987"/>
                </a:lnTo>
                <a:lnTo>
                  <a:pt x="91337" y="32628"/>
                </a:lnTo>
                <a:lnTo>
                  <a:pt x="96898" y="44559"/>
                </a:lnTo>
                <a:lnTo>
                  <a:pt x="107168" y="65555"/>
                </a:lnTo>
                <a:lnTo>
                  <a:pt x="109546" y="71644"/>
                </a:lnTo>
                <a:lnTo>
                  <a:pt x="111131" y="76972"/>
                </a:lnTo>
                <a:lnTo>
                  <a:pt x="112187" y="81795"/>
                </a:lnTo>
                <a:lnTo>
                  <a:pt x="112892" y="86280"/>
                </a:lnTo>
                <a:lnTo>
                  <a:pt x="113362" y="90541"/>
                </a:lnTo>
                <a:lnTo>
                  <a:pt x="113675" y="94650"/>
                </a:lnTo>
                <a:lnTo>
                  <a:pt x="115153" y="101200"/>
                </a:lnTo>
                <a:lnTo>
                  <a:pt x="117409" y="109377"/>
                </a:lnTo>
                <a:lnTo>
                  <a:pt x="120183" y="118638"/>
                </a:lnTo>
                <a:lnTo>
                  <a:pt x="120762" y="129892"/>
                </a:lnTo>
                <a:lnTo>
                  <a:pt x="119878" y="142475"/>
                </a:lnTo>
                <a:lnTo>
                  <a:pt x="118019" y="155944"/>
                </a:lnTo>
                <a:lnTo>
                  <a:pt x="116780" y="166192"/>
                </a:lnTo>
                <a:lnTo>
                  <a:pt x="115953" y="174295"/>
                </a:lnTo>
                <a:lnTo>
                  <a:pt x="115402" y="180967"/>
                </a:lnTo>
                <a:lnTo>
                  <a:pt x="113765" y="187954"/>
                </a:lnTo>
                <a:lnTo>
                  <a:pt x="111404" y="195154"/>
                </a:lnTo>
                <a:lnTo>
                  <a:pt x="104556" y="212822"/>
                </a:lnTo>
                <a:lnTo>
                  <a:pt x="102724" y="215541"/>
                </a:lnTo>
                <a:lnTo>
                  <a:pt x="100233" y="218624"/>
                </a:lnTo>
                <a:lnTo>
                  <a:pt x="97302" y="221950"/>
                </a:lnTo>
                <a:lnTo>
                  <a:pt x="95349" y="225437"/>
                </a:lnTo>
                <a:lnTo>
                  <a:pt x="93178" y="232697"/>
                </a:lnTo>
                <a:lnTo>
                  <a:pt x="91328" y="236412"/>
                </a:lnTo>
                <a:lnTo>
                  <a:pt x="88826" y="240158"/>
                </a:lnTo>
                <a:lnTo>
                  <a:pt x="85887" y="243925"/>
                </a:lnTo>
                <a:lnTo>
                  <a:pt x="82658" y="246437"/>
                </a:lnTo>
                <a:lnTo>
                  <a:pt x="79236" y="248112"/>
                </a:lnTo>
                <a:lnTo>
                  <a:pt x="75684" y="249227"/>
                </a:lnTo>
                <a:lnTo>
                  <a:pt x="73316" y="248702"/>
                </a:lnTo>
                <a:lnTo>
                  <a:pt x="71738" y="247081"/>
                </a:lnTo>
                <a:lnTo>
                  <a:pt x="70685" y="244731"/>
                </a:lnTo>
                <a:lnTo>
                  <a:pt x="69516" y="238733"/>
                </a:lnTo>
                <a:lnTo>
                  <a:pt x="69204" y="235355"/>
                </a:lnTo>
                <a:lnTo>
                  <a:pt x="67726" y="229294"/>
                </a:lnTo>
                <a:lnTo>
                  <a:pt x="65471" y="221443"/>
                </a:lnTo>
                <a:lnTo>
                  <a:pt x="62697" y="212399"/>
                </a:lnTo>
                <a:lnTo>
                  <a:pt x="60849" y="197479"/>
                </a:lnTo>
                <a:lnTo>
                  <a:pt x="59616" y="178643"/>
                </a:lnTo>
                <a:lnTo>
                  <a:pt x="57637" y="120942"/>
                </a:lnTo>
                <a:lnTo>
                  <a:pt x="57193" y="68866"/>
                </a:lnTo>
                <a:lnTo>
                  <a:pt x="57154" y="32429"/>
                </a:lnTo>
                <a:lnTo>
                  <a:pt x="55883" y="29239"/>
                </a:lnTo>
                <a:lnTo>
                  <a:pt x="53765" y="27113"/>
                </a:lnTo>
                <a:lnTo>
                  <a:pt x="51084" y="25696"/>
                </a:lnTo>
                <a:lnTo>
                  <a:pt x="50566" y="27291"/>
                </a:lnTo>
                <a:lnTo>
                  <a:pt x="51490" y="30894"/>
                </a:lnTo>
                <a:lnTo>
                  <a:pt x="53377" y="35836"/>
                </a:lnTo>
                <a:lnTo>
                  <a:pt x="54635" y="40401"/>
                </a:lnTo>
                <a:lnTo>
                  <a:pt x="55474" y="44714"/>
                </a:lnTo>
                <a:lnTo>
                  <a:pt x="56033" y="48859"/>
                </a:lnTo>
                <a:lnTo>
                  <a:pt x="56405" y="55433"/>
                </a:lnTo>
                <a:lnTo>
                  <a:pt x="56819" y="72898"/>
                </a:lnTo>
                <a:lnTo>
                  <a:pt x="55660" y="84158"/>
                </a:lnTo>
                <a:lnTo>
                  <a:pt x="53617" y="96746"/>
                </a:lnTo>
                <a:lnTo>
                  <a:pt x="50985" y="110217"/>
                </a:lnTo>
                <a:lnTo>
                  <a:pt x="47960" y="121739"/>
                </a:lnTo>
                <a:lnTo>
                  <a:pt x="44674" y="131959"/>
                </a:lnTo>
                <a:lnTo>
                  <a:pt x="41213" y="141313"/>
                </a:lnTo>
                <a:lnTo>
                  <a:pt x="37635" y="148819"/>
                </a:lnTo>
                <a:lnTo>
                  <a:pt x="33980" y="155093"/>
                </a:lnTo>
                <a:lnTo>
                  <a:pt x="30274" y="160545"/>
                </a:lnTo>
                <a:lnTo>
                  <a:pt x="26533" y="162910"/>
                </a:lnTo>
                <a:lnTo>
                  <a:pt x="22769" y="163217"/>
                </a:lnTo>
                <a:lnTo>
                  <a:pt x="13671" y="160652"/>
                </a:lnTo>
                <a:lnTo>
                  <a:pt x="12924" y="159171"/>
                </a:lnTo>
                <a:lnTo>
                  <a:pt x="12094" y="154140"/>
                </a:lnTo>
                <a:lnTo>
                  <a:pt x="11872" y="147210"/>
                </a:lnTo>
                <a:lnTo>
                  <a:pt x="11489" y="109713"/>
                </a:lnTo>
                <a:lnTo>
                  <a:pt x="12739" y="108702"/>
                </a:lnTo>
                <a:lnTo>
                  <a:pt x="14844" y="109298"/>
                </a:lnTo>
                <a:lnTo>
                  <a:pt x="17516" y="110966"/>
                </a:lnTo>
                <a:lnTo>
                  <a:pt x="18027" y="114617"/>
                </a:lnTo>
                <a:lnTo>
                  <a:pt x="17098" y="119592"/>
                </a:lnTo>
                <a:lnTo>
                  <a:pt x="15209" y="125448"/>
                </a:lnTo>
                <a:lnTo>
                  <a:pt x="13950" y="130622"/>
                </a:lnTo>
                <a:lnTo>
                  <a:pt x="13110" y="135342"/>
                </a:lnTo>
                <a:lnTo>
                  <a:pt x="12550" y="139758"/>
                </a:lnTo>
                <a:lnTo>
                  <a:pt x="10907" y="142702"/>
                </a:lnTo>
                <a:lnTo>
                  <a:pt x="8542" y="144665"/>
                </a:lnTo>
                <a:lnTo>
                  <a:pt x="0" y="148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64"/>
          <p:cNvSpPr/>
          <p:nvPr/>
        </p:nvSpPr>
        <p:spPr>
          <a:xfrm>
            <a:off x="6961398" y="3417570"/>
            <a:ext cx="147570" cy="219235"/>
          </a:xfrm>
          <a:custGeom>
            <a:avLst/>
            <a:gdLst/>
            <a:ahLst/>
            <a:cxnLst/>
            <a:rect l="0" t="0" r="0" b="0"/>
            <a:pathLst>
              <a:path w="147570" h="219235">
                <a:moveTo>
                  <a:pt x="10902" y="0"/>
                </a:moveTo>
                <a:lnTo>
                  <a:pt x="16969" y="12135"/>
                </a:lnTo>
                <a:lnTo>
                  <a:pt x="18757" y="16980"/>
                </a:lnTo>
                <a:lnTo>
                  <a:pt x="19948" y="21480"/>
                </a:lnTo>
                <a:lnTo>
                  <a:pt x="20743" y="25750"/>
                </a:lnTo>
                <a:lnTo>
                  <a:pt x="22542" y="29866"/>
                </a:lnTo>
                <a:lnTo>
                  <a:pt x="25012" y="33880"/>
                </a:lnTo>
                <a:lnTo>
                  <a:pt x="27928" y="37827"/>
                </a:lnTo>
                <a:lnTo>
                  <a:pt x="32413" y="46808"/>
                </a:lnTo>
                <a:lnTo>
                  <a:pt x="37942" y="59145"/>
                </a:lnTo>
                <a:lnTo>
                  <a:pt x="44168" y="73720"/>
                </a:lnTo>
                <a:lnTo>
                  <a:pt x="57861" y="103461"/>
                </a:lnTo>
                <a:lnTo>
                  <a:pt x="75211" y="139675"/>
                </a:lnTo>
                <a:lnTo>
                  <a:pt x="76635" y="141377"/>
                </a:lnTo>
                <a:lnTo>
                  <a:pt x="77583" y="141241"/>
                </a:lnTo>
                <a:lnTo>
                  <a:pt x="78216" y="139880"/>
                </a:lnTo>
                <a:lnTo>
                  <a:pt x="77368" y="136433"/>
                </a:lnTo>
                <a:lnTo>
                  <a:pt x="75532" y="131595"/>
                </a:lnTo>
                <a:lnTo>
                  <a:pt x="73039" y="125830"/>
                </a:lnTo>
                <a:lnTo>
                  <a:pt x="71376" y="119447"/>
                </a:lnTo>
                <a:lnTo>
                  <a:pt x="70268" y="112651"/>
                </a:lnTo>
                <a:lnTo>
                  <a:pt x="69530" y="105580"/>
                </a:lnTo>
                <a:lnTo>
                  <a:pt x="67767" y="99597"/>
                </a:lnTo>
                <a:lnTo>
                  <a:pt x="65321" y="94338"/>
                </a:lnTo>
                <a:lnTo>
                  <a:pt x="62422" y="89562"/>
                </a:lnTo>
                <a:lnTo>
                  <a:pt x="59218" y="83837"/>
                </a:lnTo>
                <a:lnTo>
                  <a:pt x="52273" y="70704"/>
                </a:lnTo>
                <a:lnTo>
                  <a:pt x="49912" y="64916"/>
                </a:lnTo>
                <a:lnTo>
                  <a:pt x="48339" y="59787"/>
                </a:lnTo>
                <a:lnTo>
                  <a:pt x="47289" y="55098"/>
                </a:lnTo>
                <a:lnTo>
                  <a:pt x="45320" y="49432"/>
                </a:lnTo>
                <a:lnTo>
                  <a:pt x="42738" y="43114"/>
                </a:lnTo>
                <a:lnTo>
                  <a:pt x="39745" y="36363"/>
                </a:lnTo>
                <a:lnTo>
                  <a:pt x="36481" y="30592"/>
                </a:lnTo>
                <a:lnTo>
                  <a:pt x="33034" y="25474"/>
                </a:lnTo>
                <a:lnTo>
                  <a:pt x="29467" y="20792"/>
                </a:lnTo>
                <a:lnTo>
                  <a:pt x="25818" y="17671"/>
                </a:lnTo>
                <a:lnTo>
                  <a:pt x="22116" y="15591"/>
                </a:lnTo>
                <a:lnTo>
                  <a:pt x="13117" y="12252"/>
                </a:lnTo>
                <a:lnTo>
                  <a:pt x="11108" y="10707"/>
                </a:lnTo>
                <a:lnTo>
                  <a:pt x="8499" y="8408"/>
                </a:lnTo>
                <a:lnTo>
                  <a:pt x="1256" y="1660"/>
                </a:lnTo>
                <a:lnTo>
                  <a:pt x="660" y="2377"/>
                </a:lnTo>
                <a:lnTo>
                  <a:pt x="0" y="6560"/>
                </a:lnTo>
                <a:lnTo>
                  <a:pt x="1094" y="8183"/>
                </a:lnTo>
                <a:lnTo>
                  <a:pt x="3093" y="9265"/>
                </a:lnTo>
                <a:lnTo>
                  <a:pt x="5696" y="9986"/>
                </a:lnTo>
                <a:lnTo>
                  <a:pt x="8701" y="11737"/>
                </a:lnTo>
                <a:lnTo>
                  <a:pt x="11974" y="14175"/>
                </a:lnTo>
                <a:lnTo>
                  <a:pt x="15427" y="17070"/>
                </a:lnTo>
                <a:lnTo>
                  <a:pt x="18998" y="19000"/>
                </a:lnTo>
                <a:lnTo>
                  <a:pt x="22650" y="20286"/>
                </a:lnTo>
                <a:lnTo>
                  <a:pt x="26353" y="21144"/>
                </a:lnTo>
                <a:lnTo>
                  <a:pt x="30093" y="22986"/>
                </a:lnTo>
                <a:lnTo>
                  <a:pt x="33856" y="25484"/>
                </a:lnTo>
                <a:lnTo>
                  <a:pt x="37634" y="28419"/>
                </a:lnTo>
                <a:lnTo>
                  <a:pt x="41424" y="30376"/>
                </a:lnTo>
                <a:lnTo>
                  <a:pt x="45220" y="31680"/>
                </a:lnTo>
                <a:lnTo>
                  <a:pt x="49020" y="32550"/>
                </a:lnTo>
                <a:lnTo>
                  <a:pt x="52825" y="34400"/>
                </a:lnTo>
                <a:lnTo>
                  <a:pt x="56630" y="36903"/>
                </a:lnTo>
                <a:lnTo>
                  <a:pt x="60436" y="39842"/>
                </a:lnTo>
                <a:lnTo>
                  <a:pt x="64246" y="41801"/>
                </a:lnTo>
                <a:lnTo>
                  <a:pt x="68055" y="43107"/>
                </a:lnTo>
                <a:lnTo>
                  <a:pt x="71864" y="43978"/>
                </a:lnTo>
                <a:lnTo>
                  <a:pt x="76942" y="47098"/>
                </a:lnTo>
                <a:lnTo>
                  <a:pt x="82869" y="51719"/>
                </a:lnTo>
                <a:lnTo>
                  <a:pt x="89360" y="57339"/>
                </a:lnTo>
                <a:lnTo>
                  <a:pt x="96227" y="63626"/>
                </a:lnTo>
                <a:lnTo>
                  <a:pt x="110631" y="77384"/>
                </a:lnTo>
                <a:lnTo>
                  <a:pt x="116758" y="82069"/>
                </a:lnTo>
                <a:lnTo>
                  <a:pt x="122113" y="85193"/>
                </a:lnTo>
                <a:lnTo>
                  <a:pt x="126952" y="87275"/>
                </a:lnTo>
                <a:lnTo>
                  <a:pt x="130179" y="89933"/>
                </a:lnTo>
                <a:lnTo>
                  <a:pt x="132330" y="92975"/>
                </a:lnTo>
                <a:lnTo>
                  <a:pt x="134720" y="99742"/>
                </a:lnTo>
                <a:lnTo>
                  <a:pt x="135357" y="103325"/>
                </a:lnTo>
                <a:lnTo>
                  <a:pt x="135781" y="106983"/>
                </a:lnTo>
                <a:lnTo>
                  <a:pt x="137336" y="109422"/>
                </a:lnTo>
                <a:lnTo>
                  <a:pt x="139640" y="111048"/>
                </a:lnTo>
                <a:lnTo>
                  <a:pt x="142448" y="112131"/>
                </a:lnTo>
                <a:lnTo>
                  <a:pt x="144320" y="114124"/>
                </a:lnTo>
                <a:lnTo>
                  <a:pt x="145567" y="116723"/>
                </a:lnTo>
                <a:lnTo>
                  <a:pt x="147569" y="123951"/>
                </a:lnTo>
                <a:lnTo>
                  <a:pt x="144456" y="128325"/>
                </a:lnTo>
                <a:lnTo>
                  <a:pt x="141848" y="131270"/>
                </a:lnTo>
                <a:lnTo>
                  <a:pt x="140109" y="134503"/>
                </a:lnTo>
                <a:lnTo>
                  <a:pt x="138949" y="137928"/>
                </a:lnTo>
                <a:lnTo>
                  <a:pt x="138177" y="141482"/>
                </a:lnTo>
                <a:lnTo>
                  <a:pt x="135122" y="145121"/>
                </a:lnTo>
                <a:lnTo>
                  <a:pt x="130545" y="148818"/>
                </a:lnTo>
                <a:lnTo>
                  <a:pt x="124953" y="152551"/>
                </a:lnTo>
                <a:lnTo>
                  <a:pt x="121227" y="156311"/>
                </a:lnTo>
                <a:lnTo>
                  <a:pt x="118741" y="160087"/>
                </a:lnTo>
                <a:lnTo>
                  <a:pt x="117085" y="163874"/>
                </a:lnTo>
                <a:lnTo>
                  <a:pt x="112171" y="168939"/>
                </a:lnTo>
                <a:lnTo>
                  <a:pt x="105085" y="174856"/>
                </a:lnTo>
                <a:lnTo>
                  <a:pt x="96550" y="181340"/>
                </a:lnTo>
                <a:lnTo>
                  <a:pt x="89590" y="186934"/>
                </a:lnTo>
                <a:lnTo>
                  <a:pt x="83682" y="191932"/>
                </a:lnTo>
                <a:lnTo>
                  <a:pt x="78471" y="196534"/>
                </a:lnTo>
                <a:lnTo>
                  <a:pt x="73728" y="202143"/>
                </a:lnTo>
                <a:lnTo>
                  <a:pt x="69296" y="208422"/>
                </a:lnTo>
                <a:lnTo>
                  <a:pt x="65071" y="215148"/>
                </a:lnTo>
                <a:lnTo>
                  <a:pt x="60984" y="218362"/>
                </a:lnTo>
                <a:lnTo>
                  <a:pt x="56990" y="219234"/>
                </a:lnTo>
                <a:lnTo>
                  <a:pt x="47523" y="217577"/>
                </a:lnTo>
                <a:lnTo>
                  <a:pt x="48016" y="216171"/>
                </a:lnTo>
                <a:lnTo>
                  <a:pt x="51950" y="211222"/>
                </a:lnTo>
                <a:lnTo>
                  <a:pt x="54777" y="203045"/>
                </a:lnTo>
                <a:lnTo>
                  <a:pt x="57932" y="191243"/>
                </a:lnTo>
                <a:lnTo>
                  <a:pt x="61305" y="177025"/>
                </a:lnTo>
                <a:lnTo>
                  <a:pt x="63554" y="166277"/>
                </a:lnTo>
                <a:lnTo>
                  <a:pt x="65053" y="157841"/>
                </a:lnTo>
                <a:lnTo>
                  <a:pt x="66052" y="150947"/>
                </a:lnTo>
                <a:lnTo>
                  <a:pt x="67989" y="143811"/>
                </a:lnTo>
                <a:lnTo>
                  <a:pt x="70550" y="136514"/>
                </a:lnTo>
                <a:lnTo>
                  <a:pt x="73527" y="129109"/>
                </a:lnTo>
                <a:lnTo>
                  <a:pt x="75512" y="122903"/>
                </a:lnTo>
                <a:lnTo>
                  <a:pt x="76835" y="117495"/>
                </a:lnTo>
                <a:lnTo>
                  <a:pt x="77717" y="112620"/>
                </a:lnTo>
                <a:lnTo>
                  <a:pt x="78305" y="103020"/>
                </a:lnTo>
                <a:lnTo>
                  <a:pt x="79249" y="58920"/>
                </a:lnTo>
                <a:lnTo>
                  <a:pt x="79482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65"/>
          <p:cNvSpPr/>
          <p:nvPr/>
        </p:nvSpPr>
        <p:spPr>
          <a:xfrm>
            <a:off x="6206502" y="5737859"/>
            <a:ext cx="11419" cy="182881"/>
          </a:xfrm>
          <a:custGeom>
            <a:avLst/>
            <a:gdLst/>
            <a:ahLst/>
            <a:cxnLst/>
            <a:rect l="0" t="0" r="0" b="0"/>
            <a:pathLst>
              <a:path w="11419" h="182881">
                <a:moveTo>
                  <a:pt x="11418" y="0"/>
                </a:moveTo>
                <a:lnTo>
                  <a:pt x="5350" y="0"/>
                </a:lnTo>
                <a:lnTo>
                  <a:pt x="3562" y="1270"/>
                </a:lnTo>
                <a:lnTo>
                  <a:pt x="2370" y="3387"/>
                </a:lnTo>
                <a:lnTo>
                  <a:pt x="1576" y="6068"/>
                </a:lnTo>
                <a:lnTo>
                  <a:pt x="1047" y="16745"/>
                </a:lnTo>
                <a:lnTo>
                  <a:pt x="127" y="85916"/>
                </a:lnTo>
                <a:lnTo>
                  <a:pt x="0" y="127133"/>
                </a:lnTo>
                <a:lnTo>
                  <a:pt x="1265" y="133015"/>
                </a:lnTo>
                <a:lnTo>
                  <a:pt x="3380" y="139476"/>
                </a:lnTo>
                <a:lnTo>
                  <a:pt x="6059" y="146324"/>
                </a:lnTo>
                <a:lnTo>
                  <a:pt x="7845" y="152160"/>
                </a:lnTo>
                <a:lnTo>
                  <a:pt x="9036" y="157320"/>
                </a:lnTo>
                <a:lnTo>
                  <a:pt x="9830" y="162030"/>
                </a:lnTo>
                <a:lnTo>
                  <a:pt x="10359" y="166440"/>
                </a:lnTo>
                <a:lnTo>
                  <a:pt x="10712" y="170650"/>
                </a:lnTo>
                <a:lnTo>
                  <a:pt x="11418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66"/>
          <p:cNvSpPr/>
          <p:nvPr/>
        </p:nvSpPr>
        <p:spPr>
          <a:xfrm>
            <a:off x="5989320" y="6000750"/>
            <a:ext cx="297181" cy="80010"/>
          </a:xfrm>
          <a:custGeom>
            <a:avLst/>
            <a:gdLst/>
            <a:ahLst/>
            <a:cxnLst/>
            <a:rect l="0" t="0" r="0" b="0"/>
            <a:pathLst>
              <a:path w="297181" h="80010">
                <a:moveTo>
                  <a:pt x="0" y="80009"/>
                </a:moveTo>
                <a:lnTo>
                  <a:pt x="12136" y="73942"/>
                </a:lnTo>
                <a:lnTo>
                  <a:pt x="19520" y="69615"/>
                </a:lnTo>
                <a:lnTo>
                  <a:pt x="37885" y="58032"/>
                </a:lnTo>
                <a:lnTo>
                  <a:pt x="45577" y="53928"/>
                </a:lnTo>
                <a:lnTo>
                  <a:pt x="51974" y="51192"/>
                </a:lnTo>
                <a:lnTo>
                  <a:pt x="57509" y="49368"/>
                </a:lnTo>
                <a:lnTo>
                  <a:pt x="63739" y="46882"/>
                </a:lnTo>
                <a:lnTo>
                  <a:pt x="70433" y="43954"/>
                </a:lnTo>
                <a:lnTo>
                  <a:pt x="77435" y="40733"/>
                </a:lnTo>
                <a:lnTo>
                  <a:pt x="83374" y="38585"/>
                </a:lnTo>
                <a:lnTo>
                  <a:pt x="88602" y="37153"/>
                </a:lnTo>
                <a:lnTo>
                  <a:pt x="93358" y="36199"/>
                </a:lnTo>
                <a:lnTo>
                  <a:pt x="100338" y="34292"/>
                </a:lnTo>
                <a:lnTo>
                  <a:pt x="118254" y="28787"/>
                </a:lnTo>
                <a:lnTo>
                  <a:pt x="130907" y="25541"/>
                </a:lnTo>
                <a:lnTo>
                  <a:pt x="161897" y="18548"/>
                </a:lnTo>
                <a:lnTo>
                  <a:pt x="176511" y="16175"/>
                </a:lnTo>
                <a:lnTo>
                  <a:pt x="190064" y="14593"/>
                </a:lnTo>
                <a:lnTo>
                  <a:pt x="202909" y="13538"/>
                </a:lnTo>
                <a:lnTo>
                  <a:pt x="216553" y="11565"/>
                </a:lnTo>
                <a:lnTo>
                  <a:pt x="230729" y="8980"/>
                </a:lnTo>
                <a:lnTo>
                  <a:pt x="265709" y="1773"/>
                </a:lnTo>
                <a:lnTo>
                  <a:pt x="273879" y="788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67"/>
          <p:cNvSpPr/>
          <p:nvPr/>
        </p:nvSpPr>
        <p:spPr>
          <a:xfrm>
            <a:off x="6071117" y="6082651"/>
            <a:ext cx="226813" cy="283650"/>
          </a:xfrm>
          <a:custGeom>
            <a:avLst/>
            <a:gdLst/>
            <a:ahLst/>
            <a:cxnLst/>
            <a:rect l="0" t="0" r="0" b="0"/>
            <a:pathLst>
              <a:path w="226813" h="283650">
                <a:moveTo>
                  <a:pt x="32503" y="55258"/>
                </a:moveTo>
                <a:lnTo>
                  <a:pt x="26435" y="43123"/>
                </a:lnTo>
                <a:lnTo>
                  <a:pt x="25917" y="39548"/>
                </a:lnTo>
                <a:lnTo>
                  <a:pt x="26842" y="37164"/>
                </a:lnTo>
                <a:lnTo>
                  <a:pt x="28729" y="35576"/>
                </a:lnTo>
                <a:lnTo>
                  <a:pt x="34212" y="27037"/>
                </a:lnTo>
                <a:lnTo>
                  <a:pt x="37452" y="21204"/>
                </a:lnTo>
                <a:lnTo>
                  <a:pt x="40882" y="17316"/>
                </a:lnTo>
                <a:lnTo>
                  <a:pt x="44439" y="14723"/>
                </a:lnTo>
                <a:lnTo>
                  <a:pt x="48081" y="12995"/>
                </a:lnTo>
                <a:lnTo>
                  <a:pt x="51777" y="10573"/>
                </a:lnTo>
                <a:lnTo>
                  <a:pt x="55512" y="7688"/>
                </a:lnTo>
                <a:lnTo>
                  <a:pt x="59273" y="4494"/>
                </a:lnTo>
                <a:lnTo>
                  <a:pt x="64319" y="2366"/>
                </a:lnTo>
                <a:lnTo>
                  <a:pt x="70224" y="947"/>
                </a:lnTo>
                <a:lnTo>
                  <a:pt x="76700" y="0"/>
                </a:lnTo>
                <a:lnTo>
                  <a:pt x="82288" y="640"/>
                </a:lnTo>
                <a:lnTo>
                  <a:pt x="87283" y="2336"/>
                </a:lnTo>
                <a:lnTo>
                  <a:pt x="91883" y="4737"/>
                </a:lnTo>
                <a:lnTo>
                  <a:pt x="96219" y="6338"/>
                </a:lnTo>
                <a:lnTo>
                  <a:pt x="100381" y="7404"/>
                </a:lnTo>
                <a:lnTo>
                  <a:pt x="104425" y="8116"/>
                </a:lnTo>
                <a:lnTo>
                  <a:pt x="107121" y="9860"/>
                </a:lnTo>
                <a:lnTo>
                  <a:pt x="108918" y="12293"/>
                </a:lnTo>
                <a:lnTo>
                  <a:pt x="110116" y="15185"/>
                </a:lnTo>
                <a:lnTo>
                  <a:pt x="114834" y="21784"/>
                </a:lnTo>
                <a:lnTo>
                  <a:pt x="121165" y="30221"/>
                </a:lnTo>
                <a:lnTo>
                  <a:pt x="124630" y="36027"/>
                </a:lnTo>
                <a:lnTo>
                  <a:pt x="128211" y="42437"/>
                </a:lnTo>
                <a:lnTo>
                  <a:pt x="130598" y="47980"/>
                </a:lnTo>
                <a:lnTo>
                  <a:pt x="132190" y="52947"/>
                </a:lnTo>
                <a:lnTo>
                  <a:pt x="133250" y="57527"/>
                </a:lnTo>
                <a:lnTo>
                  <a:pt x="135228" y="64391"/>
                </a:lnTo>
                <a:lnTo>
                  <a:pt x="140812" y="82177"/>
                </a:lnTo>
                <a:lnTo>
                  <a:pt x="142809" y="97334"/>
                </a:lnTo>
                <a:lnTo>
                  <a:pt x="144140" y="116329"/>
                </a:lnTo>
                <a:lnTo>
                  <a:pt x="145027" y="137882"/>
                </a:lnTo>
                <a:lnTo>
                  <a:pt x="144349" y="156061"/>
                </a:lnTo>
                <a:lnTo>
                  <a:pt x="142627" y="171990"/>
                </a:lnTo>
                <a:lnTo>
                  <a:pt x="140208" y="186419"/>
                </a:lnTo>
                <a:lnTo>
                  <a:pt x="136057" y="199849"/>
                </a:lnTo>
                <a:lnTo>
                  <a:pt x="130749" y="212612"/>
                </a:lnTo>
                <a:lnTo>
                  <a:pt x="124669" y="224931"/>
                </a:lnTo>
                <a:lnTo>
                  <a:pt x="120617" y="234414"/>
                </a:lnTo>
                <a:lnTo>
                  <a:pt x="117916" y="242005"/>
                </a:lnTo>
                <a:lnTo>
                  <a:pt x="116114" y="248336"/>
                </a:lnTo>
                <a:lnTo>
                  <a:pt x="113644" y="253827"/>
                </a:lnTo>
                <a:lnTo>
                  <a:pt x="110726" y="258758"/>
                </a:lnTo>
                <a:lnTo>
                  <a:pt x="107512" y="263315"/>
                </a:lnTo>
                <a:lnTo>
                  <a:pt x="100553" y="271764"/>
                </a:lnTo>
                <a:lnTo>
                  <a:pt x="96920" y="275796"/>
                </a:lnTo>
                <a:lnTo>
                  <a:pt x="91957" y="278483"/>
                </a:lnTo>
                <a:lnTo>
                  <a:pt x="86109" y="280275"/>
                </a:lnTo>
                <a:lnTo>
                  <a:pt x="79670" y="281469"/>
                </a:lnTo>
                <a:lnTo>
                  <a:pt x="74108" y="282266"/>
                </a:lnTo>
                <a:lnTo>
                  <a:pt x="69129" y="282796"/>
                </a:lnTo>
                <a:lnTo>
                  <a:pt x="64541" y="283151"/>
                </a:lnTo>
                <a:lnTo>
                  <a:pt x="60211" y="283387"/>
                </a:lnTo>
                <a:lnTo>
                  <a:pt x="52015" y="283649"/>
                </a:lnTo>
                <a:lnTo>
                  <a:pt x="48050" y="282448"/>
                </a:lnTo>
                <a:lnTo>
                  <a:pt x="44138" y="280379"/>
                </a:lnTo>
                <a:lnTo>
                  <a:pt x="40259" y="277729"/>
                </a:lnTo>
                <a:lnTo>
                  <a:pt x="36404" y="275962"/>
                </a:lnTo>
                <a:lnTo>
                  <a:pt x="32563" y="274784"/>
                </a:lnTo>
                <a:lnTo>
                  <a:pt x="28733" y="273999"/>
                </a:lnTo>
                <a:lnTo>
                  <a:pt x="24909" y="272205"/>
                </a:lnTo>
                <a:lnTo>
                  <a:pt x="21090" y="269740"/>
                </a:lnTo>
                <a:lnTo>
                  <a:pt x="17274" y="266826"/>
                </a:lnTo>
                <a:lnTo>
                  <a:pt x="14730" y="263613"/>
                </a:lnTo>
                <a:lnTo>
                  <a:pt x="13034" y="260202"/>
                </a:lnTo>
                <a:lnTo>
                  <a:pt x="9880" y="251754"/>
                </a:lnTo>
                <a:lnTo>
                  <a:pt x="7261" y="245946"/>
                </a:lnTo>
                <a:lnTo>
                  <a:pt x="0" y="230509"/>
                </a:lnTo>
                <a:lnTo>
                  <a:pt x="674" y="226702"/>
                </a:lnTo>
                <a:lnTo>
                  <a:pt x="2393" y="221624"/>
                </a:lnTo>
                <a:lnTo>
                  <a:pt x="4810" y="215699"/>
                </a:lnTo>
                <a:lnTo>
                  <a:pt x="7691" y="211749"/>
                </a:lnTo>
                <a:lnTo>
                  <a:pt x="10881" y="209116"/>
                </a:lnTo>
                <a:lnTo>
                  <a:pt x="17813" y="204919"/>
                </a:lnTo>
                <a:lnTo>
                  <a:pt x="21439" y="202022"/>
                </a:lnTo>
                <a:lnTo>
                  <a:pt x="25127" y="198821"/>
                </a:lnTo>
                <a:lnTo>
                  <a:pt x="28856" y="196687"/>
                </a:lnTo>
                <a:lnTo>
                  <a:pt x="32611" y="195264"/>
                </a:lnTo>
                <a:lnTo>
                  <a:pt x="36385" y="194315"/>
                </a:lnTo>
                <a:lnTo>
                  <a:pt x="41440" y="191143"/>
                </a:lnTo>
                <a:lnTo>
                  <a:pt x="47352" y="186488"/>
                </a:lnTo>
                <a:lnTo>
                  <a:pt x="53832" y="180844"/>
                </a:lnTo>
                <a:lnTo>
                  <a:pt x="60692" y="177083"/>
                </a:lnTo>
                <a:lnTo>
                  <a:pt x="67805" y="174575"/>
                </a:lnTo>
                <a:lnTo>
                  <a:pt x="75088" y="172903"/>
                </a:lnTo>
                <a:lnTo>
                  <a:pt x="81212" y="170518"/>
                </a:lnTo>
                <a:lnTo>
                  <a:pt x="86566" y="167658"/>
                </a:lnTo>
                <a:lnTo>
                  <a:pt x="91405" y="164481"/>
                </a:lnTo>
                <a:lnTo>
                  <a:pt x="98440" y="162364"/>
                </a:lnTo>
                <a:lnTo>
                  <a:pt x="106941" y="160952"/>
                </a:lnTo>
                <a:lnTo>
                  <a:pt x="116418" y="160010"/>
                </a:lnTo>
                <a:lnTo>
                  <a:pt x="127817" y="159383"/>
                </a:lnTo>
                <a:lnTo>
                  <a:pt x="154028" y="158686"/>
                </a:lnTo>
                <a:lnTo>
                  <a:pt x="226812" y="158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68"/>
          <p:cNvSpPr/>
          <p:nvPr/>
        </p:nvSpPr>
        <p:spPr>
          <a:xfrm>
            <a:off x="6400887" y="5715000"/>
            <a:ext cx="148504" cy="617220"/>
          </a:xfrm>
          <a:custGeom>
            <a:avLst/>
            <a:gdLst/>
            <a:ahLst/>
            <a:cxnLst/>
            <a:rect l="0" t="0" r="0" b="0"/>
            <a:pathLst>
              <a:path w="148504" h="617220">
                <a:moveTo>
                  <a:pt x="148503" y="0"/>
                </a:moveTo>
                <a:lnTo>
                  <a:pt x="142435" y="0"/>
                </a:lnTo>
                <a:lnTo>
                  <a:pt x="139378" y="1270"/>
                </a:lnTo>
                <a:lnTo>
                  <a:pt x="136069" y="3386"/>
                </a:lnTo>
                <a:lnTo>
                  <a:pt x="132594" y="6067"/>
                </a:lnTo>
                <a:lnTo>
                  <a:pt x="130277" y="9125"/>
                </a:lnTo>
                <a:lnTo>
                  <a:pt x="128733" y="12433"/>
                </a:lnTo>
                <a:lnTo>
                  <a:pt x="127702" y="15908"/>
                </a:lnTo>
                <a:lnTo>
                  <a:pt x="123172" y="23157"/>
                </a:lnTo>
                <a:lnTo>
                  <a:pt x="120185" y="26867"/>
                </a:lnTo>
                <a:lnTo>
                  <a:pt x="118194" y="30612"/>
                </a:lnTo>
                <a:lnTo>
                  <a:pt x="114123" y="41948"/>
                </a:lnTo>
                <a:lnTo>
                  <a:pt x="111613" y="45746"/>
                </a:lnTo>
                <a:lnTo>
                  <a:pt x="108669" y="49547"/>
                </a:lnTo>
                <a:lnTo>
                  <a:pt x="105437" y="53351"/>
                </a:lnTo>
                <a:lnTo>
                  <a:pt x="102012" y="57157"/>
                </a:lnTo>
                <a:lnTo>
                  <a:pt x="98459" y="60965"/>
                </a:lnTo>
                <a:lnTo>
                  <a:pt x="93550" y="69853"/>
                </a:lnTo>
                <a:lnTo>
                  <a:pt x="87738" y="82129"/>
                </a:lnTo>
                <a:lnTo>
                  <a:pt x="81323" y="96662"/>
                </a:lnTo>
                <a:lnTo>
                  <a:pt x="67422" y="126357"/>
                </a:lnTo>
                <a:lnTo>
                  <a:pt x="43869" y="174678"/>
                </a:lnTo>
                <a:lnTo>
                  <a:pt x="39377" y="185032"/>
                </a:lnTo>
                <a:lnTo>
                  <a:pt x="35112" y="195745"/>
                </a:lnTo>
                <a:lnTo>
                  <a:pt x="30999" y="206696"/>
                </a:lnTo>
                <a:lnTo>
                  <a:pt x="26429" y="225638"/>
                </a:lnTo>
                <a:lnTo>
                  <a:pt x="25210" y="234245"/>
                </a:lnTo>
                <a:lnTo>
                  <a:pt x="21857" y="245063"/>
                </a:lnTo>
                <a:lnTo>
                  <a:pt x="17082" y="257355"/>
                </a:lnTo>
                <a:lnTo>
                  <a:pt x="11359" y="270630"/>
                </a:lnTo>
                <a:lnTo>
                  <a:pt x="7544" y="284560"/>
                </a:lnTo>
                <a:lnTo>
                  <a:pt x="4999" y="298926"/>
                </a:lnTo>
                <a:lnTo>
                  <a:pt x="3304" y="313584"/>
                </a:lnTo>
                <a:lnTo>
                  <a:pt x="2174" y="325896"/>
                </a:lnTo>
                <a:lnTo>
                  <a:pt x="1420" y="336644"/>
                </a:lnTo>
                <a:lnTo>
                  <a:pt x="918" y="346349"/>
                </a:lnTo>
                <a:lnTo>
                  <a:pt x="359" y="374066"/>
                </a:lnTo>
                <a:lnTo>
                  <a:pt x="0" y="425397"/>
                </a:lnTo>
                <a:lnTo>
                  <a:pt x="1241" y="433458"/>
                </a:lnTo>
                <a:lnTo>
                  <a:pt x="3339" y="440102"/>
                </a:lnTo>
                <a:lnTo>
                  <a:pt x="9055" y="452140"/>
                </a:lnTo>
                <a:lnTo>
                  <a:pt x="15829" y="465957"/>
                </a:lnTo>
                <a:lnTo>
                  <a:pt x="20684" y="474468"/>
                </a:lnTo>
                <a:lnTo>
                  <a:pt x="26460" y="483952"/>
                </a:lnTo>
                <a:lnTo>
                  <a:pt x="32850" y="494084"/>
                </a:lnTo>
                <a:lnTo>
                  <a:pt x="38381" y="503379"/>
                </a:lnTo>
                <a:lnTo>
                  <a:pt x="43339" y="512116"/>
                </a:lnTo>
                <a:lnTo>
                  <a:pt x="47913" y="520481"/>
                </a:lnTo>
                <a:lnTo>
                  <a:pt x="52233" y="527327"/>
                </a:lnTo>
                <a:lnTo>
                  <a:pt x="56383" y="533161"/>
                </a:lnTo>
                <a:lnTo>
                  <a:pt x="66921" y="546840"/>
                </a:lnTo>
                <a:lnTo>
                  <a:pt x="84303" y="569853"/>
                </a:lnTo>
                <a:lnTo>
                  <a:pt x="91733" y="579292"/>
                </a:lnTo>
                <a:lnTo>
                  <a:pt x="97956" y="586854"/>
                </a:lnTo>
                <a:lnTo>
                  <a:pt x="103375" y="593166"/>
                </a:lnTo>
                <a:lnTo>
                  <a:pt x="106988" y="598644"/>
                </a:lnTo>
                <a:lnTo>
                  <a:pt x="111001" y="608117"/>
                </a:lnTo>
                <a:lnTo>
                  <a:pt x="113342" y="611151"/>
                </a:lnTo>
                <a:lnTo>
                  <a:pt x="116172" y="613174"/>
                </a:lnTo>
                <a:lnTo>
                  <a:pt x="125643" y="617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69"/>
          <p:cNvSpPr/>
          <p:nvPr/>
        </p:nvSpPr>
        <p:spPr>
          <a:xfrm>
            <a:off x="6572262" y="5896676"/>
            <a:ext cx="171439" cy="389825"/>
          </a:xfrm>
          <a:custGeom>
            <a:avLst/>
            <a:gdLst/>
            <a:ahLst/>
            <a:cxnLst/>
            <a:rect l="0" t="0" r="0" b="0"/>
            <a:pathLst>
              <a:path w="171439" h="389825">
                <a:moveTo>
                  <a:pt x="11418" y="366963"/>
                </a:moveTo>
                <a:lnTo>
                  <a:pt x="1576" y="357122"/>
                </a:lnTo>
                <a:lnTo>
                  <a:pt x="694" y="352853"/>
                </a:lnTo>
                <a:lnTo>
                  <a:pt x="301" y="344182"/>
                </a:lnTo>
                <a:lnTo>
                  <a:pt x="0" y="178038"/>
                </a:lnTo>
                <a:lnTo>
                  <a:pt x="1266" y="153383"/>
                </a:lnTo>
                <a:lnTo>
                  <a:pt x="3380" y="133137"/>
                </a:lnTo>
                <a:lnTo>
                  <a:pt x="6059" y="115829"/>
                </a:lnTo>
                <a:lnTo>
                  <a:pt x="9116" y="101750"/>
                </a:lnTo>
                <a:lnTo>
                  <a:pt x="12422" y="89825"/>
                </a:lnTo>
                <a:lnTo>
                  <a:pt x="15897" y="79335"/>
                </a:lnTo>
                <a:lnTo>
                  <a:pt x="18214" y="69801"/>
                </a:lnTo>
                <a:lnTo>
                  <a:pt x="19759" y="60905"/>
                </a:lnTo>
                <a:lnTo>
                  <a:pt x="20788" y="52435"/>
                </a:lnTo>
                <a:lnTo>
                  <a:pt x="22745" y="44247"/>
                </a:lnTo>
                <a:lnTo>
                  <a:pt x="25319" y="36250"/>
                </a:lnTo>
                <a:lnTo>
                  <a:pt x="28305" y="28377"/>
                </a:lnTo>
                <a:lnTo>
                  <a:pt x="31565" y="20589"/>
                </a:lnTo>
                <a:lnTo>
                  <a:pt x="35010" y="12857"/>
                </a:lnTo>
                <a:lnTo>
                  <a:pt x="38576" y="5162"/>
                </a:lnTo>
                <a:lnTo>
                  <a:pt x="43493" y="1303"/>
                </a:lnTo>
                <a:lnTo>
                  <a:pt x="49312" y="0"/>
                </a:lnTo>
                <a:lnTo>
                  <a:pt x="55730" y="401"/>
                </a:lnTo>
                <a:lnTo>
                  <a:pt x="66249" y="847"/>
                </a:lnTo>
                <a:lnTo>
                  <a:pt x="70832" y="965"/>
                </a:lnTo>
                <a:lnTo>
                  <a:pt x="73887" y="3585"/>
                </a:lnTo>
                <a:lnTo>
                  <a:pt x="75924" y="7871"/>
                </a:lnTo>
                <a:lnTo>
                  <a:pt x="77281" y="13268"/>
                </a:lnTo>
                <a:lnTo>
                  <a:pt x="85564" y="39586"/>
                </a:lnTo>
                <a:lnTo>
                  <a:pt x="91328" y="57271"/>
                </a:lnTo>
                <a:lnTo>
                  <a:pt x="100251" y="90652"/>
                </a:lnTo>
                <a:lnTo>
                  <a:pt x="123713" y="185315"/>
                </a:lnTo>
                <a:lnTo>
                  <a:pt x="140913" y="262101"/>
                </a:lnTo>
                <a:lnTo>
                  <a:pt x="151521" y="315278"/>
                </a:lnTo>
                <a:lnTo>
                  <a:pt x="154349" y="331236"/>
                </a:lnTo>
                <a:lnTo>
                  <a:pt x="171438" y="3898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70"/>
          <p:cNvSpPr/>
          <p:nvPr/>
        </p:nvSpPr>
        <p:spPr>
          <a:xfrm>
            <a:off x="6537959" y="6035039"/>
            <a:ext cx="217172" cy="114301"/>
          </a:xfrm>
          <a:custGeom>
            <a:avLst/>
            <a:gdLst/>
            <a:ahLst/>
            <a:cxnLst/>
            <a:rect l="0" t="0" r="0" b="0"/>
            <a:pathLst>
              <a:path w="217172" h="114301">
                <a:moveTo>
                  <a:pt x="0" y="114300"/>
                </a:moveTo>
                <a:lnTo>
                  <a:pt x="25751" y="88550"/>
                </a:lnTo>
                <a:lnTo>
                  <a:pt x="34948" y="81894"/>
                </a:lnTo>
                <a:lnTo>
                  <a:pt x="47428" y="73646"/>
                </a:lnTo>
                <a:lnTo>
                  <a:pt x="62099" y="64337"/>
                </a:lnTo>
                <a:lnTo>
                  <a:pt x="74420" y="58132"/>
                </a:lnTo>
                <a:lnTo>
                  <a:pt x="85173" y="53995"/>
                </a:lnTo>
                <a:lnTo>
                  <a:pt x="94882" y="51237"/>
                </a:lnTo>
                <a:lnTo>
                  <a:pt x="103896" y="48128"/>
                </a:lnTo>
                <a:lnTo>
                  <a:pt x="112443" y="44786"/>
                </a:lnTo>
                <a:lnTo>
                  <a:pt x="120682" y="41287"/>
                </a:lnTo>
                <a:lnTo>
                  <a:pt x="129985" y="36415"/>
                </a:lnTo>
                <a:lnTo>
                  <a:pt x="139997" y="30626"/>
                </a:lnTo>
                <a:lnTo>
                  <a:pt x="150482" y="24228"/>
                </a:lnTo>
                <a:lnTo>
                  <a:pt x="161281" y="18692"/>
                </a:lnTo>
                <a:lnTo>
                  <a:pt x="172291" y="13732"/>
                </a:lnTo>
                <a:lnTo>
                  <a:pt x="183440" y="9155"/>
                </a:lnTo>
                <a:lnTo>
                  <a:pt x="192144" y="6103"/>
                </a:lnTo>
                <a:lnTo>
                  <a:pt x="199216" y="4069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71"/>
          <p:cNvSpPr/>
          <p:nvPr/>
        </p:nvSpPr>
        <p:spPr>
          <a:xfrm>
            <a:off x="6800850" y="5886450"/>
            <a:ext cx="45720" cy="331470"/>
          </a:xfrm>
          <a:custGeom>
            <a:avLst/>
            <a:gdLst/>
            <a:ahLst/>
            <a:cxnLst/>
            <a:rect l="0" t="0" r="0" b="0"/>
            <a:pathLst>
              <a:path w="45720" h="331470">
                <a:moveTo>
                  <a:pt x="0" y="0"/>
                </a:moveTo>
                <a:lnTo>
                  <a:pt x="0" y="41659"/>
                </a:lnTo>
                <a:lnTo>
                  <a:pt x="1270" y="54442"/>
                </a:lnTo>
                <a:lnTo>
                  <a:pt x="3386" y="70584"/>
                </a:lnTo>
                <a:lnTo>
                  <a:pt x="6067" y="88966"/>
                </a:lnTo>
                <a:lnTo>
                  <a:pt x="12433" y="150031"/>
                </a:lnTo>
                <a:lnTo>
                  <a:pt x="18226" y="215270"/>
                </a:lnTo>
                <a:lnTo>
                  <a:pt x="20800" y="252732"/>
                </a:lnTo>
                <a:lnTo>
                  <a:pt x="22756" y="267548"/>
                </a:lnTo>
                <a:lnTo>
                  <a:pt x="25331" y="281235"/>
                </a:lnTo>
                <a:lnTo>
                  <a:pt x="28317" y="294170"/>
                </a:lnTo>
                <a:lnTo>
                  <a:pt x="30308" y="304063"/>
                </a:lnTo>
                <a:lnTo>
                  <a:pt x="31635" y="311929"/>
                </a:lnTo>
                <a:lnTo>
                  <a:pt x="45719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72"/>
          <p:cNvSpPr/>
          <p:nvPr/>
        </p:nvSpPr>
        <p:spPr>
          <a:xfrm>
            <a:off x="6744170" y="5796853"/>
            <a:ext cx="249189" cy="477973"/>
          </a:xfrm>
          <a:custGeom>
            <a:avLst/>
            <a:gdLst/>
            <a:ahLst/>
            <a:cxnLst/>
            <a:rect l="0" t="0" r="0" b="0"/>
            <a:pathLst>
              <a:path w="249189" h="477973">
                <a:moveTo>
                  <a:pt x="10960" y="169606"/>
                </a:moveTo>
                <a:lnTo>
                  <a:pt x="4892" y="157471"/>
                </a:lnTo>
                <a:lnTo>
                  <a:pt x="1912" y="148126"/>
                </a:lnTo>
                <a:lnTo>
                  <a:pt x="236" y="135725"/>
                </a:lnTo>
                <a:lnTo>
                  <a:pt x="0" y="131779"/>
                </a:lnTo>
                <a:lnTo>
                  <a:pt x="2384" y="124068"/>
                </a:lnTo>
                <a:lnTo>
                  <a:pt x="6512" y="113847"/>
                </a:lnTo>
                <a:lnTo>
                  <a:pt x="11804" y="101953"/>
                </a:lnTo>
                <a:lnTo>
                  <a:pt x="16603" y="92754"/>
                </a:lnTo>
                <a:lnTo>
                  <a:pt x="21072" y="85352"/>
                </a:lnTo>
                <a:lnTo>
                  <a:pt x="25321" y="79146"/>
                </a:lnTo>
                <a:lnTo>
                  <a:pt x="30694" y="72470"/>
                </a:lnTo>
                <a:lnTo>
                  <a:pt x="36816" y="65479"/>
                </a:lnTo>
                <a:lnTo>
                  <a:pt x="43437" y="58278"/>
                </a:lnTo>
                <a:lnTo>
                  <a:pt x="49121" y="50938"/>
                </a:lnTo>
                <a:lnTo>
                  <a:pt x="54180" y="43504"/>
                </a:lnTo>
                <a:lnTo>
                  <a:pt x="58824" y="36008"/>
                </a:lnTo>
                <a:lnTo>
                  <a:pt x="64459" y="29740"/>
                </a:lnTo>
                <a:lnTo>
                  <a:pt x="70755" y="24293"/>
                </a:lnTo>
                <a:lnTo>
                  <a:pt x="77493" y="19391"/>
                </a:lnTo>
                <a:lnTo>
                  <a:pt x="83255" y="16122"/>
                </a:lnTo>
                <a:lnTo>
                  <a:pt x="88367" y="13944"/>
                </a:lnTo>
                <a:lnTo>
                  <a:pt x="93044" y="12491"/>
                </a:lnTo>
                <a:lnTo>
                  <a:pt x="98703" y="10253"/>
                </a:lnTo>
                <a:lnTo>
                  <a:pt x="105015" y="7491"/>
                </a:lnTo>
                <a:lnTo>
                  <a:pt x="111763" y="4380"/>
                </a:lnTo>
                <a:lnTo>
                  <a:pt x="117532" y="2305"/>
                </a:lnTo>
                <a:lnTo>
                  <a:pt x="122648" y="922"/>
                </a:lnTo>
                <a:lnTo>
                  <a:pt x="127329" y="0"/>
                </a:lnTo>
                <a:lnTo>
                  <a:pt x="131719" y="656"/>
                </a:lnTo>
                <a:lnTo>
                  <a:pt x="135916" y="2363"/>
                </a:lnTo>
                <a:lnTo>
                  <a:pt x="139984" y="4771"/>
                </a:lnTo>
                <a:lnTo>
                  <a:pt x="143966" y="7646"/>
                </a:lnTo>
                <a:lnTo>
                  <a:pt x="147890" y="10833"/>
                </a:lnTo>
                <a:lnTo>
                  <a:pt x="151777" y="14227"/>
                </a:lnTo>
                <a:lnTo>
                  <a:pt x="154367" y="19030"/>
                </a:lnTo>
                <a:lnTo>
                  <a:pt x="157246" y="31140"/>
                </a:lnTo>
                <a:lnTo>
                  <a:pt x="158014" y="39196"/>
                </a:lnTo>
                <a:lnTo>
                  <a:pt x="158526" y="48376"/>
                </a:lnTo>
                <a:lnTo>
                  <a:pt x="159095" y="68737"/>
                </a:lnTo>
                <a:lnTo>
                  <a:pt x="159347" y="90485"/>
                </a:lnTo>
                <a:lnTo>
                  <a:pt x="158145" y="105429"/>
                </a:lnTo>
                <a:lnTo>
                  <a:pt x="156073" y="123012"/>
                </a:lnTo>
                <a:lnTo>
                  <a:pt x="153422" y="142353"/>
                </a:lnTo>
                <a:lnTo>
                  <a:pt x="149114" y="161598"/>
                </a:lnTo>
                <a:lnTo>
                  <a:pt x="143703" y="180777"/>
                </a:lnTo>
                <a:lnTo>
                  <a:pt x="137555" y="199913"/>
                </a:lnTo>
                <a:lnTo>
                  <a:pt x="133457" y="215211"/>
                </a:lnTo>
                <a:lnTo>
                  <a:pt x="130724" y="227949"/>
                </a:lnTo>
                <a:lnTo>
                  <a:pt x="128903" y="238982"/>
                </a:lnTo>
                <a:lnTo>
                  <a:pt x="126418" y="250146"/>
                </a:lnTo>
                <a:lnTo>
                  <a:pt x="123492" y="261400"/>
                </a:lnTo>
                <a:lnTo>
                  <a:pt x="114395" y="293350"/>
                </a:lnTo>
                <a:lnTo>
                  <a:pt x="119287" y="287662"/>
                </a:lnTo>
                <a:lnTo>
                  <a:pt x="138268" y="264409"/>
                </a:lnTo>
                <a:lnTo>
                  <a:pt x="147902" y="254398"/>
                </a:lnTo>
                <a:lnTo>
                  <a:pt x="156864" y="246454"/>
                </a:lnTo>
                <a:lnTo>
                  <a:pt x="165380" y="239888"/>
                </a:lnTo>
                <a:lnTo>
                  <a:pt x="172326" y="235511"/>
                </a:lnTo>
                <a:lnTo>
                  <a:pt x="178227" y="232593"/>
                </a:lnTo>
                <a:lnTo>
                  <a:pt x="183431" y="230648"/>
                </a:lnTo>
                <a:lnTo>
                  <a:pt x="189441" y="228080"/>
                </a:lnTo>
                <a:lnTo>
                  <a:pt x="202892" y="221842"/>
                </a:lnTo>
                <a:lnTo>
                  <a:pt x="208764" y="220940"/>
                </a:lnTo>
                <a:lnTo>
                  <a:pt x="213950" y="221609"/>
                </a:lnTo>
                <a:lnTo>
                  <a:pt x="218676" y="223325"/>
                </a:lnTo>
                <a:lnTo>
                  <a:pt x="223097" y="224469"/>
                </a:lnTo>
                <a:lnTo>
                  <a:pt x="227315" y="225231"/>
                </a:lnTo>
                <a:lnTo>
                  <a:pt x="231397" y="225740"/>
                </a:lnTo>
                <a:lnTo>
                  <a:pt x="234118" y="227349"/>
                </a:lnTo>
                <a:lnTo>
                  <a:pt x="235932" y="229691"/>
                </a:lnTo>
                <a:lnTo>
                  <a:pt x="241871" y="242443"/>
                </a:lnTo>
                <a:lnTo>
                  <a:pt x="244911" y="248644"/>
                </a:lnTo>
                <a:lnTo>
                  <a:pt x="248287" y="262308"/>
                </a:lnTo>
                <a:lnTo>
                  <a:pt x="249188" y="269507"/>
                </a:lnTo>
                <a:lnTo>
                  <a:pt x="248518" y="281927"/>
                </a:lnTo>
                <a:lnTo>
                  <a:pt x="246802" y="297827"/>
                </a:lnTo>
                <a:lnTo>
                  <a:pt x="244388" y="316047"/>
                </a:lnTo>
                <a:lnTo>
                  <a:pt x="241509" y="330733"/>
                </a:lnTo>
                <a:lnTo>
                  <a:pt x="238319" y="343064"/>
                </a:lnTo>
                <a:lnTo>
                  <a:pt x="234922" y="353825"/>
                </a:lnTo>
                <a:lnTo>
                  <a:pt x="230118" y="364809"/>
                </a:lnTo>
                <a:lnTo>
                  <a:pt x="224375" y="375941"/>
                </a:lnTo>
                <a:lnTo>
                  <a:pt x="218007" y="387173"/>
                </a:lnTo>
                <a:lnTo>
                  <a:pt x="204157" y="413199"/>
                </a:lnTo>
                <a:lnTo>
                  <a:pt x="196907" y="427251"/>
                </a:lnTo>
                <a:lnTo>
                  <a:pt x="190805" y="437890"/>
                </a:lnTo>
                <a:lnTo>
                  <a:pt x="185466" y="446252"/>
                </a:lnTo>
                <a:lnTo>
                  <a:pt x="180638" y="453098"/>
                </a:lnTo>
                <a:lnTo>
                  <a:pt x="176148" y="458930"/>
                </a:lnTo>
                <a:lnTo>
                  <a:pt x="171886" y="464089"/>
                </a:lnTo>
                <a:lnTo>
                  <a:pt x="167773" y="468798"/>
                </a:lnTo>
                <a:lnTo>
                  <a:pt x="162492" y="471938"/>
                </a:lnTo>
                <a:lnTo>
                  <a:pt x="156431" y="474030"/>
                </a:lnTo>
                <a:lnTo>
                  <a:pt x="149851" y="475426"/>
                </a:lnTo>
                <a:lnTo>
                  <a:pt x="144194" y="476356"/>
                </a:lnTo>
                <a:lnTo>
                  <a:pt x="139152" y="476976"/>
                </a:lnTo>
                <a:lnTo>
                  <a:pt x="134522" y="477389"/>
                </a:lnTo>
                <a:lnTo>
                  <a:pt x="130164" y="477665"/>
                </a:lnTo>
                <a:lnTo>
                  <a:pt x="121936" y="477972"/>
                </a:lnTo>
                <a:lnTo>
                  <a:pt x="119234" y="476783"/>
                </a:lnTo>
                <a:lnTo>
                  <a:pt x="117432" y="474721"/>
                </a:lnTo>
                <a:lnTo>
                  <a:pt x="116232" y="472076"/>
                </a:lnTo>
                <a:lnTo>
                  <a:pt x="114160" y="470313"/>
                </a:lnTo>
                <a:lnTo>
                  <a:pt x="111510" y="469137"/>
                </a:lnTo>
                <a:lnTo>
                  <a:pt x="102399" y="466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73"/>
          <p:cNvSpPr/>
          <p:nvPr/>
        </p:nvSpPr>
        <p:spPr>
          <a:xfrm>
            <a:off x="6606540" y="5601792"/>
            <a:ext cx="354330" cy="147498"/>
          </a:xfrm>
          <a:custGeom>
            <a:avLst/>
            <a:gdLst/>
            <a:ahLst/>
            <a:cxnLst/>
            <a:rect l="0" t="0" r="0" b="0"/>
            <a:pathLst>
              <a:path w="354330" h="147498">
                <a:moveTo>
                  <a:pt x="0" y="147497"/>
                </a:moveTo>
                <a:lnTo>
                  <a:pt x="0" y="135362"/>
                </a:lnTo>
                <a:lnTo>
                  <a:pt x="1270" y="129247"/>
                </a:lnTo>
                <a:lnTo>
                  <a:pt x="3386" y="122631"/>
                </a:lnTo>
                <a:lnTo>
                  <a:pt x="6068" y="115680"/>
                </a:lnTo>
                <a:lnTo>
                  <a:pt x="11665" y="108506"/>
                </a:lnTo>
                <a:lnTo>
                  <a:pt x="19206" y="101183"/>
                </a:lnTo>
                <a:lnTo>
                  <a:pt x="28044" y="93761"/>
                </a:lnTo>
                <a:lnTo>
                  <a:pt x="35206" y="87543"/>
                </a:lnTo>
                <a:lnTo>
                  <a:pt x="46550" y="77248"/>
                </a:lnTo>
                <a:lnTo>
                  <a:pt x="52624" y="72724"/>
                </a:lnTo>
                <a:lnTo>
                  <a:pt x="59212" y="68439"/>
                </a:lnTo>
                <a:lnTo>
                  <a:pt x="66144" y="64312"/>
                </a:lnTo>
                <a:lnTo>
                  <a:pt x="100941" y="46179"/>
                </a:lnTo>
                <a:lnTo>
                  <a:pt x="169658" y="11349"/>
                </a:lnTo>
                <a:lnTo>
                  <a:pt x="181685" y="7202"/>
                </a:lnTo>
                <a:lnTo>
                  <a:pt x="193513" y="4437"/>
                </a:lnTo>
                <a:lnTo>
                  <a:pt x="205209" y="2594"/>
                </a:lnTo>
                <a:lnTo>
                  <a:pt x="215545" y="1365"/>
                </a:lnTo>
                <a:lnTo>
                  <a:pt x="224977" y="546"/>
                </a:lnTo>
                <a:lnTo>
                  <a:pt x="233805" y="0"/>
                </a:lnTo>
                <a:lnTo>
                  <a:pt x="242229" y="906"/>
                </a:lnTo>
                <a:lnTo>
                  <a:pt x="250387" y="2780"/>
                </a:lnTo>
                <a:lnTo>
                  <a:pt x="258364" y="5299"/>
                </a:lnTo>
                <a:lnTo>
                  <a:pt x="264952" y="8248"/>
                </a:lnTo>
                <a:lnTo>
                  <a:pt x="270615" y="11485"/>
                </a:lnTo>
                <a:lnTo>
                  <a:pt x="275660" y="14912"/>
                </a:lnTo>
                <a:lnTo>
                  <a:pt x="281563" y="18467"/>
                </a:lnTo>
                <a:lnTo>
                  <a:pt x="288039" y="22108"/>
                </a:lnTo>
                <a:lnTo>
                  <a:pt x="294896" y="25804"/>
                </a:lnTo>
                <a:lnTo>
                  <a:pt x="300736" y="29538"/>
                </a:lnTo>
                <a:lnTo>
                  <a:pt x="305901" y="33298"/>
                </a:lnTo>
                <a:lnTo>
                  <a:pt x="310614" y="37075"/>
                </a:lnTo>
                <a:lnTo>
                  <a:pt x="315025" y="42132"/>
                </a:lnTo>
                <a:lnTo>
                  <a:pt x="319238" y="48044"/>
                </a:lnTo>
                <a:lnTo>
                  <a:pt x="323315" y="54525"/>
                </a:lnTo>
                <a:lnTo>
                  <a:pt x="327303" y="62656"/>
                </a:lnTo>
                <a:lnTo>
                  <a:pt x="331231" y="71886"/>
                </a:lnTo>
                <a:lnTo>
                  <a:pt x="354329" y="1474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74"/>
          <p:cNvSpPr/>
          <p:nvPr/>
        </p:nvSpPr>
        <p:spPr>
          <a:xfrm>
            <a:off x="7178040" y="5943600"/>
            <a:ext cx="182880" cy="80010"/>
          </a:xfrm>
          <a:custGeom>
            <a:avLst/>
            <a:gdLst/>
            <a:ahLst/>
            <a:cxnLst/>
            <a:rect l="0" t="0" r="0" b="0"/>
            <a:pathLst>
              <a:path w="182880" h="80010">
                <a:moveTo>
                  <a:pt x="0" y="80009"/>
                </a:moveTo>
                <a:lnTo>
                  <a:pt x="6068" y="73942"/>
                </a:lnTo>
                <a:lnTo>
                  <a:pt x="9125" y="72154"/>
                </a:lnTo>
                <a:lnTo>
                  <a:pt x="12433" y="70963"/>
                </a:lnTo>
                <a:lnTo>
                  <a:pt x="15908" y="70168"/>
                </a:lnTo>
                <a:lnTo>
                  <a:pt x="19495" y="68369"/>
                </a:lnTo>
                <a:lnTo>
                  <a:pt x="23156" y="65899"/>
                </a:lnTo>
                <a:lnTo>
                  <a:pt x="26867" y="62982"/>
                </a:lnTo>
                <a:lnTo>
                  <a:pt x="31881" y="59768"/>
                </a:lnTo>
                <a:lnTo>
                  <a:pt x="37764" y="56355"/>
                </a:lnTo>
                <a:lnTo>
                  <a:pt x="44226" y="52810"/>
                </a:lnTo>
                <a:lnTo>
                  <a:pt x="49804" y="49176"/>
                </a:lnTo>
                <a:lnTo>
                  <a:pt x="54792" y="45484"/>
                </a:lnTo>
                <a:lnTo>
                  <a:pt x="59388" y="41753"/>
                </a:lnTo>
                <a:lnTo>
                  <a:pt x="64993" y="39265"/>
                </a:lnTo>
                <a:lnTo>
                  <a:pt x="71268" y="37607"/>
                </a:lnTo>
                <a:lnTo>
                  <a:pt x="77992" y="36501"/>
                </a:lnTo>
                <a:lnTo>
                  <a:pt x="85015" y="34494"/>
                </a:lnTo>
                <a:lnTo>
                  <a:pt x="92236" y="31885"/>
                </a:lnTo>
                <a:lnTo>
                  <a:pt x="99590" y="28877"/>
                </a:lnTo>
                <a:lnTo>
                  <a:pt x="105764" y="26872"/>
                </a:lnTo>
                <a:lnTo>
                  <a:pt x="111149" y="25534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75"/>
          <p:cNvSpPr/>
          <p:nvPr/>
        </p:nvSpPr>
        <p:spPr>
          <a:xfrm>
            <a:off x="7236778" y="5840729"/>
            <a:ext cx="44132" cy="320041"/>
          </a:xfrm>
          <a:custGeom>
            <a:avLst/>
            <a:gdLst/>
            <a:ahLst/>
            <a:cxnLst/>
            <a:rect l="0" t="0" r="0" b="0"/>
            <a:pathLst>
              <a:path w="44132" h="320041">
                <a:moveTo>
                  <a:pt x="9841" y="0"/>
                </a:moveTo>
                <a:lnTo>
                  <a:pt x="3774" y="12137"/>
                </a:lnTo>
                <a:lnTo>
                  <a:pt x="1986" y="16981"/>
                </a:lnTo>
                <a:lnTo>
                  <a:pt x="794" y="21481"/>
                </a:lnTo>
                <a:lnTo>
                  <a:pt x="0" y="25751"/>
                </a:lnTo>
                <a:lnTo>
                  <a:pt x="741" y="46377"/>
                </a:lnTo>
                <a:lnTo>
                  <a:pt x="8392" y="183453"/>
                </a:lnTo>
                <a:lnTo>
                  <a:pt x="10145" y="201042"/>
                </a:lnTo>
                <a:lnTo>
                  <a:pt x="12584" y="219118"/>
                </a:lnTo>
                <a:lnTo>
                  <a:pt x="15480" y="237519"/>
                </a:lnTo>
                <a:lnTo>
                  <a:pt x="17410" y="251056"/>
                </a:lnTo>
                <a:lnTo>
                  <a:pt x="18698" y="261351"/>
                </a:lnTo>
                <a:lnTo>
                  <a:pt x="19555" y="269484"/>
                </a:lnTo>
                <a:lnTo>
                  <a:pt x="21398" y="276176"/>
                </a:lnTo>
                <a:lnTo>
                  <a:pt x="23895" y="281908"/>
                </a:lnTo>
                <a:lnTo>
                  <a:pt x="26831" y="286998"/>
                </a:lnTo>
                <a:lnTo>
                  <a:pt x="28788" y="291663"/>
                </a:lnTo>
                <a:lnTo>
                  <a:pt x="30093" y="296042"/>
                </a:lnTo>
                <a:lnTo>
                  <a:pt x="30962" y="300231"/>
                </a:lnTo>
                <a:lnTo>
                  <a:pt x="32812" y="303025"/>
                </a:lnTo>
                <a:lnTo>
                  <a:pt x="35315" y="304886"/>
                </a:lnTo>
                <a:lnTo>
                  <a:pt x="38254" y="306128"/>
                </a:lnTo>
                <a:lnTo>
                  <a:pt x="40213" y="308225"/>
                </a:lnTo>
                <a:lnTo>
                  <a:pt x="41520" y="310894"/>
                </a:lnTo>
                <a:lnTo>
                  <a:pt x="44131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76"/>
          <p:cNvSpPr/>
          <p:nvPr/>
        </p:nvSpPr>
        <p:spPr>
          <a:xfrm>
            <a:off x="7418069" y="5863589"/>
            <a:ext cx="45722" cy="445771"/>
          </a:xfrm>
          <a:custGeom>
            <a:avLst/>
            <a:gdLst/>
            <a:ahLst/>
            <a:cxnLst/>
            <a:rect l="0" t="0" r="0" b="0"/>
            <a:pathLst>
              <a:path w="45722" h="445771">
                <a:moveTo>
                  <a:pt x="0" y="0"/>
                </a:moveTo>
                <a:lnTo>
                  <a:pt x="0" y="12136"/>
                </a:lnTo>
                <a:lnTo>
                  <a:pt x="1271" y="19521"/>
                </a:lnTo>
                <a:lnTo>
                  <a:pt x="3388" y="28254"/>
                </a:lnTo>
                <a:lnTo>
                  <a:pt x="6069" y="37886"/>
                </a:lnTo>
                <a:lnTo>
                  <a:pt x="9125" y="46848"/>
                </a:lnTo>
                <a:lnTo>
                  <a:pt x="12434" y="55362"/>
                </a:lnTo>
                <a:lnTo>
                  <a:pt x="15909" y="63578"/>
                </a:lnTo>
                <a:lnTo>
                  <a:pt x="19497" y="75405"/>
                </a:lnTo>
                <a:lnTo>
                  <a:pt x="23158" y="89641"/>
                </a:lnTo>
                <a:lnTo>
                  <a:pt x="26868" y="105481"/>
                </a:lnTo>
                <a:lnTo>
                  <a:pt x="29343" y="119851"/>
                </a:lnTo>
                <a:lnTo>
                  <a:pt x="30992" y="133240"/>
                </a:lnTo>
                <a:lnTo>
                  <a:pt x="32091" y="145977"/>
                </a:lnTo>
                <a:lnTo>
                  <a:pt x="36700" y="183836"/>
                </a:lnTo>
                <a:lnTo>
                  <a:pt x="39707" y="206377"/>
                </a:lnTo>
                <a:lnTo>
                  <a:pt x="41711" y="240455"/>
                </a:lnTo>
                <a:lnTo>
                  <a:pt x="43048" y="282224"/>
                </a:lnTo>
                <a:lnTo>
                  <a:pt x="45721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77"/>
          <p:cNvSpPr/>
          <p:nvPr/>
        </p:nvSpPr>
        <p:spPr>
          <a:xfrm>
            <a:off x="7360919" y="5852179"/>
            <a:ext cx="239787" cy="403615"/>
          </a:xfrm>
          <a:custGeom>
            <a:avLst/>
            <a:gdLst/>
            <a:ahLst/>
            <a:cxnLst/>
            <a:rect l="0" t="0" r="0" b="0"/>
            <a:pathLst>
              <a:path w="239787" h="403615">
                <a:moveTo>
                  <a:pt x="0" y="34271"/>
                </a:moveTo>
                <a:lnTo>
                  <a:pt x="6069" y="22135"/>
                </a:lnTo>
                <a:lnTo>
                  <a:pt x="10396" y="17290"/>
                </a:lnTo>
                <a:lnTo>
                  <a:pt x="15821" y="12790"/>
                </a:lnTo>
                <a:lnTo>
                  <a:pt x="21977" y="8520"/>
                </a:lnTo>
                <a:lnTo>
                  <a:pt x="27352" y="5674"/>
                </a:lnTo>
                <a:lnTo>
                  <a:pt x="32204" y="3776"/>
                </a:lnTo>
                <a:lnTo>
                  <a:pt x="36710" y="2511"/>
                </a:lnTo>
                <a:lnTo>
                  <a:pt x="42253" y="1667"/>
                </a:lnTo>
                <a:lnTo>
                  <a:pt x="48489" y="1105"/>
                </a:lnTo>
                <a:lnTo>
                  <a:pt x="60921" y="481"/>
                </a:lnTo>
                <a:lnTo>
                  <a:pt x="70680" y="203"/>
                </a:lnTo>
                <a:lnTo>
                  <a:pt x="111009" y="0"/>
                </a:lnTo>
                <a:lnTo>
                  <a:pt x="119727" y="1263"/>
                </a:lnTo>
                <a:lnTo>
                  <a:pt x="129347" y="3376"/>
                </a:lnTo>
                <a:lnTo>
                  <a:pt x="139572" y="6054"/>
                </a:lnTo>
                <a:lnTo>
                  <a:pt x="147659" y="10379"/>
                </a:lnTo>
                <a:lnTo>
                  <a:pt x="154319" y="15803"/>
                </a:lnTo>
                <a:lnTo>
                  <a:pt x="160029" y="21959"/>
                </a:lnTo>
                <a:lnTo>
                  <a:pt x="166377" y="27333"/>
                </a:lnTo>
                <a:lnTo>
                  <a:pt x="173148" y="32185"/>
                </a:lnTo>
                <a:lnTo>
                  <a:pt x="180202" y="36691"/>
                </a:lnTo>
                <a:lnTo>
                  <a:pt x="186175" y="42234"/>
                </a:lnTo>
                <a:lnTo>
                  <a:pt x="191426" y="48469"/>
                </a:lnTo>
                <a:lnTo>
                  <a:pt x="196198" y="55167"/>
                </a:lnTo>
                <a:lnTo>
                  <a:pt x="201919" y="62171"/>
                </a:lnTo>
                <a:lnTo>
                  <a:pt x="208273" y="69381"/>
                </a:lnTo>
                <a:lnTo>
                  <a:pt x="215049" y="76728"/>
                </a:lnTo>
                <a:lnTo>
                  <a:pt x="220836" y="85435"/>
                </a:lnTo>
                <a:lnTo>
                  <a:pt x="225964" y="95050"/>
                </a:lnTo>
                <a:lnTo>
                  <a:pt x="230653" y="105270"/>
                </a:lnTo>
                <a:lnTo>
                  <a:pt x="233779" y="115893"/>
                </a:lnTo>
                <a:lnTo>
                  <a:pt x="235863" y="126786"/>
                </a:lnTo>
                <a:lnTo>
                  <a:pt x="237252" y="137858"/>
                </a:lnTo>
                <a:lnTo>
                  <a:pt x="238178" y="149048"/>
                </a:lnTo>
                <a:lnTo>
                  <a:pt x="238796" y="160319"/>
                </a:lnTo>
                <a:lnTo>
                  <a:pt x="239482" y="183002"/>
                </a:lnTo>
                <a:lnTo>
                  <a:pt x="239786" y="205783"/>
                </a:lnTo>
                <a:lnTo>
                  <a:pt x="238598" y="217192"/>
                </a:lnTo>
                <a:lnTo>
                  <a:pt x="236535" y="228608"/>
                </a:lnTo>
                <a:lnTo>
                  <a:pt x="233891" y="240029"/>
                </a:lnTo>
                <a:lnTo>
                  <a:pt x="230857" y="251453"/>
                </a:lnTo>
                <a:lnTo>
                  <a:pt x="224100" y="274306"/>
                </a:lnTo>
                <a:lnTo>
                  <a:pt x="220520" y="284464"/>
                </a:lnTo>
                <a:lnTo>
                  <a:pt x="216864" y="293776"/>
                </a:lnTo>
                <a:lnTo>
                  <a:pt x="213155" y="302524"/>
                </a:lnTo>
                <a:lnTo>
                  <a:pt x="210683" y="312166"/>
                </a:lnTo>
                <a:lnTo>
                  <a:pt x="209036" y="322404"/>
                </a:lnTo>
                <a:lnTo>
                  <a:pt x="207938" y="333040"/>
                </a:lnTo>
                <a:lnTo>
                  <a:pt x="204665" y="342670"/>
                </a:lnTo>
                <a:lnTo>
                  <a:pt x="199944" y="351630"/>
                </a:lnTo>
                <a:lnTo>
                  <a:pt x="194256" y="360144"/>
                </a:lnTo>
                <a:lnTo>
                  <a:pt x="187924" y="368359"/>
                </a:lnTo>
                <a:lnTo>
                  <a:pt x="181163" y="376376"/>
                </a:lnTo>
                <a:lnTo>
                  <a:pt x="174115" y="384261"/>
                </a:lnTo>
                <a:lnTo>
                  <a:pt x="169417" y="390787"/>
                </a:lnTo>
                <a:lnTo>
                  <a:pt x="164196" y="401426"/>
                </a:lnTo>
                <a:lnTo>
                  <a:pt x="161535" y="403500"/>
                </a:lnTo>
                <a:lnTo>
                  <a:pt x="158490" y="403614"/>
                </a:lnTo>
                <a:lnTo>
                  <a:pt x="148590" y="40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78"/>
          <p:cNvSpPr/>
          <p:nvPr/>
        </p:nvSpPr>
        <p:spPr>
          <a:xfrm>
            <a:off x="7635240" y="5817869"/>
            <a:ext cx="45720" cy="409775"/>
          </a:xfrm>
          <a:custGeom>
            <a:avLst/>
            <a:gdLst/>
            <a:ahLst/>
            <a:cxnLst/>
            <a:rect l="0" t="0" r="0" b="0"/>
            <a:pathLst>
              <a:path w="45720" h="409775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2" y="21481"/>
                </a:lnTo>
                <a:lnTo>
                  <a:pt x="15908" y="25751"/>
                </a:lnTo>
                <a:lnTo>
                  <a:pt x="18226" y="32407"/>
                </a:lnTo>
                <a:lnTo>
                  <a:pt x="19771" y="40655"/>
                </a:lnTo>
                <a:lnTo>
                  <a:pt x="20800" y="49963"/>
                </a:lnTo>
                <a:lnTo>
                  <a:pt x="22756" y="58709"/>
                </a:lnTo>
                <a:lnTo>
                  <a:pt x="25331" y="67080"/>
                </a:lnTo>
                <a:lnTo>
                  <a:pt x="28317" y="75200"/>
                </a:lnTo>
                <a:lnTo>
                  <a:pt x="31578" y="85693"/>
                </a:lnTo>
                <a:lnTo>
                  <a:pt x="38587" y="110899"/>
                </a:lnTo>
                <a:lnTo>
                  <a:pt x="40965" y="123463"/>
                </a:lnTo>
                <a:lnTo>
                  <a:pt x="42550" y="135649"/>
                </a:lnTo>
                <a:lnTo>
                  <a:pt x="43606" y="147583"/>
                </a:lnTo>
                <a:lnTo>
                  <a:pt x="44311" y="165699"/>
                </a:lnTo>
                <a:lnTo>
                  <a:pt x="45302" y="241008"/>
                </a:lnTo>
                <a:lnTo>
                  <a:pt x="45703" y="392041"/>
                </a:lnTo>
                <a:lnTo>
                  <a:pt x="44439" y="398521"/>
                </a:lnTo>
                <a:lnTo>
                  <a:pt x="42326" y="402841"/>
                </a:lnTo>
                <a:lnTo>
                  <a:pt x="35877" y="409774"/>
                </a:lnTo>
                <a:lnTo>
                  <a:pt x="36618" y="409073"/>
                </a:lnTo>
                <a:lnTo>
                  <a:pt x="45719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79"/>
          <p:cNvSpPr/>
          <p:nvPr/>
        </p:nvSpPr>
        <p:spPr>
          <a:xfrm>
            <a:off x="7589519" y="5807586"/>
            <a:ext cx="237905" cy="364030"/>
          </a:xfrm>
          <a:custGeom>
            <a:avLst/>
            <a:gdLst/>
            <a:ahLst/>
            <a:cxnLst/>
            <a:rect l="0" t="0" r="0" b="0"/>
            <a:pathLst>
              <a:path w="237905" h="364030">
                <a:moveTo>
                  <a:pt x="0" y="67433"/>
                </a:moveTo>
                <a:lnTo>
                  <a:pt x="6068" y="55298"/>
                </a:lnTo>
                <a:lnTo>
                  <a:pt x="12434" y="45953"/>
                </a:lnTo>
                <a:lnTo>
                  <a:pt x="19497" y="37567"/>
                </a:lnTo>
                <a:lnTo>
                  <a:pt x="26868" y="29606"/>
                </a:lnTo>
                <a:lnTo>
                  <a:pt x="34422" y="24435"/>
                </a:lnTo>
                <a:lnTo>
                  <a:pt x="44539" y="18448"/>
                </a:lnTo>
                <a:lnTo>
                  <a:pt x="56363" y="11916"/>
                </a:lnTo>
                <a:lnTo>
                  <a:pt x="65515" y="7562"/>
                </a:lnTo>
                <a:lnTo>
                  <a:pt x="72887" y="4659"/>
                </a:lnTo>
                <a:lnTo>
                  <a:pt x="79071" y="2724"/>
                </a:lnTo>
                <a:lnTo>
                  <a:pt x="85734" y="1434"/>
                </a:lnTo>
                <a:lnTo>
                  <a:pt x="92716" y="574"/>
                </a:lnTo>
                <a:lnTo>
                  <a:pt x="99911" y="0"/>
                </a:lnTo>
                <a:lnTo>
                  <a:pt x="105977" y="888"/>
                </a:lnTo>
                <a:lnTo>
                  <a:pt x="111292" y="2750"/>
                </a:lnTo>
                <a:lnTo>
                  <a:pt x="116106" y="5261"/>
                </a:lnTo>
                <a:lnTo>
                  <a:pt x="121854" y="6935"/>
                </a:lnTo>
                <a:lnTo>
                  <a:pt x="128226" y="8051"/>
                </a:lnTo>
                <a:lnTo>
                  <a:pt x="135014" y="8795"/>
                </a:lnTo>
                <a:lnTo>
                  <a:pt x="140809" y="10561"/>
                </a:lnTo>
                <a:lnTo>
                  <a:pt x="145943" y="13009"/>
                </a:lnTo>
                <a:lnTo>
                  <a:pt x="150636" y="15910"/>
                </a:lnTo>
                <a:lnTo>
                  <a:pt x="153764" y="20385"/>
                </a:lnTo>
                <a:lnTo>
                  <a:pt x="155850" y="25907"/>
                </a:lnTo>
                <a:lnTo>
                  <a:pt x="157239" y="32130"/>
                </a:lnTo>
                <a:lnTo>
                  <a:pt x="159436" y="38817"/>
                </a:lnTo>
                <a:lnTo>
                  <a:pt x="162171" y="45817"/>
                </a:lnTo>
                <a:lnTo>
                  <a:pt x="165265" y="53022"/>
                </a:lnTo>
                <a:lnTo>
                  <a:pt x="167326" y="60366"/>
                </a:lnTo>
                <a:lnTo>
                  <a:pt x="168701" y="67802"/>
                </a:lnTo>
                <a:lnTo>
                  <a:pt x="169618" y="75299"/>
                </a:lnTo>
                <a:lnTo>
                  <a:pt x="170229" y="82837"/>
                </a:lnTo>
                <a:lnTo>
                  <a:pt x="170636" y="90403"/>
                </a:lnTo>
                <a:lnTo>
                  <a:pt x="170908" y="97986"/>
                </a:lnTo>
                <a:lnTo>
                  <a:pt x="169819" y="105582"/>
                </a:lnTo>
                <a:lnTo>
                  <a:pt x="167823" y="113185"/>
                </a:lnTo>
                <a:lnTo>
                  <a:pt x="165222" y="120795"/>
                </a:lnTo>
                <a:lnTo>
                  <a:pt x="160949" y="130948"/>
                </a:lnTo>
                <a:lnTo>
                  <a:pt x="155559" y="142796"/>
                </a:lnTo>
                <a:lnTo>
                  <a:pt x="128396" y="199136"/>
                </a:lnTo>
                <a:lnTo>
                  <a:pt x="127507" y="199686"/>
                </a:lnTo>
                <a:lnTo>
                  <a:pt x="126915" y="198781"/>
                </a:lnTo>
                <a:lnTo>
                  <a:pt x="126521" y="196909"/>
                </a:lnTo>
                <a:lnTo>
                  <a:pt x="127527" y="194391"/>
                </a:lnTo>
                <a:lnTo>
                  <a:pt x="132032" y="188205"/>
                </a:lnTo>
                <a:lnTo>
                  <a:pt x="136282" y="184778"/>
                </a:lnTo>
                <a:lnTo>
                  <a:pt x="141654" y="181224"/>
                </a:lnTo>
                <a:lnTo>
                  <a:pt x="147777" y="177583"/>
                </a:lnTo>
                <a:lnTo>
                  <a:pt x="155668" y="175157"/>
                </a:lnTo>
                <a:lnTo>
                  <a:pt x="164739" y="173539"/>
                </a:lnTo>
                <a:lnTo>
                  <a:pt x="174596" y="172461"/>
                </a:lnTo>
                <a:lnTo>
                  <a:pt x="182437" y="171741"/>
                </a:lnTo>
                <a:lnTo>
                  <a:pt x="188935" y="171262"/>
                </a:lnTo>
                <a:lnTo>
                  <a:pt x="194537" y="170942"/>
                </a:lnTo>
                <a:lnTo>
                  <a:pt x="204147" y="170587"/>
                </a:lnTo>
                <a:lnTo>
                  <a:pt x="208489" y="170492"/>
                </a:lnTo>
                <a:lnTo>
                  <a:pt x="211383" y="171699"/>
                </a:lnTo>
                <a:lnTo>
                  <a:pt x="213312" y="173774"/>
                </a:lnTo>
                <a:lnTo>
                  <a:pt x="214598" y="176427"/>
                </a:lnTo>
                <a:lnTo>
                  <a:pt x="219414" y="182762"/>
                </a:lnTo>
                <a:lnTo>
                  <a:pt x="225787" y="191080"/>
                </a:lnTo>
                <a:lnTo>
                  <a:pt x="229265" y="196854"/>
                </a:lnTo>
                <a:lnTo>
                  <a:pt x="232854" y="203244"/>
                </a:lnTo>
                <a:lnTo>
                  <a:pt x="236841" y="213730"/>
                </a:lnTo>
                <a:lnTo>
                  <a:pt x="237904" y="218305"/>
                </a:lnTo>
                <a:lnTo>
                  <a:pt x="237342" y="226435"/>
                </a:lnTo>
                <a:lnTo>
                  <a:pt x="235699" y="236934"/>
                </a:lnTo>
                <a:lnTo>
                  <a:pt x="233332" y="249014"/>
                </a:lnTo>
                <a:lnTo>
                  <a:pt x="227317" y="275983"/>
                </a:lnTo>
                <a:lnTo>
                  <a:pt x="223935" y="290286"/>
                </a:lnTo>
                <a:lnTo>
                  <a:pt x="220410" y="301092"/>
                </a:lnTo>
                <a:lnTo>
                  <a:pt x="216790" y="309566"/>
                </a:lnTo>
                <a:lnTo>
                  <a:pt x="213107" y="316485"/>
                </a:lnTo>
                <a:lnTo>
                  <a:pt x="208112" y="323638"/>
                </a:lnTo>
                <a:lnTo>
                  <a:pt x="202241" y="330946"/>
                </a:lnTo>
                <a:lnTo>
                  <a:pt x="195787" y="338359"/>
                </a:lnTo>
                <a:lnTo>
                  <a:pt x="190215" y="343301"/>
                </a:lnTo>
                <a:lnTo>
                  <a:pt x="185230" y="346595"/>
                </a:lnTo>
                <a:lnTo>
                  <a:pt x="180636" y="348791"/>
                </a:lnTo>
                <a:lnTo>
                  <a:pt x="176304" y="351525"/>
                </a:lnTo>
                <a:lnTo>
                  <a:pt x="172146" y="354618"/>
                </a:lnTo>
                <a:lnTo>
                  <a:pt x="168105" y="357950"/>
                </a:lnTo>
                <a:lnTo>
                  <a:pt x="162870" y="360171"/>
                </a:lnTo>
                <a:lnTo>
                  <a:pt x="156840" y="361652"/>
                </a:lnTo>
                <a:lnTo>
                  <a:pt x="150281" y="362639"/>
                </a:lnTo>
                <a:lnTo>
                  <a:pt x="144637" y="363297"/>
                </a:lnTo>
                <a:lnTo>
                  <a:pt x="139605" y="363736"/>
                </a:lnTo>
                <a:lnTo>
                  <a:pt x="134980" y="364029"/>
                </a:lnTo>
                <a:lnTo>
                  <a:pt x="130627" y="362954"/>
                </a:lnTo>
                <a:lnTo>
                  <a:pt x="126454" y="360967"/>
                </a:lnTo>
                <a:lnTo>
                  <a:pt x="122404" y="358372"/>
                </a:lnTo>
                <a:lnTo>
                  <a:pt x="118432" y="356642"/>
                </a:lnTo>
                <a:lnTo>
                  <a:pt x="114515" y="355490"/>
                </a:lnTo>
                <a:lnTo>
                  <a:pt x="110634" y="354721"/>
                </a:lnTo>
                <a:lnTo>
                  <a:pt x="106776" y="352939"/>
                </a:lnTo>
                <a:lnTo>
                  <a:pt x="102934" y="350480"/>
                </a:lnTo>
                <a:lnTo>
                  <a:pt x="91440" y="341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80"/>
          <p:cNvSpPr/>
          <p:nvPr/>
        </p:nvSpPr>
        <p:spPr>
          <a:xfrm>
            <a:off x="7452359" y="5674260"/>
            <a:ext cx="377192" cy="155041"/>
          </a:xfrm>
          <a:custGeom>
            <a:avLst/>
            <a:gdLst/>
            <a:ahLst/>
            <a:cxnLst/>
            <a:rect l="0" t="0" r="0" b="0"/>
            <a:pathLst>
              <a:path w="377192" h="155041">
                <a:moveTo>
                  <a:pt x="0" y="75029"/>
                </a:moveTo>
                <a:lnTo>
                  <a:pt x="12137" y="56826"/>
                </a:lnTo>
                <a:lnTo>
                  <a:pt x="18251" y="50194"/>
                </a:lnTo>
                <a:lnTo>
                  <a:pt x="24868" y="44502"/>
                </a:lnTo>
                <a:lnTo>
                  <a:pt x="31819" y="39438"/>
                </a:lnTo>
                <a:lnTo>
                  <a:pt x="41533" y="34792"/>
                </a:lnTo>
                <a:lnTo>
                  <a:pt x="53089" y="30425"/>
                </a:lnTo>
                <a:lnTo>
                  <a:pt x="65873" y="26243"/>
                </a:lnTo>
                <a:lnTo>
                  <a:pt x="76935" y="22185"/>
                </a:lnTo>
                <a:lnTo>
                  <a:pt x="86851" y="18210"/>
                </a:lnTo>
                <a:lnTo>
                  <a:pt x="96000" y="14290"/>
                </a:lnTo>
                <a:lnTo>
                  <a:pt x="105911" y="11677"/>
                </a:lnTo>
                <a:lnTo>
                  <a:pt x="116327" y="9934"/>
                </a:lnTo>
                <a:lnTo>
                  <a:pt x="127082" y="8772"/>
                </a:lnTo>
                <a:lnTo>
                  <a:pt x="136791" y="7998"/>
                </a:lnTo>
                <a:lnTo>
                  <a:pt x="145804" y="7482"/>
                </a:lnTo>
                <a:lnTo>
                  <a:pt x="154353" y="7138"/>
                </a:lnTo>
                <a:lnTo>
                  <a:pt x="163862" y="5639"/>
                </a:lnTo>
                <a:lnTo>
                  <a:pt x="174011" y="3369"/>
                </a:lnTo>
                <a:lnTo>
                  <a:pt x="184588" y="585"/>
                </a:lnTo>
                <a:lnTo>
                  <a:pt x="194178" y="0"/>
                </a:lnTo>
                <a:lnTo>
                  <a:pt x="203113" y="880"/>
                </a:lnTo>
                <a:lnTo>
                  <a:pt x="211608" y="2736"/>
                </a:lnTo>
                <a:lnTo>
                  <a:pt x="221083" y="3974"/>
                </a:lnTo>
                <a:lnTo>
                  <a:pt x="231209" y="4799"/>
                </a:lnTo>
                <a:lnTo>
                  <a:pt x="241769" y="5349"/>
                </a:lnTo>
                <a:lnTo>
                  <a:pt x="251349" y="6986"/>
                </a:lnTo>
                <a:lnTo>
                  <a:pt x="260277" y="9347"/>
                </a:lnTo>
                <a:lnTo>
                  <a:pt x="268768" y="12191"/>
                </a:lnTo>
                <a:lnTo>
                  <a:pt x="276969" y="15357"/>
                </a:lnTo>
                <a:lnTo>
                  <a:pt x="284976" y="18738"/>
                </a:lnTo>
                <a:lnTo>
                  <a:pt x="292855" y="22262"/>
                </a:lnTo>
                <a:lnTo>
                  <a:pt x="308381" y="29564"/>
                </a:lnTo>
                <a:lnTo>
                  <a:pt x="316077" y="33289"/>
                </a:lnTo>
                <a:lnTo>
                  <a:pt x="322478" y="37042"/>
                </a:lnTo>
                <a:lnTo>
                  <a:pt x="328016" y="40815"/>
                </a:lnTo>
                <a:lnTo>
                  <a:pt x="332977" y="44600"/>
                </a:lnTo>
                <a:lnTo>
                  <a:pt x="337555" y="48393"/>
                </a:lnTo>
                <a:lnTo>
                  <a:pt x="341877" y="52192"/>
                </a:lnTo>
                <a:lnTo>
                  <a:pt x="346028" y="55994"/>
                </a:lnTo>
                <a:lnTo>
                  <a:pt x="354027" y="63606"/>
                </a:lnTo>
                <a:lnTo>
                  <a:pt x="357938" y="67414"/>
                </a:lnTo>
                <a:lnTo>
                  <a:pt x="360546" y="71223"/>
                </a:lnTo>
                <a:lnTo>
                  <a:pt x="362284" y="75032"/>
                </a:lnTo>
                <a:lnTo>
                  <a:pt x="363443" y="78841"/>
                </a:lnTo>
                <a:lnTo>
                  <a:pt x="365486" y="83920"/>
                </a:lnTo>
                <a:lnTo>
                  <a:pt x="368117" y="89847"/>
                </a:lnTo>
                <a:lnTo>
                  <a:pt x="371141" y="96338"/>
                </a:lnTo>
                <a:lnTo>
                  <a:pt x="373158" y="103205"/>
                </a:lnTo>
                <a:lnTo>
                  <a:pt x="374502" y="110323"/>
                </a:lnTo>
                <a:lnTo>
                  <a:pt x="375398" y="117608"/>
                </a:lnTo>
                <a:lnTo>
                  <a:pt x="375995" y="125005"/>
                </a:lnTo>
                <a:lnTo>
                  <a:pt x="376394" y="132477"/>
                </a:lnTo>
                <a:lnTo>
                  <a:pt x="377191" y="155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81"/>
          <p:cNvSpPr/>
          <p:nvPr/>
        </p:nvSpPr>
        <p:spPr>
          <a:xfrm>
            <a:off x="7920990" y="5634989"/>
            <a:ext cx="125295" cy="569142"/>
          </a:xfrm>
          <a:custGeom>
            <a:avLst/>
            <a:gdLst/>
            <a:ahLst/>
            <a:cxnLst/>
            <a:rect l="0" t="0" r="0" b="0"/>
            <a:pathLst>
              <a:path w="125295" h="569142">
                <a:moveTo>
                  <a:pt x="0" y="0"/>
                </a:moveTo>
                <a:lnTo>
                  <a:pt x="12135" y="6068"/>
                </a:lnTo>
                <a:lnTo>
                  <a:pt x="16980" y="9125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20766"/>
                </a:lnTo>
                <a:lnTo>
                  <a:pt x="33881" y="26544"/>
                </a:lnTo>
                <a:lnTo>
                  <a:pt x="37827" y="32937"/>
                </a:lnTo>
                <a:lnTo>
                  <a:pt x="41727" y="38468"/>
                </a:lnTo>
                <a:lnTo>
                  <a:pt x="45598" y="43426"/>
                </a:lnTo>
                <a:lnTo>
                  <a:pt x="49449" y="48000"/>
                </a:lnTo>
                <a:lnTo>
                  <a:pt x="53286" y="53590"/>
                </a:lnTo>
                <a:lnTo>
                  <a:pt x="57114" y="59857"/>
                </a:lnTo>
                <a:lnTo>
                  <a:pt x="60935" y="66575"/>
                </a:lnTo>
                <a:lnTo>
                  <a:pt x="64754" y="74864"/>
                </a:lnTo>
                <a:lnTo>
                  <a:pt x="68569" y="84199"/>
                </a:lnTo>
                <a:lnTo>
                  <a:pt x="72382" y="94233"/>
                </a:lnTo>
                <a:lnTo>
                  <a:pt x="76195" y="103462"/>
                </a:lnTo>
                <a:lnTo>
                  <a:pt x="80006" y="112155"/>
                </a:lnTo>
                <a:lnTo>
                  <a:pt x="83817" y="120490"/>
                </a:lnTo>
                <a:lnTo>
                  <a:pt x="86358" y="129857"/>
                </a:lnTo>
                <a:lnTo>
                  <a:pt x="88052" y="139911"/>
                </a:lnTo>
                <a:lnTo>
                  <a:pt x="89181" y="150424"/>
                </a:lnTo>
                <a:lnTo>
                  <a:pt x="93744" y="168863"/>
                </a:lnTo>
                <a:lnTo>
                  <a:pt x="100596" y="192585"/>
                </a:lnTo>
                <a:lnTo>
                  <a:pt x="108974" y="219830"/>
                </a:lnTo>
                <a:lnTo>
                  <a:pt x="114559" y="241804"/>
                </a:lnTo>
                <a:lnTo>
                  <a:pt x="118282" y="260262"/>
                </a:lnTo>
                <a:lnTo>
                  <a:pt x="120765" y="276378"/>
                </a:lnTo>
                <a:lnTo>
                  <a:pt x="122420" y="290933"/>
                </a:lnTo>
                <a:lnTo>
                  <a:pt x="123523" y="304445"/>
                </a:lnTo>
                <a:lnTo>
                  <a:pt x="124259" y="317264"/>
                </a:lnTo>
                <a:lnTo>
                  <a:pt x="125076" y="345053"/>
                </a:lnTo>
                <a:lnTo>
                  <a:pt x="125294" y="359575"/>
                </a:lnTo>
                <a:lnTo>
                  <a:pt x="124169" y="373067"/>
                </a:lnTo>
                <a:lnTo>
                  <a:pt x="122149" y="385872"/>
                </a:lnTo>
                <a:lnTo>
                  <a:pt x="119533" y="398218"/>
                </a:lnTo>
                <a:lnTo>
                  <a:pt x="117789" y="410259"/>
                </a:lnTo>
                <a:lnTo>
                  <a:pt x="116625" y="422096"/>
                </a:lnTo>
                <a:lnTo>
                  <a:pt x="115850" y="433797"/>
                </a:lnTo>
                <a:lnTo>
                  <a:pt x="112794" y="447949"/>
                </a:lnTo>
                <a:lnTo>
                  <a:pt x="108216" y="463732"/>
                </a:lnTo>
                <a:lnTo>
                  <a:pt x="102623" y="480605"/>
                </a:lnTo>
                <a:lnTo>
                  <a:pt x="97625" y="494394"/>
                </a:lnTo>
                <a:lnTo>
                  <a:pt x="93023" y="506126"/>
                </a:lnTo>
                <a:lnTo>
                  <a:pt x="88685" y="516487"/>
                </a:lnTo>
                <a:lnTo>
                  <a:pt x="84523" y="524665"/>
                </a:lnTo>
                <a:lnTo>
                  <a:pt x="80479" y="531386"/>
                </a:lnTo>
                <a:lnTo>
                  <a:pt x="76512" y="537138"/>
                </a:lnTo>
                <a:lnTo>
                  <a:pt x="72598" y="542242"/>
                </a:lnTo>
                <a:lnTo>
                  <a:pt x="68719" y="546915"/>
                </a:lnTo>
                <a:lnTo>
                  <a:pt x="64862" y="551300"/>
                </a:lnTo>
                <a:lnTo>
                  <a:pt x="61022" y="555494"/>
                </a:lnTo>
                <a:lnTo>
                  <a:pt x="47985" y="569141"/>
                </a:lnTo>
                <a:lnTo>
                  <a:pt x="47230" y="568658"/>
                </a:lnTo>
                <a:lnTo>
                  <a:pt x="46727" y="567066"/>
                </a:lnTo>
                <a:lnTo>
                  <a:pt x="45852" y="551866"/>
                </a:lnTo>
                <a:lnTo>
                  <a:pt x="45719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82"/>
          <p:cNvSpPr/>
          <p:nvPr/>
        </p:nvSpPr>
        <p:spPr>
          <a:xfrm>
            <a:off x="8149590" y="5817869"/>
            <a:ext cx="160020" cy="45721"/>
          </a:xfrm>
          <a:custGeom>
            <a:avLst/>
            <a:gdLst/>
            <a:ahLst/>
            <a:cxnLst/>
            <a:rect l="0" t="0" r="0" b="0"/>
            <a:pathLst>
              <a:path w="160020" h="45721">
                <a:moveTo>
                  <a:pt x="0" y="45720"/>
                </a:moveTo>
                <a:lnTo>
                  <a:pt x="6068" y="39653"/>
                </a:lnTo>
                <a:lnTo>
                  <a:pt x="9125" y="37865"/>
                </a:lnTo>
                <a:lnTo>
                  <a:pt x="12432" y="36674"/>
                </a:lnTo>
                <a:lnTo>
                  <a:pt x="15908" y="35879"/>
                </a:lnTo>
                <a:lnTo>
                  <a:pt x="19495" y="35349"/>
                </a:lnTo>
                <a:lnTo>
                  <a:pt x="23156" y="34997"/>
                </a:lnTo>
                <a:lnTo>
                  <a:pt x="26868" y="34761"/>
                </a:lnTo>
                <a:lnTo>
                  <a:pt x="30612" y="33334"/>
                </a:lnTo>
                <a:lnTo>
                  <a:pt x="34378" y="31113"/>
                </a:lnTo>
                <a:lnTo>
                  <a:pt x="38159" y="28362"/>
                </a:lnTo>
                <a:lnTo>
                  <a:pt x="41949" y="26528"/>
                </a:lnTo>
                <a:lnTo>
                  <a:pt x="45746" y="25306"/>
                </a:lnTo>
                <a:lnTo>
                  <a:pt x="49546" y="24491"/>
                </a:lnTo>
                <a:lnTo>
                  <a:pt x="54621" y="22677"/>
                </a:lnTo>
                <a:lnTo>
                  <a:pt x="60544" y="20198"/>
                </a:lnTo>
                <a:lnTo>
                  <a:pt x="67033" y="17275"/>
                </a:lnTo>
                <a:lnTo>
                  <a:pt x="75168" y="14057"/>
                </a:lnTo>
                <a:lnTo>
                  <a:pt x="94368" y="7095"/>
                </a:lnTo>
                <a:lnTo>
                  <a:pt x="103551" y="4730"/>
                </a:lnTo>
                <a:lnTo>
                  <a:pt x="112215" y="3153"/>
                </a:lnTo>
                <a:lnTo>
                  <a:pt x="120530" y="2103"/>
                </a:lnTo>
                <a:lnTo>
                  <a:pt x="128613" y="1402"/>
                </a:lnTo>
                <a:lnTo>
                  <a:pt x="136541" y="935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83"/>
          <p:cNvSpPr/>
          <p:nvPr/>
        </p:nvSpPr>
        <p:spPr>
          <a:xfrm>
            <a:off x="8172450" y="5863589"/>
            <a:ext cx="148591" cy="80012"/>
          </a:xfrm>
          <a:custGeom>
            <a:avLst/>
            <a:gdLst/>
            <a:ahLst/>
            <a:cxnLst/>
            <a:rect l="0" t="0" r="0" b="0"/>
            <a:pathLst>
              <a:path w="148591" h="80012">
                <a:moveTo>
                  <a:pt x="0" y="80011"/>
                </a:moveTo>
                <a:lnTo>
                  <a:pt x="6067" y="80011"/>
                </a:lnTo>
                <a:lnTo>
                  <a:pt x="10395" y="77470"/>
                </a:lnTo>
                <a:lnTo>
                  <a:pt x="15819" y="73237"/>
                </a:lnTo>
                <a:lnTo>
                  <a:pt x="21976" y="67875"/>
                </a:lnTo>
                <a:lnTo>
                  <a:pt x="32204" y="58530"/>
                </a:lnTo>
                <a:lnTo>
                  <a:pt x="36710" y="54260"/>
                </a:lnTo>
                <a:lnTo>
                  <a:pt x="42253" y="50143"/>
                </a:lnTo>
                <a:lnTo>
                  <a:pt x="48488" y="46129"/>
                </a:lnTo>
                <a:lnTo>
                  <a:pt x="55185" y="42183"/>
                </a:lnTo>
                <a:lnTo>
                  <a:pt x="64730" y="37012"/>
                </a:lnTo>
                <a:lnTo>
                  <a:pt x="76173" y="31025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84"/>
          <p:cNvSpPr/>
          <p:nvPr/>
        </p:nvSpPr>
        <p:spPr>
          <a:xfrm>
            <a:off x="8416756" y="5657850"/>
            <a:ext cx="247185" cy="285583"/>
          </a:xfrm>
          <a:custGeom>
            <a:avLst/>
            <a:gdLst/>
            <a:ahLst/>
            <a:cxnLst/>
            <a:rect l="0" t="0" r="0" b="0"/>
            <a:pathLst>
              <a:path w="247185" h="285583">
                <a:moveTo>
                  <a:pt x="155744" y="0"/>
                </a:moveTo>
                <a:lnTo>
                  <a:pt x="155744" y="12135"/>
                </a:lnTo>
                <a:lnTo>
                  <a:pt x="154474" y="18250"/>
                </a:lnTo>
                <a:lnTo>
                  <a:pt x="152357" y="24867"/>
                </a:lnTo>
                <a:lnTo>
                  <a:pt x="149676" y="31818"/>
                </a:lnTo>
                <a:lnTo>
                  <a:pt x="146618" y="37722"/>
                </a:lnTo>
                <a:lnTo>
                  <a:pt x="143310" y="42927"/>
                </a:lnTo>
                <a:lnTo>
                  <a:pt x="139834" y="47668"/>
                </a:lnTo>
                <a:lnTo>
                  <a:pt x="136247" y="53369"/>
                </a:lnTo>
                <a:lnTo>
                  <a:pt x="132586" y="59709"/>
                </a:lnTo>
                <a:lnTo>
                  <a:pt x="125131" y="73527"/>
                </a:lnTo>
                <a:lnTo>
                  <a:pt x="117585" y="88135"/>
                </a:lnTo>
                <a:lnTo>
                  <a:pt x="112524" y="99397"/>
                </a:lnTo>
                <a:lnTo>
                  <a:pt x="100128" y="128842"/>
                </a:lnTo>
                <a:lnTo>
                  <a:pt x="93267" y="141775"/>
                </a:lnTo>
                <a:lnTo>
                  <a:pt x="86152" y="152936"/>
                </a:lnTo>
                <a:lnTo>
                  <a:pt x="78869" y="162917"/>
                </a:lnTo>
                <a:lnTo>
                  <a:pt x="71474" y="174652"/>
                </a:lnTo>
                <a:lnTo>
                  <a:pt x="64004" y="187554"/>
                </a:lnTo>
                <a:lnTo>
                  <a:pt x="56484" y="201235"/>
                </a:lnTo>
                <a:lnTo>
                  <a:pt x="48931" y="212897"/>
                </a:lnTo>
                <a:lnTo>
                  <a:pt x="41355" y="223211"/>
                </a:lnTo>
                <a:lnTo>
                  <a:pt x="33765" y="232628"/>
                </a:lnTo>
                <a:lnTo>
                  <a:pt x="26164" y="242715"/>
                </a:lnTo>
                <a:lnTo>
                  <a:pt x="234" y="279330"/>
                </a:lnTo>
                <a:lnTo>
                  <a:pt x="0" y="281470"/>
                </a:lnTo>
                <a:lnTo>
                  <a:pt x="1115" y="282896"/>
                </a:lnTo>
                <a:lnTo>
                  <a:pt x="5960" y="285186"/>
                </a:lnTo>
                <a:lnTo>
                  <a:pt x="13396" y="285499"/>
                </a:lnTo>
                <a:lnTo>
                  <a:pt x="18936" y="285582"/>
                </a:lnTo>
                <a:lnTo>
                  <a:pt x="25169" y="284368"/>
                </a:lnTo>
                <a:lnTo>
                  <a:pt x="31863" y="282288"/>
                </a:lnTo>
                <a:lnTo>
                  <a:pt x="38866" y="279632"/>
                </a:lnTo>
                <a:lnTo>
                  <a:pt x="44805" y="276592"/>
                </a:lnTo>
                <a:lnTo>
                  <a:pt x="50034" y="273294"/>
                </a:lnTo>
                <a:lnTo>
                  <a:pt x="54792" y="269826"/>
                </a:lnTo>
                <a:lnTo>
                  <a:pt x="60502" y="266244"/>
                </a:lnTo>
                <a:lnTo>
                  <a:pt x="66849" y="262586"/>
                </a:lnTo>
                <a:lnTo>
                  <a:pt x="80674" y="255134"/>
                </a:lnTo>
                <a:lnTo>
                  <a:pt x="95286" y="247589"/>
                </a:lnTo>
                <a:lnTo>
                  <a:pt x="104009" y="245070"/>
                </a:lnTo>
                <a:lnTo>
                  <a:pt x="113634" y="243389"/>
                </a:lnTo>
                <a:lnTo>
                  <a:pt x="123860" y="242270"/>
                </a:lnTo>
                <a:lnTo>
                  <a:pt x="134488" y="240253"/>
                </a:lnTo>
                <a:lnTo>
                  <a:pt x="145384" y="237638"/>
                </a:lnTo>
                <a:lnTo>
                  <a:pt x="156457" y="234625"/>
                </a:lnTo>
                <a:lnTo>
                  <a:pt x="166379" y="232616"/>
                </a:lnTo>
                <a:lnTo>
                  <a:pt x="175534" y="231278"/>
                </a:lnTo>
                <a:lnTo>
                  <a:pt x="184177" y="230385"/>
                </a:lnTo>
                <a:lnTo>
                  <a:pt x="195019" y="229789"/>
                </a:lnTo>
                <a:lnTo>
                  <a:pt x="247184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85"/>
          <p:cNvSpPr/>
          <p:nvPr/>
        </p:nvSpPr>
        <p:spPr>
          <a:xfrm>
            <a:off x="8766809" y="5554979"/>
            <a:ext cx="57151" cy="400051"/>
          </a:xfrm>
          <a:custGeom>
            <a:avLst/>
            <a:gdLst/>
            <a:ahLst/>
            <a:cxnLst/>
            <a:rect l="0" t="0" r="0" b="0"/>
            <a:pathLst>
              <a:path w="57151" h="400051">
                <a:moveTo>
                  <a:pt x="0" y="0"/>
                </a:moveTo>
                <a:lnTo>
                  <a:pt x="6068" y="18204"/>
                </a:lnTo>
                <a:lnTo>
                  <a:pt x="7856" y="24836"/>
                </a:lnTo>
                <a:lnTo>
                  <a:pt x="9047" y="30527"/>
                </a:lnTo>
                <a:lnTo>
                  <a:pt x="9842" y="35592"/>
                </a:lnTo>
                <a:lnTo>
                  <a:pt x="11641" y="44048"/>
                </a:lnTo>
                <a:lnTo>
                  <a:pt x="17027" y="66991"/>
                </a:lnTo>
                <a:lnTo>
                  <a:pt x="18972" y="78950"/>
                </a:lnTo>
                <a:lnTo>
                  <a:pt x="20268" y="90734"/>
                </a:lnTo>
                <a:lnTo>
                  <a:pt x="21132" y="102400"/>
                </a:lnTo>
                <a:lnTo>
                  <a:pt x="22978" y="112716"/>
                </a:lnTo>
                <a:lnTo>
                  <a:pt x="25479" y="122134"/>
                </a:lnTo>
                <a:lnTo>
                  <a:pt x="28416" y="130953"/>
                </a:lnTo>
                <a:lnTo>
                  <a:pt x="30374" y="139372"/>
                </a:lnTo>
                <a:lnTo>
                  <a:pt x="31680" y="147525"/>
                </a:lnTo>
                <a:lnTo>
                  <a:pt x="32550" y="155500"/>
                </a:lnTo>
                <a:lnTo>
                  <a:pt x="33130" y="164627"/>
                </a:lnTo>
                <a:lnTo>
                  <a:pt x="33517" y="174521"/>
                </a:lnTo>
                <a:lnTo>
                  <a:pt x="33775" y="184928"/>
                </a:lnTo>
                <a:lnTo>
                  <a:pt x="35217" y="194405"/>
                </a:lnTo>
                <a:lnTo>
                  <a:pt x="37448" y="203264"/>
                </a:lnTo>
                <a:lnTo>
                  <a:pt x="40206" y="211709"/>
                </a:lnTo>
                <a:lnTo>
                  <a:pt x="43313" y="233850"/>
                </a:lnTo>
                <a:lnTo>
                  <a:pt x="50155" y="302477"/>
                </a:lnTo>
                <a:lnTo>
                  <a:pt x="54041" y="350758"/>
                </a:lnTo>
                <a:lnTo>
                  <a:pt x="5715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86"/>
          <p:cNvSpPr/>
          <p:nvPr/>
        </p:nvSpPr>
        <p:spPr>
          <a:xfrm>
            <a:off x="4034790" y="3520439"/>
            <a:ext cx="480061" cy="434341"/>
          </a:xfrm>
          <a:custGeom>
            <a:avLst/>
            <a:gdLst/>
            <a:ahLst/>
            <a:cxnLst/>
            <a:rect l="0" t="0" r="0" b="0"/>
            <a:pathLst>
              <a:path w="480061" h="434341">
                <a:moveTo>
                  <a:pt x="0" y="0"/>
                </a:moveTo>
                <a:lnTo>
                  <a:pt x="71895" y="71896"/>
                </a:lnTo>
                <a:lnTo>
                  <a:pt x="86563" y="83177"/>
                </a:lnTo>
                <a:lnTo>
                  <a:pt x="95809" y="89742"/>
                </a:lnTo>
                <a:lnTo>
                  <a:pt x="108322" y="100468"/>
                </a:lnTo>
                <a:lnTo>
                  <a:pt x="123015" y="113969"/>
                </a:lnTo>
                <a:lnTo>
                  <a:pt x="170645" y="159922"/>
                </a:lnTo>
                <a:lnTo>
                  <a:pt x="256106" y="244718"/>
                </a:lnTo>
                <a:lnTo>
                  <a:pt x="267257" y="254586"/>
                </a:lnTo>
                <a:lnTo>
                  <a:pt x="279771" y="264974"/>
                </a:lnTo>
                <a:lnTo>
                  <a:pt x="293194" y="275709"/>
                </a:lnTo>
                <a:lnTo>
                  <a:pt x="307223" y="285406"/>
                </a:lnTo>
                <a:lnTo>
                  <a:pt x="321655" y="294411"/>
                </a:lnTo>
                <a:lnTo>
                  <a:pt x="336356" y="302954"/>
                </a:lnTo>
                <a:lnTo>
                  <a:pt x="348697" y="311189"/>
                </a:lnTo>
                <a:lnTo>
                  <a:pt x="359465" y="319220"/>
                </a:lnTo>
                <a:lnTo>
                  <a:pt x="369183" y="327113"/>
                </a:lnTo>
                <a:lnTo>
                  <a:pt x="380742" y="337456"/>
                </a:lnTo>
                <a:lnTo>
                  <a:pt x="393528" y="349430"/>
                </a:lnTo>
                <a:lnTo>
                  <a:pt x="48006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87"/>
          <p:cNvSpPr/>
          <p:nvPr/>
        </p:nvSpPr>
        <p:spPr>
          <a:xfrm>
            <a:off x="4160659" y="3292087"/>
            <a:ext cx="388482" cy="434004"/>
          </a:xfrm>
          <a:custGeom>
            <a:avLst/>
            <a:gdLst/>
            <a:ahLst/>
            <a:cxnLst/>
            <a:rect l="0" t="0" r="0" b="0"/>
            <a:pathLst>
              <a:path w="388482" h="434004">
                <a:moveTo>
                  <a:pt x="11291" y="205492"/>
                </a:moveTo>
                <a:lnTo>
                  <a:pt x="5223" y="187289"/>
                </a:lnTo>
                <a:lnTo>
                  <a:pt x="2244" y="174966"/>
                </a:lnTo>
                <a:lnTo>
                  <a:pt x="920" y="163985"/>
                </a:lnTo>
                <a:lnTo>
                  <a:pt x="331" y="150638"/>
                </a:lnTo>
                <a:lnTo>
                  <a:pt x="0" y="128844"/>
                </a:lnTo>
                <a:lnTo>
                  <a:pt x="1224" y="118833"/>
                </a:lnTo>
                <a:lnTo>
                  <a:pt x="3309" y="107079"/>
                </a:lnTo>
                <a:lnTo>
                  <a:pt x="5970" y="94164"/>
                </a:lnTo>
                <a:lnTo>
                  <a:pt x="9014" y="83013"/>
                </a:lnTo>
                <a:lnTo>
                  <a:pt x="12313" y="73040"/>
                </a:lnTo>
                <a:lnTo>
                  <a:pt x="15782" y="63850"/>
                </a:lnTo>
                <a:lnTo>
                  <a:pt x="18095" y="56455"/>
                </a:lnTo>
                <a:lnTo>
                  <a:pt x="20665" y="44850"/>
                </a:lnTo>
                <a:lnTo>
                  <a:pt x="28580" y="32073"/>
                </a:lnTo>
                <a:lnTo>
                  <a:pt x="38025" y="19197"/>
                </a:lnTo>
                <a:lnTo>
                  <a:pt x="42222" y="9241"/>
                </a:lnTo>
                <a:lnTo>
                  <a:pt x="44612" y="6078"/>
                </a:lnTo>
                <a:lnTo>
                  <a:pt x="47475" y="3969"/>
                </a:lnTo>
                <a:lnTo>
                  <a:pt x="54043" y="1627"/>
                </a:lnTo>
                <a:lnTo>
                  <a:pt x="65220" y="123"/>
                </a:lnTo>
                <a:lnTo>
                  <a:pt x="66294" y="0"/>
                </a:lnTo>
                <a:lnTo>
                  <a:pt x="70873" y="3249"/>
                </a:lnTo>
                <a:lnTo>
                  <a:pt x="80591" y="12219"/>
                </a:lnTo>
                <a:lnTo>
                  <a:pt x="106583" y="37913"/>
                </a:lnTo>
                <a:lnTo>
                  <a:pt x="114179" y="48886"/>
                </a:lnTo>
                <a:lnTo>
                  <a:pt x="121789" y="60959"/>
                </a:lnTo>
                <a:lnTo>
                  <a:pt x="129404" y="70559"/>
                </a:lnTo>
                <a:lnTo>
                  <a:pt x="137022" y="82446"/>
                </a:lnTo>
                <a:lnTo>
                  <a:pt x="140832" y="89171"/>
                </a:lnTo>
                <a:lnTo>
                  <a:pt x="147181" y="102545"/>
                </a:lnTo>
                <a:lnTo>
                  <a:pt x="164396" y="141111"/>
                </a:lnTo>
                <a:lnTo>
                  <a:pt x="170511" y="158762"/>
                </a:lnTo>
                <a:lnTo>
                  <a:pt x="174588" y="174339"/>
                </a:lnTo>
                <a:lnTo>
                  <a:pt x="177305" y="188533"/>
                </a:lnTo>
                <a:lnTo>
                  <a:pt x="182927" y="205616"/>
                </a:lnTo>
                <a:lnTo>
                  <a:pt x="190485" y="224625"/>
                </a:lnTo>
                <a:lnTo>
                  <a:pt x="199333" y="244917"/>
                </a:lnTo>
                <a:lnTo>
                  <a:pt x="207773" y="266066"/>
                </a:lnTo>
                <a:lnTo>
                  <a:pt x="223922" y="309884"/>
                </a:lnTo>
                <a:lnTo>
                  <a:pt x="230515" y="329697"/>
                </a:lnTo>
                <a:lnTo>
                  <a:pt x="236181" y="347985"/>
                </a:lnTo>
                <a:lnTo>
                  <a:pt x="241227" y="365258"/>
                </a:lnTo>
                <a:lnTo>
                  <a:pt x="247132" y="379312"/>
                </a:lnTo>
                <a:lnTo>
                  <a:pt x="253608" y="391223"/>
                </a:lnTo>
                <a:lnTo>
                  <a:pt x="260466" y="401703"/>
                </a:lnTo>
                <a:lnTo>
                  <a:pt x="266307" y="409959"/>
                </a:lnTo>
                <a:lnTo>
                  <a:pt x="276184" y="422520"/>
                </a:lnTo>
                <a:lnTo>
                  <a:pt x="282818" y="430664"/>
                </a:lnTo>
                <a:lnTo>
                  <a:pt x="285019" y="431807"/>
                </a:lnTo>
                <a:lnTo>
                  <a:pt x="290851" y="433076"/>
                </a:lnTo>
                <a:lnTo>
                  <a:pt x="301274" y="433791"/>
                </a:lnTo>
                <a:lnTo>
                  <a:pt x="312406" y="434003"/>
                </a:lnTo>
                <a:lnTo>
                  <a:pt x="314905" y="432763"/>
                </a:lnTo>
                <a:lnTo>
                  <a:pt x="316570" y="430666"/>
                </a:lnTo>
                <a:lnTo>
                  <a:pt x="317680" y="427998"/>
                </a:lnTo>
                <a:lnTo>
                  <a:pt x="328587" y="413321"/>
                </a:lnTo>
                <a:lnTo>
                  <a:pt x="340536" y="393084"/>
                </a:lnTo>
                <a:lnTo>
                  <a:pt x="352779" y="373956"/>
                </a:lnTo>
                <a:lnTo>
                  <a:pt x="357059" y="364792"/>
                </a:lnTo>
                <a:lnTo>
                  <a:pt x="359913" y="356142"/>
                </a:lnTo>
                <a:lnTo>
                  <a:pt x="361816" y="347835"/>
                </a:lnTo>
                <a:lnTo>
                  <a:pt x="364354" y="339757"/>
                </a:lnTo>
                <a:lnTo>
                  <a:pt x="367316" y="331832"/>
                </a:lnTo>
                <a:lnTo>
                  <a:pt x="370561" y="324009"/>
                </a:lnTo>
                <a:lnTo>
                  <a:pt x="373994" y="312444"/>
                </a:lnTo>
                <a:lnTo>
                  <a:pt x="377553" y="298383"/>
                </a:lnTo>
                <a:lnTo>
                  <a:pt x="381195" y="282659"/>
                </a:lnTo>
                <a:lnTo>
                  <a:pt x="383624" y="270907"/>
                </a:lnTo>
                <a:lnTo>
                  <a:pt x="385243" y="261803"/>
                </a:lnTo>
                <a:lnTo>
                  <a:pt x="386322" y="254462"/>
                </a:lnTo>
                <a:lnTo>
                  <a:pt x="387042" y="247029"/>
                </a:lnTo>
                <a:lnTo>
                  <a:pt x="387521" y="239533"/>
                </a:lnTo>
                <a:lnTo>
                  <a:pt x="388054" y="225702"/>
                </a:lnTo>
                <a:lnTo>
                  <a:pt x="388196" y="220235"/>
                </a:lnTo>
                <a:lnTo>
                  <a:pt x="388481" y="1940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88"/>
          <p:cNvSpPr/>
          <p:nvPr/>
        </p:nvSpPr>
        <p:spPr>
          <a:xfrm>
            <a:off x="4354829" y="3018157"/>
            <a:ext cx="274266" cy="364968"/>
          </a:xfrm>
          <a:custGeom>
            <a:avLst/>
            <a:gdLst/>
            <a:ahLst/>
            <a:cxnLst/>
            <a:rect l="0" t="0" r="0" b="0"/>
            <a:pathLst>
              <a:path w="274266" h="364968">
                <a:moveTo>
                  <a:pt x="68580" y="56512"/>
                </a:moveTo>
                <a:lnTo>
                  <a:pt x="62513" y="50445"/>
                </a:lnTo>
                <a:lnTo>
                  <a:pt x="59455" y="48657"/>
                </a:lnTo>
                <a:lnTo>
                  <a:pt x="52672" y="46671"/>
                </a:lnTo>
                <a:lnTo>
                  <a:pt x="45423" y="45788"/>
                </a:lnTo>
                <a:lnTo>
                  <a:pt x="34942" y="45124"/>
                </a:lnTo>
                <a:lnTo>
                  <a:pt x="34580" y="51874"/>
                </a:lnTo>
                <a:lnTo>
                  <a:pt x="34348" y="70836"/>
                </a:lnTo>
                <a:lnTo>
                  <a:pt x="34295" y="165715"/>
                </a:lnTo>
                <a:lnTo>
                  <a:pt x="35564" y="177574"/>
                </a:lnTo>
                <a:lnTo>
                  <a:pt x="37680" y="188020"/>
                </a:lnTo>
                <a:lnTo>
                  <a:pt x="40360" y="197524"/>
                </a:lnTo>
                <a:lnTo>
                  <a:pt x="42147" y="205130"/>
                </a:lnTo>
                <a:lnTo>
                  <a:pt x="43338" y="211471"/>
                </a:lnTo>
                <a:lnTo>
                  <a:pt x="44132" y="216968"/>
                </a:lnTo>
                <a:lnTo>
                  <a:pt x="51317" y="255044"/>
                </a:lnTo>
                <a:lnTo>
                  <a:pt x="54532" y="266337"/>
                </a:lnTo>
                <a:lnTo>
                  <a:pt x="57945" y="275135"/>
                </a:lnTo>
                <a:lnTo>
                  <a:pt x="61490" y="282271"/>
                </a:lnTo>
                <a:lnTo>
                  <a:pt x="65429" y="293586"/>
                </a:lnTo>
                <a:lnTo>
                  <a:pt x="67180" y="302849"/>
                </a:lnTo>
                <a:lnTo>
                  <a:pt x="67958" y="311199"/>
                </a:lnTo>
                <a:lnTo>
                  <a:pt x="69435" y="315203"/>
                </a:lnTo>
                <a:lnTo>
                  <a:pt x="74464" y="323039"/>
                </a:lnTo>
                <a:lnTo>
                  <a:pt x="77583" y="325637"/>
                </a:lnTo>
                <a:lnTo>
                  <a:pt x="80932" y="327369"/>
                </a:lnTo>
                <a:lnTo>
                  <a:pt x="84435" y="328523"/>
                </a:lnTo>
                <a:lnTo>
                  <a:pt x="91714" y="333193"/>
                </a:lnTo>
                <a:lnTo>
                  <a:pt x="99182" y="339502"/>
                </a:lnTo>
                <a:lnTo>
                  <a:pt x="106734" y="346539"/>
                </a:lnTo>
                <a:lnTo>
                  <a:pt x="114076" y="353549"/>
                </a:lnTo>
                <a:lnTo>
                  <a:pt x="119704" y="359132"/>
                </a:lnTo>
                <a:lnTo>
                  <a:pt x="124253" y="361129"/>
                </a:lnTo>
                <a:lnTo>
                  <a:pt x="129825" y="362460"/>
                </a:lnTo>
                <a:lnTo>
                  <a:pt x="136080" y="363348"/>
                </a:lnTo>
                <a:lnTo>
                  <a:pt x="142791" y="363939"/>
                </a:lnTo>
                <a:lnTo>
                  <a:pt x="149804" y="364334"/>
                </a:lnTo>
                <a:lnTo>
                  <a:pt x="164370" y="364772"/>
                </a:lnTo>
                <a:lnTo>
                  <a:pt x="179310" y="364967"/>
                </a:lnTo>
                <a:lnTo>
                  <a:pt x="186850" y="363748"/>
                </a:lnTo>
                <a:lnTo>
                  <a:pt x="194417" y="361667"/>
                </a:lnTo>
                <a:lnTo>
                  <a:pt x="202002" y="359008"/>
                </a:lnTo>
                <a:lnTo>
                  <a:pt x="208328" y="355966"/>
                </a:lnTo>
                <a:lnTo>
                  <a:pt x="213816" y="352669"/>
                </a:lnTo>
                <a:lnTo>
                  <a:pt x="218744" y="349200"/>
                </a:lnTo>
                <a:lnTo>
                  <a:pt x="223299" y="345617"/>
                </a:lnTo>
                <a:lnTo>
                  <a:pt x="231748" y="338250"/>
                </a:lnTo>
                <a:lnTo>
                  <a:pt x="239736" y="327356"/>
                </a:lnTo>
                <a:lnTo>
                  <a:pt x="243644" y="320895"/>
                </a:lnTo>
                <a:lnTo>
                  <a:pt x="247986" y="310329"/>
                </a:lnTo>
                <a:lnTo>
                  <a:pt x="251187" y="300130"/>
                </a:lnTo>
                <a:lnTo>
                  <a:pt x="253818" y="293854"/>
                </a:lnTo>
                <a:lnTo>
                  <a:pt x="256842" y="287130"/>
                </a:lnTo>
                <a:lnTo>
                  <a:pt x="263589" y="272886"/>
                </a:lnTo>
                <a:lnTo>
                  <a:pt x="267166" y="265531"/>
                </a:lnTo>
                <a:lnTo>
                  <a:pt x="269551" y="258088"/>
                </a:lnTo>
                <a:lnTo>
                  <a:pt x="271141" y="250587"/>
                </a:lnTo>
                <a:lnTo>
                  <a:pt x="272201" y="243045"/>
                </a:lnTo>
                <a:lnTo>
                  <a:pt x="272907" y="230398"/>
                </a:lnTo>
                <a:lnTo>
                  <a:pt x="273693" y="196025"/>
                </a:lnTo>
                <a:lnTo>
                  <a:pt x="274265" y="120940"/>
                </a:lnTo>
                <a:lnTo>
                  <a:pt x="271744" y="110894"/>
                </a:lnTo>
                <a:lnTo>
                  <a:pt x="267523" y="100387"/>
                </a:lnTo>
                <a:lnTo>
                  <a:pt x="262169" y="89572"/>
                </a:lnTo>
                <a:lnTo>
                  <a:pt x="256059" y="78552"/>
                </a:lnTo>
                <a:lnTo>
                  <a:pt x="249446" y="67396"/>
                </a:lnTo>
                <a:lnTo>
                  <a:pt x="242498" y="56148"/>
                </a:lnTo>
                <a:lnTo>
                  <a:pt x="236595" y="47379"/>
                </a:lnTo>
                <a:lnTo>
                  <a:pt x="231390" y="40264"/>
                </a:lnTo>
                <a:lnTo>
                  <a:pt x="226651" y="34250"/>
                </a:lnTo>
                <a:lnTo>
                  <a:pt x="222221" y="30241"/>
                </a:lnTo>
                <a:lnTo>
                  <a:pt x="217997" y="27568"/>
                </a:lnTo>
                <a:lnTo>
                  <a:pt x="213911" y="25786"/>
                </a:lnTo>
                <a:lnTo>
                  <a:pt x="202599" y="20420"/>
                </a:lnTo>
                <a:lnTo>
                  <a:pt x="174640" y="6626"/>
                </a:lnTo>
                <a:lnTo>
                  <a:pt x="167227" y="4205"/>
                </a:lnTo>
                <a:lnTo>
                  <a:pt x="159745" y="2591"/>
                </a:lnTo>
                <a:lnTo>
                  <a:pt x="152217" y="1515"/>
                </a:lnTo>
                <a:lnTo>
                  <a:pt x="144658" y="797"/>
                </a:lnTo>
                <a:lnTo>
                  <a:pt x="137079" y="319"/>
                </a:lnTo>
                <a:lnTo>
                  <a:pt x="129486" y="0"/>
                </a:lnTo>
                <a:lnTo>
                  <a:pt x="119344" y="1058"/>
                </a:lnTo>
                <a:lnTo>
                  <a:pt x="107503" y="3033"/>
                </a:lnTo>
                <a:lnTo>
                  <a:pt x="94529" y="5619"/>
                </a:lnTo>
                <a:lnTo>
                  <a:pt x="83340" y="8614"/>
                </a:lnTo>
                <a:lnTo>
                  <a:pt x="73340" y="11880"/>
                </a:lnTo>
                <a:lnTo>
                  <a:pt x="64133" y="15327"/>
                </a:lnTo>
                <a:lnTo>
                  <a:pt x="56726" y="17626"/>
                </a:lnTo>
                <a:lnTo>
                  <a:pt x="50517" y="19158"/>
                </a:lnTo>
                <a:lnTo>
                  <a:pt x="45109" y="20179"/>
                </a:lnTo>
                <a:lnTo>
                  <a:pt x="38962" y="22131"/>
                </a:lnTo>
                <a:lnTo>
                  <a:pt x="32325" y="24701"/>
                </a:lnTo>
                <a:lnTo>
                  <a:pt x="25360" y="27685"/>
                </a:lnTo>
                <a:lnTo>
                  <a:pt x="19447" y="30944"/>
                </a:lnTo>
                <a:lnTo>
                  <a:pt x="14235" y="34387"/>
                </a:lnTo>
                <a:lnTo>
                  <a:pt x="0" y="45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89"/>
          <p:cNvSpPr/>
          <p:nvPr/>
        </p:nvSpPr>
        <p:spPr>
          <a:xfrm>
            <a:off x="8288338" y="2480309"/>
            <a:ext cx="181292" cy="274321"/>
          </a:xfrm>
          <a:custGeom>
            <a:avLst/>
            <a:gdLst/>
            <a:ahLst/>
            <a:cxnLst/>
            <a:rect l="0" t="0" r="0" b="0"/>
            <a:pathLst>
              <a:path w="181292" h="274321">
                <a:moveTo>
                  <a:pt x="9841" y="0"/>
                </a:moveTo>
                <a:lnTo>
                  <a:pt x="3774" y="0"/>
                </a:lnTo>
                <a:lnTo>
                  <a:pt x="1986" y="1270"/>
                </a:lnTo>
                <a:lnTo>
                  <a:pt x="794" y="3387"/>
                </a:lnTo>
                <a:lnTo>
                  <a:pt x="0" y="6068"/>
                </a:lnTo>
                <a:lnTo>
                  <a:pt x="741" y="7856"/>
                </a:lnTo>
                <a:lnTo>
                  <a:pt x="2504" y="9047"/>
                </a:lnTo>
                <a:lnTo>
                  <a:pt x="4951" y="9842"/>
                </a:lnTo>
                <a:lnTo>
                  <a:pt x="6581" y="11641"/>
                </a:lnTo>
                <a:lnTo>
                  <a:pt x="7668" y="14111"/>
                </a:lnTo>
                <a:lnTo>
                  <a:pt x="8392" y="17027"/>
                </a:lnTo>
                <a:lnTo>
                  <a:pt x="12584" y="23655"/>
                </a:lnTo>
                <a:lnTo>
                  <a:pt x="15479" y="27200"/>
                </a:lnTo>
                <a:lnTo>
                  <a:pt x="18680" y="30834"/>
                </a:lnTo>
                <a:lnTo>
                  <a:pt x="22084" y="34526"/>
                </a:lnTo>
                <a:lnTo>
                  <a:pt x="30523" y="43285"/>
                </a:lnTo>
                <a:lnTo>
                  <a:pt x="42740" y="55645"/>
                </a:lnTo>
                <a:lnTo>
                  <a:pt x="48284" y="62497"/>
                </a:lnTo>
                <a:lnTo>
                  <a:pt x="53249" y="69605"/>
                </a:lnTo>
                <a:lnTo>
                  <a:pt x="57830" y="76883"/>
                </a:lnTo>
                <a:lnTo>
                  <a:pt x="60884" y="83006"/>
                </a:lnTo>
                <a:lnTo>
                  <a:pt x="62920" y="88357"/>
                </a:lnTo>
                <a:lnTo>
                  <a:pt x="64277" y="93195"/>
                </a:lnTo>
                <a:lnTo>
                  <a:pt x="66452" y="98960"/>
                </a:lnTo>
                <a:lnTo>
                  <a:pt x="69172" y="105344"/>
                </a:lnTo>
                <a:lnTo>
                  <a:pt x="75580" y="119210"/>
                </a:lnTo>
                <a:lnTo>
                  <a:pt x="96816" y="162354"/>
                </a:lnTo>
                <a:lnTo>
                  <a:pt x="124812" y="218478"/>
                </a:lnTo>
                <a:lnTo>
                  <a:pt x="128398" y="226932"/>
                </a:lnTo>
                <a:lnTo>
                  <a:pt x="130789" y="233838"/>
                </a:lnTo>
                <a:lnTo>
                  <a:pt x="132383" y="239712"/>
                </a:lnTo>
                <a:lnTo>
                  <a:pt x="134716" y="244898"/>
                </a:lnTo>
                <a:lnTo>
                  <a:pt x="137542" y="249626"/>
                </a:lnTo>
                <a:lnTo>
                  <a:pt x="140694" y="254047"/>
                </a:lnTo>
                <a:lnTo>
                  <a:pt x="144066" y="256995"/>
                </a:lnTo>
                <a:lnTo>
                  <a:pt x="147585" y="258960"/>
                </a:lnTo>
                <a:lnTo>
                  <a:pt x="151201" y="260270"/>
                </a:lnTo>
                <a:lnTo>
                  <a:pt x="153611" y="262414"/>
                </a:lnTo>
                <a:lnTo>
                  <a:pt x="155217" y="265113"/>
                </a:lnTo>
                <a:lnTo>
                  <a:pt x="156289" y="268182"/>
                </a:lnTo>
                <a:lnTo>
                  <a:pt x="159544" y="270228"/>
                </a:lnTo>
                <a:lnTo>
                  <a:pt x="164253" y="271592"/>
                </a:lnTo>
                <a:lnTo>
                  <a:pt x="18129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90"/>
          <p:cNvSpPr/>
          <p:nvPr/>
        </p:nvSpPr>
        <p:spPr>
          <a:xfrm>
            <a:off x="8469654" y="2446019"/>
            <a:ext cx="147900" cy="226676"/>
          </a:xfrm>
          <a:custGeom>
            <a:avLst/>
            <a:gdLst/>
            <a:ahLst/>
            <a:cxnLst/>
            <a:rect l="0" t="0" r="0" b="0"/>
            <a:pathLst>
              <a:path w="147900" h="226676">
                <a:moveTo>
                  <a:pt x="22836" y="0"/>
                </a:moveTo>
                <a:lnTo>
                  <a:pt x="3153" y="9842"/>
                </a:lnTo>
                <a:lnTo>
                  <a:pt x="2094" y="11641"/>
                </a:lnTo>
                <a:lnTo>
                  <a:pt x="917" y="17027"/>
                </a:lnTo>
                <a:lnTo>
                  <a:pt x="603" y="22782"/>
                </a:lnTo>
                <a:lnTo>
                  <a:pt x="254" y="39336"/>
                </a:lnTo>
                <a:lnTo>
                  <a:pt x="0" y="119222"/>
                </a:lnTo>
                <a:lnTo>
                  <a:pt x="1262" y="130282"/>
                </a:lnTo>
                <a:lnTo>
                  <a:pt x="3373" y="138925"/>
                </a:lnTo>
                <a:lnTo>
                  <a:pt x="6051" y="145957"/>
                </a:lnTo>
                <a:lnTo>
                  <a:pt x="9105" y="155725"/>
                </a:lnTo>
                <a:lnTo>
                  <a:pt x="15887" y="180124"/>
                </a:lnTo>
                <a:lnTo>
                  <a:pt x="19473" y="189933"/>
                </a:lnTo>
                <a:lnTo>
                  <a:pt x="23134" y="197742"/>
                </a:lnTo>
                <a:lnTo>
                  <a:pt x="26844" y="204218"/>
                </a:lnTo>
                <a:lnTo>
                  <a:pt x="31858" y="208536"/>
                </a:lnTo>
                <a:lnTo>
                  <a:pt x="37740" y="211414"/>
                </a:lnTo>
                <a:lnTo>
                  <a:pt x="44203" y="213333"/>
                </a:lnTo>
                <a:lnTo>
                  <a:pt x="49780" y="215882"/>
                </a:lnTo>
                <a:lnTo>
                  <a:pt x="54769" y="218852"/>
                </a:lnTo>
                <a:lnTo>
                  <a:pt x="59364" y="222101"/>
                </a:lnTo>
                <a:lnTo>
                  <a:pt x="63698" y="224268"/>
                </a:lnTo>
                <a:lnTo>
                  <a:pt x="67857" y="225712"/>
                </a:lnTo>
                <a:lnTo>
                  <a:pt x="71900" y="226675"/>
                </a:lnTo>
                <a:lnTo>
                  <a:pt x="77135" y="226047"/>
                </a:lnTo>
                <a:lnTo>
                  <a:pt x="83165" y="224358"/>
                </a:lnTo>
                <a:lnTo>
                  <a:pt x="98958" y="218590"/>
                </a:lnTo>
                <a:lnTo>
                  <a:pt x="101524" y="216847"/>
                </a:lnTo>
                <a:lnTo>
                  <a:pt x="104504" y="214415"/>
                </a:lnTo>
                <a:lnTo>
                  <a:pt x="107761" y="211524"/>
                </a:lnTo>
                <a:lnTo>
                  <a:pt x="114767" y="204924"/>
                </a:lnTo>
                <a:lnTo>
                  <a:pt x="118413" y="201386"/>
                </a:lnTo>
                <a:lnTo>
                  <a:pt x="122114" y="196488"/>
                </a:lnTo>
                <a:lnTo>
                  <a:pt x="125851" y="190682"/>
                </a:lnTo>
                <a:lnTo>
                  <a:pt x="129613" y="184271"/>
                </a:lnTo>
                <a:lnTo>
                  <a:pt x="133390" y="174918"/>
                </a:lnTo>
                <a:lnTo>
                  <a:pt x="137178" y="163602"/>
                </a:lnTo>
                <a:lnTo>
                  <a:pt x="140974" y="150978"/>
                </a:lnTo>
                <a:lnTo>
                  <a:pt x="143505" y="140022"/>
                </a:lnTo>
                <a:lnTo>
                  <a:pt x="145192" y="130178"/>
                </a:lnTo>
                <a:lnTo>
                  <a:pt x="146316" y="121076"/>
                </a:lnTo>
                <a:lnTo>
                  <a:pt x="147066" y="113737"/>
                </a:lnTo>
                <a:lnTo>
                  <a:pt x="147566" y="107575"/>
                </a:lnTo>
                <a:lnTo>
                  <a:pt x="147899" y="102197"/>
                </a:lnTo>
                <a:lnTo>
                  <a:pt x="146851" y="96071"/>
                </a:lnTo>
                <a:lnTo>
                  <a:pt x="144882" y="89448"/>
                </a:lnTo>
                <a:lnTo>
                  <a:pt x="142300" y="82492"/>
                </a:lnTo>
                <a:lnTo>
                  <a:pt x="138039" y="74045"/>
                </a:lnTo>
                <a:lnTo>
                  <a:pt x="132658" y="64603"/>
                </a:lnTo>
                <a:lnTo>
                  <a:pt x="126530" y="54499"/>
                </a:lnTo>
                <a:lnTo>
                  <a:pt x="121175" y="46493"/>
                </a:lnTo>
                <a:lnTo>
                  <a:pt x="116335" y="39885"/>
                </a:lnTo>
                <a:lnTo>
                  <a:pt x="111839" y="34210"/>
                </a:lnTo>
                <a:lnTo>
                  <a:pt x="107571" y="29157"/>
                </a:lnTo>
                <a:lnTo>
                  <a:pt x="103456" y="24518"/>
                </a:lnTo>
                <a:lnTo>
                  <a:pt x="95496" y="15977"/>
                </a:lnTo>
                <a:lnTo>
                  <a:pt x="87726" y="7948"/>
                </a:lnTo>
                <a:lnTo>
                  <a:pt x="82606" y="5299"/>
                </a:lnTo>
                <a:lnTo>
                  <a:pt x="76653" y="3533"/>
                </a:lnTo>
                <a:lnTo>
                  <a:pt x="70143" y="2355"/>
                </a:lnTo>
                <a:lnTo>
                  <a:pt x="63264" y="1570"/>
                </a:lnTo>
                <a:lnTo>
                  <a:pt x="56138" y="1047"/>
                </a:lnTo>
                <a:lnTo>
                  <a:pt x="48847" y="698"/>
                </a:lnTo>
                <a:lnTo>
                  <a:pt x="33973" y="310"/>
                </a:lnTo>
                <a:lnTo>
                  <a:pt x="114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91"/>
          <p:cNvSpPr/>
          <p:nvPr/>
        </p:nvSpPr>
        <p:spPr>
          <a:xfrm>
            <a:off x="8652509" y="2331735"/>
            <a:ext cx="245081" cy="239805"/>
          </a:xfrm>
          <a:custGeom>
            <a:avLst/>
            <a:gdLst/>
            <a:ahLst/>
            <a:cxnLst/>
            <a:rect l="0" t="0" r="0" b="0"/>
            <a:pathLst>
              <a:path w="245081" h="239805">
                <a:moveTo>
                  <a:pt x="0" y="34274"/>
                </a:moveTo>
                <a:lnTo>
                  <a:pt x="0" y="100751"/>
                </a:lnTo>
                <a:lnTo>
                  <a:pt x="1271" y="111612"/>
                </a:lnTo>
                <a:lnTo>
                  <a:pt x="3388" y="125203"/>
                </a:lnTo>
                <a:lnTo>
                  <a:pt x="6068" y="140613"/>
                </a:lnTo>
                <a:lnTo>
                  <a:pt x="10396" y="154697"/>
                </a:lnTo>
                <a:lnTo>
                  <a:pt x="15820" y="167896"/>
                </a:lnTo>
                <a:lnTo>
                  <a:pt x="21977" y="180506"/>
                </a:lnTo>
                <a:lnTo>
                  <a:pt x="26082" y="190182"/>
                </a:lnTo>
                <a:lnTo>
                  <a:pt x="28818" y="197903"/>
                </a:lnTo>
                <a:lnTo>
                  <a:pt x="30642" y="204320"/>
                </a:lnTo>
                <a:lnTo>
                  <a:pt x="33128" y="209868"/>
                </a:lnTo>
                <a:lnTo>
                  <a:pt x="36056" y="214837"/>
                </a:lnTo>
                <a:lnTo>
                  <a:pt x="39278" y="219419"/>
                </a:lnTo>
                <a:lnTo>
                  <a:pt x="43965" y="223744"/>
                </a:lnTo>
                <a:lnTo>
                  <a:pt x="49631" y="227898"/>
                </a:lnTo>
                <a:lnTo>
                  <a:pt x="55947" y="231937"/>
                </a:lnTo>
                <a:lnTo>
                  <a:pt x="61428" y="234629"/>
                </a:lnTo>
                <a:lnTo>
                  <a:pt x="66352" y="236424"/>
                </a:lnTo>
                <a:lnTo>
                  <a:pt x="70905" y="237621"/>
                </a:lnTo>
                <a:lnTo>
                  <a:pt x="75210" y="238419"/>
                </a:lnTo>
                <a:lnTo>
                  <a:pt x="79351" y="238951"/>
                </a:lnTo>
                <a:lnTo>
                  <a:pt x="83381" y="239305"/>
                </a:lnTo>
                <a:lnTo>
                  <a:pt x="88607" y="239542"/>
                </a:lnTo>
                <a:lnTo>
                  <a:pt x="101188" y="239804"/>
                </a:lnTo>
                <a:lnTo>
                  <a:pt x="106829" y="238604"/>
                </a:lnTo>
                <a:lnTo>
                  <a:pt x="111859" y="236534"/>
                </a:lnTo>
                <a:lnTo>
                  <a:pt x="116483" y="233884"/>
                </a:lnTo>
                <a:lnTo>
                  <a:pt x="128394" y="227553"/>
                </a:lnTo>
                <a:lnTo>
                  <a:pt x="156737" y="213141"/>
                </a:lnTo>
                <a:lnTo>
                  <a:pt x="162911" y="208129"/>
                </a:lnTo>
                <a:lnTo>
                  <a:pt x="168298" y="202247"/>
                </a:lnTo>
                <a:lnTo>
                  <a:pt x="173159" y="195786"/>
                </a:lnTo>
                <a:lnTo>
                  <a:pt x="178940" y="188939"/>
                </a:lnTo>
                <a:lnTo>
                  <a:pt x="185333" y="181834"/>
                </a:lnTo>
                <a:lnTo>
                  <a:pt x="192135" y="174558"/>
                </a:lnTo>
                <a:lnTo>
                  <a:pt x="197940" y="167166"/>
                </a:lnTo>
                <a:lnTo>
                  <a:pt x="203080" y="159699"/>
                </a:lnTo>
                <a:lnTo>
                  <a:pt x="207778" y="152181"/>
                </a:lnTo>
                <a:lnTo>
                  <a:pt x="212178" y="145899"/>
                </a:lnTo>
                <a:lnTo>
                  <a:pt x="216382" y="140441"/>
                </a:lnTo>
                <a:lnTo>
                  <a:pt x="220455" y="135532"/>
                </a:lnTo>
                <a:lnTo>
                  <a:pt x="224440" y="128449"/>
                </a:lnTo>
                <a:lnTo>
                  <a:pt x="228367" y="119918"/>
                </a:lnTo>
                <a:lnTo>
                  <a:pt x="232255" y="110420"/>
                </a:lnTo>
                <a:lnTo>
                  <a:pt x="236117" y="101548"/>
                </a:lnTo>
                <a:lnTo>
                  <a:pt x="243795" y="84917"/>
                </a:lnTo>
                <a:lnTo>
                  <a:pt x="245080" y="78196"/>
                </a:lnTo>
                <a:lnTo>
                  <a:pt x="244667" y="72446"/>
                </a:lnTo>
                <a:lnTo>
                  <a:pt x="243122" y="67342"/>
                </a:lnTo>
                <a:lnTo>
                  <a:pt x="242091" y="62670"/>
                </a:lnTo>
                <a:lnTo>
                  <a:pt x="241404" y="58285"/>
                </a:lnTo>
                <a:lnTo>
                  <a:pt x="240946" y="54091"/>
                </a:lnTo>
                <a:lnTo>
                  <a:pt x="238101" y="47486"/>
                </a:lnTo>
                <a:lnTo>
                  <a:pt x="233664" y="39272"/>
                </a:lnTo>
                <a:lnTo>
                  <a:pt x="228166" y="29986"/>
                </a:lnTo>
                <a:lnTo>
                  <a:pt x="223232" y="23796"/>
                </a:lnTo>
                <a:lnTo>
                  <a:pt x="218671" y="19668"/>
                </a:lnTo>
                <a:lnTo>
                  <a:pt x="214361" y="16917"/>
                </a:lnTo>
                <a:lnTo>
                  <a:pt x="210217" y="13813"/>
                </a:lnTo>
                <a:lnTo>
                  <a:pt x="206185" y="10473"/>
                </a:lnTo>
                <a:lnTo>
                  <a:pt x="202227" y="6977"/>
                </a:lnTo>
                <a:lnTo>
                  <a:pt x="197048" y="4646"/>
                </a:lnTo>
                <a:lnTo>
                  <a:pt x="191056" y="3092"/>
                </a:lnTo>
                <a:lnTo>
                  <a:pt x="184521" y="2056"/>
                </a:lnTo>
                <a:lnTo>
                  <a:pt x="178894" y="1366"/>
                </a:lnTo>
                <a:lnTo>
                  <a:pt x="173873" y="905"/>
                </a:lnTo>
                <a:lnTo>
                  <a:pt x="169255" y="598"/>
                </a:lnTo>
                <a:lnTo>
                  <a:pt x="163637" y="394"/>
                </a:lnTo>
                <a:lnTo>
                  <a:pt x="143594" y="106"/>
                </a:lnTo>
                <a:lnTo>
                  <a:pt x="100456" y="0"/>
                </a:lnTo>
                <a:lnTo>
                  <a:pt x="91101" y="1265"/>
                </a:lnTo>
                <a:lnTo>
                  <a:pt x="82325" y="3378"/>
                </a:lnTo>
                <a:lnTo>
                  <a:pt x="57150" y="11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Secants and tangent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72000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secants, two tangents, or a secant and a tangent drawn from a point outside a circle is equal to half the difference of the measures of the intercepted arcs.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secants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19287" y="2437606"/>
            <a:ext cx="5305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t="2151"/>
          <a:stretch>
            <a:fillRect/>
          </a:stretch>
        </p:blipFill>
        <p:spPr bwMode="auto">
          <a:xfrm>
            <a:off x="2209800" y="2743200"/>
            <a:ext cx="5334000" cy="285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80"/>
          <p:cNvSpPr/>
          <p:nvPr/>
        </p:nvSpPr>
        <p:spPr>
          <a:xfrm>
            <a:off x="5476999" y="2211148"/>
            <a:ext cx="249431" cy="189135"/>
          </a:xfrm>
          <a:custGeom>
            <a:avLst/>
            <a:gdLst/>
            <a:ahLst/>
            <a:cxnLst/>
            <a:rect l="0" t="0" r="0" b="0"/>
            <a:pathLst>
              <a:path w="249431" h="189135">
                <a:moveTo>
                  <a:pt x="203710" y="17702"/>
                </a:moveTo>
                <a:lnTo>
                  <a:pt x="203710" y="11634"/>
                </a:lnTo>
                <a:lnTo>
                  <a:pt x="204980" y="9846"/>
                </a:lnTo>
                <a:lnTo>
                  <a:pt x="207097" y="8655"/>
                </a:lnTo>
                <a:lnTo>
                  <a:pt x="209778" y="7860"/>
                </a:lnTo>
                <a:lnTo>
                  <a:pt x="211565" y="6061"/>
                </a:lnTo>
                <a:lnTo>
                  <a:pt x="212757" y="3591"/>
                </a:lnTo>
                <a:lnTo>
                  <a:pt x="213552" y="674"/>
                </a:lnTo>
                <a:lnTo>
                  <a:pt x="212811" y="0"/>
                </a:lnTo>
                <a:lnTo>
                  <a:pt x="211048" y="821"/>
                </a:lnTo>
                <a:lnTo>
                  <a:pt x="208602" y="2638"/>
                </a:lnTo>
                <a:lnTo>
                  <a:pt x="168753" y="35534"/>
                </a:lnTo>
                <a:lnTo>
                  <a:pt x="147386" y="51179"/>
                </a:lnTo>
                <a:lnTo>
                  <a:pt x="122980" y="67960"/>
                </a:lnTo>
                <a:lnTo>
                  <a:pt x="96550" y="85497"/>
                </a:lnTo>
                <a:lnTo>
                  <a:pt x="77661" y="99729"/>
                </a:lnTo>
                <a:lnTo>
                  <a:pt x="63797" y="111756"/>
                </a:lnTo>
                <a:lnTo>
                  <a:pt x="53285" y="122315"/>
                </a:lnTo>
                <a:lnTo>
                  <a:pt x="43737" y="130624"/>
                </a:lnTo>
                <a:lnTo>
                  <a:pt x="34832" y="137433"/>
                </a:lnTo>
                <a:lnTo>
                  <a:pt x="14424" y="151419"/>
                </a:lnTo>
                <a:lnTo>
                  <a:pt x="8247" y="156718"/>
                </a:lnTo>
                <a:lnTo>
                  <a:pt x="4821" y="159909"/>
                </a:lnTo>
                <a:lnTo>
                  <a:pt x="2537" y="163307"/>
                </a:lnTo>
                <a:lnTo>
                  <a:pt x="1015" y="166841"/>
                </a:lnTo>
                <a:lnTo>
                  <a:pt x="0" y="170468"/>
                </a:lnTo>
                <a:lnTo>
                  <a:pt x="594" y="174156"/>
                </a:lnTo>
                <a:lnTo>
                  <a:pt x="2259" y="177885"/>
                </a:lnTo>
                <a:lnTo>
                  <a:pt x="7990" y="186926"/>
                </a:lnTo>
                <a:lnTo>
                  <a:pt x="9730" y="187668"/>
                </a:lnTo>
                <a:lnTo>
                  <a:pt x="15050" y="188492"/>
                </a:lnTo>
                <a:lnTo>
                  <a:pt x="21648" y="188858"/>
                </a:lnTo>
                <a:lnTo>
                  <a:pt x="28814" y="189021"/>
                </a:lnTo>
                <a:lnTo>
                  <a:pt x="59684" y="189134"/>
                </a:lnTo>
                <a:lnTo>
                  <a:pt x="69593" y="187870"/>
                </a:lnTo>
                <a:lnTo>
                  <a:pt x="80009" y="185757"/>
                </a:lnTo>
                <a:lnTo>
                  <a:pt x="90763" y="183079"/>
                </a:lnTo>
                <a:lnTo>
                  <a:pt x="100472" y="181293"/>
                </a:lnTo>
                <a:lnTo>
                  <a:pt x="109485" y="180102"/>
                </a:lnTo>
                <a:lnTo>
                  <a:pt x="118034" y="179309"/>
                </a:lnTo>
                <a:lnTo>
                  <a:pt x="130082" y="177510"/>
                </a:lnTo>
                <a:lnTo>
                  <a:pt x="172299" y="170180"/>
                </a:lnTo>
                <a:lnTo>
                  <a:pt x="181500" y="168884"/>
                </a:lnTo>
                <a:lnTo>
                  <a:pt x="188903" y="168020"/>
                </a:lnTo>
                <a:lnTo>
                  <a:pt x="195109" y="167444"/>
                </a:lnTo>
                <a:lnTo>
                  <a:pt x="200516" y="167059"/>
                </a:lnTo>
                <a:lnTo>
                  <a:pt x="205391" y="166803"/>
                </a:lnTo>
                <a:lnTo>
                  <a:pt x="214194" y="166519"/>
                </a:lnTo>
                <a:lnTo>
                  <a:pt x="229677" y="166359"/>
                </a:lnTo>
                <a:lnTo>
                  <a:pt x="249430" y="166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1"/>
          <p:cNvSpPr/>
          <p:nvPr/>
        </p:nvSpPr>
        <p:spPr>
          <a:xfrm>
            <a:off x="5829300" y="2125979"/>
            <a:ext cx="125730" cy="354331"/>
          </a:xfrm>
          <a:custGeom>
            <a:avLst/>
            <a:gdLst/>
            <a:ahLst/>
            <a:cxnLst/>
            <a:rect l="0" t="0" r="0" b="0"/>
            <a:pathLst>
              <a:path w="125730" h="354331">
                <a:moveTo>
                  <a:pt x="0" y="0"/>
                </a:moveTo>
                <a:lnTo>
                  <a:pt x="6067" y="0"/>
                </a:lnTo>
                <a:lnTo>
                  <a:pt x="7854" y="1271"/>
                </a:lnTo>
                <a:lnTo>
                  <a:pt x="9046" y="3387"/>
                </a:lnTo>
                <a:lnTo>
                  <a:pt x="12386" y="12911"/>
                </a:lnTo>
                <a:lnTo>
                  <a:pt x="17358" y="23095"/>
                </a:lnTo>
                <a:lnTo>
                  <a:pt x="20462" y="28097"/>
                </a:lnTo>
                <a:lnTo>
                  <a:pt x="23801" y="32702"/>
                </a:lnTo>
                <a:lnTo>
                  <a:pt x="27297" y="37041"/>
                </a:lnTo>
                <a:lnTo>
                  <a:pt x="29628" y="42474"/>
                </a:lnTo>
                <a:lnTo>
                  <a:pt x="31182" y="48636"/>
                </a:lnTo>
                <a:lnTo>
                  <a:pt x="32218" y="55284"/>
                </a:lnTo>
                <a:lnTo>
                  <a:pt x="34178" y="60986"/>
                </a:lnTo>
                <a:lnTo>
                  <a:pt x="36756" y="66058"/>
                </a:lnTo>
                <a:lnTo>
                  <a:pt x="39744" y="70709"/>
                </a:lnTo>
                <a:lnTo>
                  <a:pt x="43006" y="76349"/>
                </a:lnTo>
                <a:lnTo>
                  <a:pt x="50016" y="89390"/>
                </a:lnTo>
                <a:lnTo>
                  <a:pt x="52394" y="95153"/>
                </a:lnTo>
                <a:lnTo>
                  <a:pt x="55036" y="104944"/>
                </a:lnTo>
                <a:lnTo>
                  <a:pt x="57011" y="110603"/>
                </a:lnTo>
                <a:lnTo>
                  <a:pt x="59597" y="116915"/>
                </a:lnTo>
                <a:lnTo>
                  <a:pt x="62591" y="123664"/>
                </a:lnTo>
                <a:lnTo>
                  <a:pt x="65918" y="134548"/>
                </a:lnTo>
                <a:lnTo>
                  <a:pt x="66805" y="139229"/>
                </a:lnTo>
                <a:lnTo>
                  <a:pt x="68667" y="146160"/>
                </a:lnTo>
                <a:lnTo>
                  <a:pt x="74121" y="164020"/>
                </a:lnTo>
                <a:lnTo>
                  <a:pt x="77354" y="172847"/>
                </a:lnTo>
                <a:lnTo>
                  <a:pt x="80780" y="181271"/>
                </a:lnTo>
                <a:lnTo>
                  <a:pt x="84333" y="189428"/>
                </a:lnTo>
                <a:lnTo>
                  <a:pt x="87972" y="198675"/>
                </a:lnTo>
                <a:lnTo>
                  <a:pt x="95401" y="219110"/>
                </a:lnTo>
                <a:lnTo>
                  <a:pt x="106725" y="252035"/>
                </a:lnTo>
                <a:lnTo>
                  <a:pt x="109249" y="267084"/>
                </a:lnTo>
                <a:lnTo>
                  <a:pt x="110933" y="284736"/>
                </a:lnTo>
                <a:lnTo>
                  <a:pt x="112055" y="304124"/>
                </a:lnTo>
                <a:lnTo>
                  <a:pt x="114074" y="317049"/>
                </a:lnTo>
                <a:lnTo>
                  <a:pt x="116689" y="325666"/>
                </a:lnTo>
                <a:lnTo>
                  <a:pt x="119703" y="331411"/>
                </a:lnTo>
                <a:lnTo>
                  <a:pt x="123051" y="341181"/>
                </a:lnTo>
                <a:lnTo>
                  <a:pt x="125729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2"/>
          <p:cNvSpPr/>
          <p:nvPr/>
        </p:nvSpPr>
        <p:spPr>
          <a:xfrm>
            <a:off x="6080759" y="2308859"/>
            <a:ext cx="182881" cy="22861"/>
          </a:xfrm>
          <a:custGeom>
            <a:avLst/>
            <a:gdLst/>
            <a:ahLst/>
            <a:cxnLst/>
            <a:rect l="0" t="0" r="0" b="0"/>
            <a:pathLst>
              <a:path w="182881" h="22861">
                <a:moveTo>
                  <a:pt x="0" y="22860"/>
                </a:moveTo>
                <a:lnTo>
                  <a:pt x="41659" y="22860"/>
                </a:lnTo>
                <a:lnTo>
                  <a:pt x="50633" y="21590"/>
                </a:lnTo>
                <a:lnTo>
                  <a:pt x="60426" y="19474"/>
                </a:lnTo>
                <a:lnTo>
                  <a:pt x="70764" y="16793"/>
                </a:lnTo>
                <a:lnTo>
                  <a:pt x="78926" y="15005"/>
                </a:lnTo>
                <a:lnTo>
                  <a:pt x="85637" y="13814"/>
                </a:lnTo>
                <a:lnTo>
                  <a:pt x="91382" y="13019"/>
                </a:lnTo>
                <a:lnTo>
                  <a:pt x="99021" y="12490"/>
                </a:lnTo>
                <a:lnTo>
                  <a:pt x="107925" y="12137"/>
                </a:lnTo>
                <a:lnTo>
                  <a:pt x="117670" y="11901"/>
                </a:lnTo>
                <a:lnTo>
                  <a:pt x="125437" y="10474"/>
                </a:lnTo>
                <a:lnTo>
                  <a:pt x="131885" y="8253"/>
                </a:lnTo>
                <a:lnTo>
                  <a:pt x="137454" y="5502"/>
                </a:lnTo>
                <a:lnTo>
                  <a:pt x="144975" y="3668"/>
                </a:lnTo>
                <a:lnTo>
                  <a:pt x="153800" y="2446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3"/>
          <p:cNvSpPr/>
          <p:nvPr/>
        </p:nvSpPr>
        <p:spPr>
          <a:xfrm>
            <a:off x="6115050" y="2205989"/>
            <a:ext cx="68580" cy="262891"/>
          </a:xfrm>
          <a:custGeom>
            <a:avLst/>
            <a:gdLst/>
            <a:ahLst/>
            <a:cxnLst/>
            <a:rect l="0" t="0" r="0" b="0"/>
            <a:pathLst>
              <a:path w="68580" h="262891">
                <a:moveTo>
                  <a:pt x="0" y="0"/>
                </a:moveTo>
                <a:lnTo>
                  <a:pt x="7855" y="56257"/>
                </a:lnTo>
                <a:lnTo>
                  <a:pt x="9046" y="66715"/>
                </a:lnTo>
                <a:lnTo>
                  <a:pt x="9841" y="74957"/>
                </a:lnTo>
                <a:lnTo>
                  <a:pt x="11640" y="84261"/>
                </a:lnTo>
                <a:lnTo>
                  <a:pt x="14110" y="94274"/>
                </a:lnTo>
                <a:lnTo>
                  <a:pt x="17026" y="104760"/>
                </a:lnTo>
                <a:lnTo>
                  <a:pt x="18971" y="113020"/>
                </a:lnTo>
                <a:lnTo>
                  <a:pt x="20267" y="119797"/>
                </a:lnTo>
                <a:lnTo>
                  <a:pt x="21132" y="125585"/>
                </a:lnTo>
                <a:lnTo>
                  <a:pt x="21707" y="130713"/>
                </a:lnTo>
                <a:lnTo>
                  <a:pt x="22091" y="135402"/>
                </a:lnTo>
                <a:lnTo>
                  <a:pt x="22347" y="139798"/>
                </a:lnTo>
                <a:lnTo>
                  <a:pt x="23788" y="146539"/>
                </a:lnTo>
                <a:lnTo>
                  <a:pt x="26019" y="154843"/>
                </a:lnTo>
                <a:lnTo>
                  <a:pt x="28776" y="164189"/>
                </a:lnTo>
                <a:lnTo>
                  <a:pt x="31884" y="171689"/>
                </a:lnTo>
                <a:lnTo>
                  <a:pt x="35226" y="177960"/>
                </a:lnTo>
                <a:lnTo>
                  <a:pt x="38723" y="183410"/>
                </a:lnTo>
                <a:lnTo>
                  <a:pt x="41056" y="188313"/>
                </a:lnTo>
                <a:lnTo>
                  <a:pt x="42610" y="192852"/>
                </a:lnTo>
                <a:lnTo>
                  <a:pt x="43647" y="197148"/>
                </a:lnTo>
                <a:lnTo>
                  <a:pt x="45608" y="203823"/>
                </a:lnTo>
                <a:lnTo>
                  <a:pt x="51174" y="221398"/>
                </a:lnTo>
                <a:lnTo>
                  <a:pt x="53165" y="228879"/>
                </a:lnTo>
                <a:lnTo>
                  <a:pt x="54493" y="235136"/>
                </a:lnTo>
                <a:lnTo>
                  <a:pt x="55379" y="240578"/>
                </a:lnTo>
                <a:lnTo>
                  <a:pt x="55969" y="245475"/>
                </a:lnTo>
                <a:lnTo>
                  <a:pt x="56362" y="250010"/>
                </a:lnTo>
                <a:lnTo>
                  <a:pt x="56625" y="254304"/>
                </a:lnTo>
                <a:lnTo>
                  <a:pt x="58070" y="257166"/>
                </a:lnTo>
                <a:lnTo>
                  <a:pt x="60303" y="259074"/>
                </a:lnTo>
                <a:lnTo>
                  <a:pt x="68579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4"/>
          <p:cNvSpPr/>
          <p:nvPr/>
        </p:nvSpPr>
        <p:spPr>
          <a:xfrm>
            <a:off x="6412358" y="2160269"/>
            <a:ext cx="217043" cy="205741"/>
          </a:xfrm>
          <a:custGeom>
            <a:avLst/>
            <a:gdLst/>
            <a:ahLst/>
            <a:cxnLst/>
            <a:rect l="0" t="0" r="0" b="0"/>
            <a:pathLst>
              <a:path w="217043" h="205741">
                <a:moveTo>
                  <a:pt x="148461" y="0"/>
                </a:moveTo>
                <a:lnTo>
                  <a:pt x="155046" y="0"/>
                </a:lnTo>
                <a:lnTo>
                  <a:pt x="152235" y="0"/>
                </a:lnTo>
                <a:lnTo>
                  <a:pt x="150977" y="2541"/>
                </a:lnTo>
                <a:lnTo>
                  <a:pt x="150139" y="6774"/>
                </a:lnTo>
                <a:lnTo>
                  <a:pt x="149579" y="12136"/>
                </a:lnTo>
                <a:lnTo>
                  <a:pt x="146667" y="16981"/>
                </a:lnTo>
                <a:lnTo>
                  <a:pt x="142185" y="21481"/>
                </a:lnTo>
                <a:lnTo>
                  <a:pt x="136657" y="25751"/>
                </a:lnTo>
                <a:lnTo>
                  <a:pt x="130432" y="31137"/>
                </a:lnTo>
                <a:lnTo>
                  <a:pt x="123743" y="37268"/>
                </a:lnTo>
                <a:lnTo>
                  <a:pt x="105577" y="54646"/>
                </a:lnTo>
                <a:lnTo>
                  <a:pt x="70170" y="89742"/>
                </a:lnTo>
                <a:lnTo>
                  <a:pt x="61977" y="96658"/>
                </a:lnTo>
                <a:lnTo>
                  <a:pt x="52705" y="103809"/>
                </a:lnTo>
                <a:lnTo>
                  <a:pt x="42714" y="111116"/>
                </a:lnTo>
                <a:lnTo>
                  <a:pt x="33513" y="118528"/>
                </a:lnTo>
                <a:lnTo>
                  <a:pt x="24839" y="126008"/>
                </a:lnTo>
                <a:lnTo>
                  <a:pt x="4804" y="144130"/>
                </a:lnTo>
                <a:lnTo>
                  <a:pt x="3159" y="146887"/>
                </a:lnTo>
                <a:lnTo>
                  <a:pt x="2064" y="149995"/>
                </a:lnTo>
                <a:lnTo>
                  <a:pt x="1333" y="153337"/>
                </a:lnTo>
                <a:lnTo>
                  <a:pt x="846" y="156835"/>
                </a:lnTo>
                <a:lnTo>
                  <a:pt x="521" y="160437"/>
                </a:lnTo>
                <a:lnTo>
                  <a:pt x="0" y="169275"/>
                </a:lnTo>
                <a:lnTo>
                  <a:pt x="3315" y="173870"/>
                </a:lnTo>
                <a:lnTo>
                  <a:pt x="9724" y="181101"/>
                </a:lnTo>
                <a:lnTo>
                  <a:pt x="11520" y="181694"/>
                </a:lnTo>
                <a:lnTo>
                  <a:pt x="16902" y="182353"/>
                </a:lnTo>
                <a:lnTo>
                  <a:pt x="23527" y="182646"/>
                </a:lnTo>
                <a:lnTo>
                  <a:pt x="27072" y="182724"/>
                </a:lnTo>
                <a:lnTo>
                  <a:pt x="33245" y="184046"/>
                </a:lnTo>
                <a:lnTo>
                  <a:pt x="41170" y="186198"/>
                </a:lnTo>
                <a:lnTo>
                  <a:pt x="50264" y="188902"/>
                </a:lnTo>
                <a:lnTo>
                  <a:pt x="66487" y="190705"/>
                </a:lnTo>
                <a:lnTo>
                  <a:pt x="87462" y="191907"/>
                </a:lnTo>
                <a:lnTo>
                  <a:pt x="148591" y="193598"/>
                </a:lnTo>
                <a:lnTo>
                  <a:pt x="191244" y="194170"/>
                </a:lnTo>
                <a:lnTo>
                  <a:pt x="197303" y="195487"/>
                </a:lnTo>
                <a:lnTo>
                  <a:pt x="202612" y="197635"/>
                </a:lnTo>
                <a:lnTo>
                  <a:pt x="21704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5"/>
          <p:cNvSpPr/>
          <p:nvPr/>
        </p:nvSpPr>
        <p:spPr>
          <a:xfrm>
            <a:off x="6652259" y="2114605"/>
            <a:ext cx="297182" cy="262435"/>
          </a:xfrm>
          <a:custGeom>
            <a:avLst/>
            <a:gdLst/>
            <a:ahLst/>
            <a:cxnLst/>
            <a:rect l="0" t="0" r="0" b="0"/>
            <a:pathLst>
              <a:path w="297182" h="262435">
                <a:moveTo>
                  <a:pt x="0" y="45664"/>
                </a:moveTo>
                <a:lnTo>
                  <a:pt x="6068" y="33529"/>
                </a:lnTo>
                <a:lnTo>
                  <a:pt x="9125" y="29954"/>
                </a:lnTo>
                <a:lnTo>
                  <a:pt x="12434" y="27571"/>
                </a:lnTo>
                <a:lnTo>
                  <a:pt x="19497" y="23653"/>
                </a:lnTo>
                <a:lnTo>
                  <a:pt x="26868" y="17678"/>
                </a:lnTo>
                <a:lnTo>
                  <a:pt x="31882" y="14307"/>
                </a:lnTo>
                <a:lnTo>
                  <a:pt x="37765" y="10790"/>
                </a:lnTo>
                <a:lnTo>
                  <a:pt x="44227" y="7174"/>
                </a:lnTo>
                <a:lnTo>
                  <a:pt x="51075" y="4764"/>
                </a:lnTo>
                <a:lnTo>
                  <a:pt x="58181" y="3158"/>
                </a:lnTo>
                <a:lnTo>
                  <a:pt x="65457" y="2087"/>
                </a:lnTo>
                <a:lnTo>
                  <a:pt x="72848" y="1373"/>
                </a:lnTo>
                <a:lnTo>
                  <a:pt x="80316" y="897"/>
                </a:lnTo>
                <a:lnTo>
                  <a:pt x="87834" y="579"/>
                </a:lnTo>
                <a:lnTo>
                  <a:pt x="102962" y="227"/>
                </a:lnTo>
                <a:lnTo>
                  <a:pt x="127301" y="0"/>
                </a:lnTo>
                <a:lnTo>
                  <a:pt x="135667" y="2522"/>
                </a:lnTo>
                <a:lnTo>
                  <a:pt x="146326" y="6743"/>
                </a:lnTo>
                <a:lnTo>
                  <a:pt x="158510" y="12096"/>
                </a:lnTo>
                <a:lnTo>
                  <a:pt x="167904" y="15666"/>
                </a:lnTo>
                <a:lnTo>
                  <a:pt x="175436" y="18045"/>
                </a:lnTo>
                <a:lnTo>
                  <a:pt x="181727" y="19632"/>
                </a:lnTo>
                <a:lnTo>
                  <a:pt x="185922" y="21959"/>
                </a:lnTo>
                <a:lnTo>
                  <a:pt x="188718" y="24781"/>
                </a:lnTo>
                <a:lnTo>
                  <a:pt x="193096" y="31303"/>
                </a:lnTo>
                <a:lnTo>
                  <a:pt x="199273" y="38435"/>
                </a:lnTo>
                <a:lnTo>
                  <a:pt x="201429" y="42115"/>
                </a:lnTo>
                <a:lnTo>
                  <a:pt x="203824" y="49590"/>
                </a:lnTo>
                <a:lnTo>
                  <a:pt x="208276" y="57146"/>
                </a:lnTo>
                <a:lnTo>
                  <a:pt x="211241" y="60939"/>
                </a:lnTo>
                <a:lnTo>
                  <a:pt x="213217" y="66007"/>
                </a:lnTo>
                <a:lnTo>
                  <a:pt x="214535" y="71927"/>
                </a:lnTo>
                <a:lnTo>
                  <a:pt x="215414" y="78413"/>
                </a:lnTo>
                <a:lnTo>
                  <a:pt x="215999" y="85277"/>
                </a:lnTo>
                <a:lnTo>
                  <a:pt x="216389" y="92393"/>
                </a:lnTo>
                <a:lnTo>
                  <a:pt x="216650" y="99676"/>
                </a:lnTo>
                <a:lnTo>
                  <a:pt x="215553" y="107072"/>
                </a:lnTo>
                <a:lnTo>
                  <a:pt x="213552" y="114543"/>
                </a:lnTo>
                <a:lnTo>
                  <a:pt x="210949" y="122064"/>
                </a:lnTo>
                <a:lnTo>
                  <a:pt x="207943" y="129617"/>
                </a:lnTo>
                <a:lnTo>
                  <a:pt x="204669" y="137193"/>
                </a:lnTo>
                <a:lnTo>
                  <a:pt x="201216" y="144784"/>
                </a:lnTo>
                <a:lnTo>
                  <a:pt x="196374" y="153654"/>
                </a:lnTo>
                <a:lnTo>
                  <a:pt x="190606" y="163377"/>
                </a:lnTo>
                <a:lnTo>
                  <a:pt x="184221" y="173670"/>
                </a:lnTo>
                <a:lnTo>
                  <a:pt x="177424" y="183071"/>
                </a:lnTo>
                <a:lnTo>
                  <a:pt x="170353" y="191879"/>
                </a:lnTo>
                <a:lnTo>
                  <a:pt x="163099" y="200291"/>
                </a:lnTo>
                <a:lnTo>
                  <a:pt x="155723" y="208439"/>
                </a:lnTo>
                <a:lnTo>
                  <a:pt x="140754" y="224265"/>
                </a:lnTo>
                <a:lnTo>
                  <a:pt x="131936" y="232042"/>
                </a:lnTo>
                <a:lnTo>
                  <a:pt x="122248" y="239766"/>
                </a:lnTo>
                <a:lnTo>
                  <a:pt x="111978" y="247456"/>
                </a:lnTo>
                <a:lnTo>
                  <a:pt x="102592" y="252582"/>
                </a:lnTo>
                <a:lnTo>
                  <a:pt x="93795" y="255999"/>
                </a:lnTo>
                <a:lnTo>
                  <a:pt x="85390" y="258278"/>
                </a:lnTo>
                <a:lnTo>
                  <a:pt x="78516" y="259797"/>
                </a:lnTo>
                <a:lnTo>
                  <a:pt x="72665" y="260809"/>
                </a:lnTo>
                <a:lnTo>
                  <a:pt x="67494" y="261484"/>
                </a:lnTo>
                <a:lnTo>
                  <a:pt x="61506" y="261934"/>
                </a:lnTo>
                <a:lnTo>
                  <a:pt x="54974" y="262234"/>
                </a:lnTo>
                <a:lnTo>
                  <a:pt x="48079" y="262434"/>
                </a:lnTo>
                <a:lnTo>
                  <a:pt x="43483" y="261298"/>
                </a:lnTo>
                <a:lnTo>
                  <a:pt x="40419" y="259270"/>
                </a:lnTo>
                <a:lnTo>
                  <a:pt x="35501" y="252958"/>
                </a:lnTo>
                <a:lnTo>
                  <a:pt x="36367" y="251170"/>
                </a:lnTo>
                <a:lnTo>
                  <a:pt x="40717" y="245797"/>
                </a:lnTo>
                <a:lnTo>
                  <a:pt x="46884" y="239176"/>
                </a:lnTo>
                <a:lnTo>
                  <a:pt x="50306" y="235632"/>
                </a:lnTo>
                <a:lnTo>
                  <a:pt x="55127" y="232000"/>
                </a:lnTo>
                <a:lnTo>
                  <a:pt x="60881" y="228308"/>
                </a:lnTo>
                <a:lnTo>
                  <a:pt x="67257" y="224577"/>
                </a:lnTo>
                <a:lnTo>
                  <a:pt x="74049" y="222089"/>
                </a:lnTo>
                <a:lnTo>
                  <a:pt x="81116" y="220431"/>
                </a:lnTo>
                <a:lnTo>
                  <a:pt x="88367" y="219325"/>
                </a:lnTo>
                <a:lnTo>
                  <a:pt x="94471" y="217318"/>
                </a:lnTo>
                <a:lnTo>
                  <a:pt x="99811" y="214710"/>
                </a:lnTo>
                <a:lnTo>
                  <a:pt x="104641" y="211702"/>
                </a:lnTo>
                <a:lnTo>
                  <a:pt x="110401" y="209696"/>
                </a:lnTo>
                <a:lnTo>
                  <a:pt x="116781" y="208359"/>
                </a:lnTo>
                <a:lnTo>
                  <a:pt x="123574" y="207467"/>
                </a:lnTo>
                <a:lnTo>
                  <a:pt x="129373" y="206873"/>
                </a:lnTo>
                <a:lnTo>
                  <a:pt x="134508" y="206477"/>
                </a:lnTo>
                <a:lnTo>
                  <a:pt x="139203" y="206213"/>
                </a:lnTo>
                <a:lnTo>
                  <a:pt x="151191" y="205919"/>
                </a:lnTo>
                <a:lnTo>
                  <a:pt x="157944" y="205841"/>
                </a:lnTo>
                <a:lnTo>
                  <a:pt x="166257" y="207059"/>
                </a:lnTo>
                <a:lnTo>
                  <a:pt x="175607" y="209141"/>
                </a:lnTo>
                <a:lnTo>
                  <a:pt x="185652" y="211799"/>
                </a:lnTo>
                <a:lnTo>
                  <a:pt x="196158" y="214840"/>
                </a:lnTo>
                <a:lnTo>
                  <a:pt x="217992" y="221607"/>
                </a:lnTo>
                <a:lnTo>
                  <a:pt x="227878" y="225190"/>
                </a:lnTo>
                <a:lnTo>
                  <a:pt x="237009" y="228848"/>
                </a:lnTo>
                <a:lnTo>
                  <a:pt x="245636" y="232557"/>
                </a:lnTo>
                <a:lnTo>
                  <a:pt x="252658" y="236299"/>
                </a:lnTo>
                <a:lnTo>
                  <a:pt x="258609" y="240064"/>
                </a:lnTo>
                <a:lnTo>
                  <a:pt x="263846" y="243844"/>
                </a:lnTo>
                <a:lnTo>
                  <a:pt x="269877" y="246364"/>
                </a:lnTo>
                <a:lnTo>
                  <a:pt x="276439" y="248044"/>
                </a:lnTo>
                <a:lnTo>
                  <a:pt x="297181" y="251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6"/>
          <p:cNvSpPr/>
          <p:nvPr/>
        </p:nvSpPr>
        <p:spPr>
          <a:xfrm>
            <a:off x="7052309" y="2217419"/>
            <a:ext cx="194311" cy="11432"/>
          </a:xfrm>
          <a:custGeom>
            <a:avLst/>
            <a:gdLst/>
            <a:ahLst/>
            <a:cxnLst/>
            <a:rect l="0" t="0" r="0" b="0"/>
            <a:pathLst>
              <a:path w="194311" h="11432">
                <a:moveTo>
                  <a:pt x="0" y="11431"/>
                </a:moveTo>
                <a:lnTo>
                  <a:pt x="72876" y="11431"/>
                </a:lnTo>
                <a:lnTo>
                  <a:pt x="84144" y="10160"/>
                </a:lnTo>
                <a:lnTo>
                  <a:pt x="96736" y="8044"/>
                </a:lnTo>
                <a:lnTo>
                  <a:pt x="110211" y="5363"/>
                </a:lnTo>
                <a:lnTo>
                  <a:pt x="120464" y="3575"/>
                </a:lnTo>
                <a:lnTo>
                  <a:pt x="128570" y="2384"/>
                </a:lnTo>
                <a:lnTo>
                  <a:pt x="135243" y="1589"/>
                </a:lnTo>
                <a:lnTo>
                  <a:pt x="143502" y="1060"/>
                </a:lnTo>
                <a:lnTo>
                  <a:pt x="152818" y="707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7"/>
          <p:cNvSpPr/>
          <p:nvPr/>
        </p:nvSpPr>
        <p:spPr>
          <a:xfrm>
            <a:off x="7075169" y="2286000"/>
            <a:ext cx="205741" cy="55562"/>
          </a:xfrm>
          <a:custGeom>
            <a:avLst/>
            <a:gdLst/>
            <a:ahLst/>
            <a:cxnLst/>
            <a:rect l="0" t="0" r="0" b="0"/>
            <a:pathLst>
              <a:path w="205741" h="55562">
                <a:moveTo>
                  <a:pt x="0" y="45719"/>
                </a:moveTo>
                <a:lnTo>
                  <a:pt x="0" y="51787"/>
                </a:lnTo>
                <a:lnTo>
                  <a:pt x="2540" y="53575"/>
                </a:lnTo>
                <a:lnTo>
                  <a:pt x="6773" y="54766"/>
                </a:lnTo>
                <a:lnTo>
                  <a:pt x="12137" y="55561"/>
                </a:lnTo>
                <a:lnTo>
                  <a:pt x="19521" y="54820"/>
                </a:lnTo>
                <a:lnTo>
                  <a:pt x="28254" y="53057"/>
                </a:lnTo>
                <a:lnTo>
                  <a:pt x="37886" y="50611"/>
                </a:lnTo>
                <a:lnTo>
                  <a:pt x="45577" y="48980"/>
                </a:lnTo>
                <a:lnTo>
                  <a:pt x="51975" y="47893"/>
                </a:lnTo>
                <a:lnTo>
                  <a:pt x="57511" y="47169"/>
                </a:lnTo>
                <a:lnTo>
                  <a:pt x="62471" y="45416"/>
                </a:lnTo>
                <a:lnTo>
                  <a:pt x="67047" y="42977"/>
                </a:lnTo>
                <a:lnTo>
                  <a:pt x="71368" y="40081"/>
                </a:lnTo>
                <a:lnTo>
                  <a:pt x="76789" y="38151"/>
                </a:lnTo>
                <a:lnTo>
                  <a:pt x="82942" y="36864"/>
                </a:lnTo>
                <a:lnTo>
                  <a:pt x="89585" y="36006"/>
                </a:lnTo>
                <a:lnTo>
                  <a:pt x="95284" y="34163"/>
                </a:lnTo>
                <a:lnTo>
                  <a:pt x="100353" y="31665"/>
                </a:lnTo>
                <a:lnTo>
                  <a:pt x="105002" y="28730"/>
                </a:lnTo>
                <a:lnTo>
                  <a:pt x="110641" y="26773"/>
                </a:lnTo>
                <a:lnTo>
                  <a:pt x="116941" y="25468"/>
                </a:lnTo>
                <a:lnTo>
                  <a:pt x="123681" y="24599"/>
                </a:lnTo>
                <a:lnTo>
                  <a:pt x="129444" y="22749"/>
                </a:lnTo>
                <a:lnTo>
                  <a:pt x="134556" y="20246"/>
                </a:lnTo>
                <a:lnTo>
                  <a:pt x="139234" y="17307"/>
                </a:lnTo>
                <a:lnTo>
                  <a:pt x="144893" y="15348"/>
                </a:lnTo>
                <a:lnTo>
                  <a:pt x="151206" y="14042"/>
                </a:lnTo>
                <a:lnTo>
                  <a:pt x="157954" y="13171"/>
                </a:lnTo>
                <a:lnTo>
                  <a:pt x="163723" y="12590"/>
                </a:lnTo>
                <a:lnTo>
                  <a:pt x="168839" y="12203"/>
                </a:lnTo>
                <a:lnTo>
                  <a:pt x="173519" y="11945"/>
                </a:lnTo>
                <a:lnTo>
                  <a:pt x="179179" y="10504"/>
                </a:lnTo>
                <a:lnTo>
                  <a:pt x="185493" y="827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8"/>
          <p:cNvSpPr/>
          <p:nvPr/>
        </p:nvSpPr>
        <p:spPr>
          <a:xfrm>
            <a:off x="7377644" y="2165114"/>
            <a:ext cx="326176" cy="164823"/>
          </a:xfrm>
          <a:custGeom>
            <a:avLst/>
            <a:gdLst/>
            <a:ahLst/>
            <a:cxnLst/>
            <a:rect l="0" t="0" r="0" b="0"/>
            <a:pathLst>
              <a:path w="326176" h="164823">
                <a:moveTo>
                  <a:pt x="131865" y="6586"/>
                </a:moveTo>
                <a:lnTo>
                  <a:pt x="137933" y="518"/>
                </a:lnTo>
                <a:lnTo>
                  <a:pt x="139721" y="0"/>
                </a:lnTo>
                <a:lnTo>
                  <a:pt x="140912" y="925"/>
                </a:lnTo>
                <a:lnTo>
                  <a:pt x="142824" y="5467"/>
                </a:lnTo>
                <a:lnTo>
                  <a:pt x="143086" y="9475"/>
                </a:lnTo>
                <a:lnTo>
                  <a:pt x="143156" y="12322"/>
                </a:lnTo>
                <a:lnTo>
                  <a:pt x="141933" y="15490"/>
                </a:lnTo>
                <a:lnTo>
                  <a:pt x="139847" y="18872"/>
                </a:lnTo>
                <a:lnTo>
                  <a:pt x="137186" y="22396"/>
                </a:lnTo>
                <a:lnTo>
                  <a:pt x="132873" y="26016"/>
                </a:lnTo>
                <a:lnTo>
                  <a:pt x="127457" y="29699"/>
                </a:lnTo>
                <a:lnTo>
                  <a:pt x="121307" y="33425"/>
                </a:lnTo>
                <a:lnTo>
                  <a:pt x="115936" y="37178"/>
                </a:lnTo>
                <a:lnTo>
                  <a:pt x="111086" y="40951"/>
                </a:lnTo>
                <a:lnTo>
                  <a:pt x="106582" y="44736"/>
                </a:lnTo>
                <a:lnTo>
                  <a:pt x="101040" y="48529"/>
                </a:lnTo>
                <a:lnTo>
                  <a:pt x="94805" y="52328"/>
                </a:lnTo>
                <a:lnTo>
                  <a:pt x="88108" y="56130"/>
                </a:lnTo>
                <a:lnTo>
                  <a:pt x="81104" y="62475"/>
                </a:lnTo>
                <a:lnTo>
                  <a:pt x="73895" y="70515"/>
                </a:lnTo>
                <a:lnTo>
                  <a:pt x="66548" y="79685"/>
                </a:lnTo>
                <a:lnTo>
                  <a:pt x="60381" y="87069"/>
                </a:lnTo>
                <a:lnTo>
                  <a:pt x="54999" y="93261"/>
                </a:lnTo>
                <a:lnTo>
                  <a:pt x="50142" y="98659"/>
                </a:lnTo>
                <a:lnTo>
                  <a:pt x="41357" y="108044"/>
                </a:lnTo>
                <a:lnTo>
                  <a:pt x="37236" y="112324"/>
                </a:lnTo>
                <a:lnTo>
                  <a:pt x="33219" y="115178"/>
                </a:lnTo>
                <a:lnTo>
                  <a:pt x="25370" y="118349"/>
                </a:lnTo>
                <a:lnTo>
                  <a:pt x="17647" y="123145"/>
                </a:lnTo>
                <a:lnTo>
                  <a:pt x="13810" y="126202"/>
                </a:lnTo>
                <a:lnTo>
                  <a:pt x="11252" y="129510"/>
                </a:lnTo>
                <a:lnTo>
                  <a:pt x="9546" y="132985"/>
                </a:lnTo>
                <a:lnTo>
                  <a:pt x="8410" y="136572"/>
                </a:lnTo>
                <a:lnTo>
                  <a:pt x="6382" y="140233"/>
                </a:lnTo>
                <a:lnTo>
                  <a:pt x="3759" y="143944"/>
                </a:lnTo>
                <a:lnTo>
                  <a:pt x="742" y="147688"/>
                </a:lnTo>
                <a:lnTo>
                  <a:pt x="0" y="150184"/>
                </a:lnTo>
                <a:lnTo>
                  <a:pt x="775" y="151848"/>
                </a:lnTo>
                <a:lnTo>
                  <a:pt x="2562" y="152957"/>
                </a:lnTo>
                <a:lnTo>
                  <a:pt x="3753" y="154966"/>
                </a:lnTo>
                <a:lnTo>
                  <a:pt x="4548" y="157576"/>
                </a:lnTo>
                <a:lnTo>
                  <a:pt x="5076" y="160586"/>
                </a:lnTo>
                <a:lnTo>
                  <a:pt x="6700" y="162592"/>
                </a:lnTo>
                <a:lnTo>
                  <a:pt x="9052" y="163930"/>
                </a:lnTo>
                <a:lnTo>
                  <a:pt x="11890" y="164822"/>
                </a:lnTo>
                <a:lnTo>
                  <a:pt x="17592" y="164146"/>
                </a:lnTo>
                <a:lnTo>
                  <a:pt x="25203" y="162426"/>
                </a:lnTo>
                <a:lnTo>
                  <a:pt x="34087" y="160009"/>
                </a:lnTo>
                <a:lnTo>
                  <a:pt x="41280" y="158398"/>
                </a:lnTo>
                <a:lnTo>
                  <a:pt x="47345" y="157324"/>
                </a:lnTo>
                <a:lnTo>
                  <a:pt x="52659" y="156608"/>
                </a:lnTo>
                <a:lnTo>
                  <a:pt x="58741" y="156130"/>
                </a:lnTo>
                <a:lnTo>
                  <a:pt x="65336" y="155812"/>
                </a:lnTo>
                <a:lnTo>
                  <a:pt x="72272" y="155600"/>
                </a:lnTo>
                <a:lnTo>
                  <a:pt x="185634" y="155213"/>
                </a:lnTo>
                <a:lnTo>
                  <a:pt x="198191" y="153930"/>
                </a:lnTo>
                <a:lnTo>
                  <a:pt x="210373" y="151805"/>
                </a:lnTo>
                <a:lnTo>
                  <a:pt x="222303" y="149119"/>
                </a:lnTo>
                <a:lnTo>
                  <a:pt x="232797" y="148598"/>
                </a:lnTo>
                <a:lnTo>
                  <a:pt x="242333" y="149520"/>
                </a:lnTo>
                <a:lnTo>
                  <a:pt x="251231" y="151405"/>
                </a:lnTo>
                <a:lnTo>
                  <a:pt x="258433" y="152662"/>
                </a:lnTo>
                <a:lnTo>
                  <a:pt x="264503" y="153500"/>
                </a:lnTo>
                <a:lnTo>
                  <a:pt x="274636" y="154431"/>
                </a:lnTo>
                <a:lnTo>
                  <a:pt x="283372" y="154845"/>
                </a:lnTo>
                <a:lnTo>
                  <a:pt x="291488" y="155028"/>
                </a:lnTo>
                <a:lnTo>
                  <a:pt x="326175" y="155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9"/>
          <p:cNvSpPr/>
          <p:nvPr/>
        </p:nvSpPr>
        <p:spPr>
          <a:xfrm>
            <a:off x="7738109" y="2039513"/>
            <a:ext cx="296936" cy="349185"/>
          </a:xfrm>
          <a:custGeom>
            <a:avLst/>
            <a:gdLst/>
            <a:ahLst/>
            <a:cxnLst/>
            <a:rect l="0" t="0" r="0" b="0"/>
            <a:pathLst>
              <a:path w="296936" h="349185">
                <a:moveTo>
                  <a:pt x="0" y="40747"/>
                </a:moveTo>
                <a:lnTo>
                  <a:pt x="15909" y="24837"/>
                </a:lnTo>
                <a:lnTo>
                  <a:pt x="20766" y="21251"/>
                </a:lnTo>
                <a:lnTo>
                  <a:pt x="26544" y="17589"/>
                </a:lnTo>
                <a:lnTo>
                  <a:pt x="32936" y="13878"/>
                </a:lnTo>
                <a:lnTo>
                  <a:pt x="42278" y="11404"/>
                </a:lnTo>
                <a:lnTo>
                  <a:pt x="53585" y="9755"/>
                </a:lnTo>
                <a:lnTo>
                  <a:pt x="66203" y="8655"/>
                </a:lnTo>
                <a:lnTo>
                  <a:pt x="77155" y="7923"/>
                </a:lnTo>
                <a:lnTo>
                  <a:pt x="96098" y="7108"/>
                </a:lnTo>
                <a:lnTo>
                  <a:pt x="109786" y="5621"/>
                </a:lnTo>
                <a:lnTo>
                  <a:pt x="145314" y="582"/>
                </a:lnTo>
                <a:lnTo>
                  <a:pt x="160376" y="0"/>
                </a:lnTo>
                <a:lnTo>
                  <a:pt x="172957" y="882"/>
                </a:lnTo>
                <a:lnTo>
                  <a:pt x="183885" y="2740"/>
                </a:lnTo>
                <a:lnTo>
                  <a:pt x="192440" y="3979"/>
                </a:lnTo>
                <a:lnTo>
                  <a:pt x="199414" y="4805"/>
                </a:lnTo>
                <a:lnTo>
                  <a:pt x="205332" y="5355"/>
                </a:lnTo>
                <a:lnTo>
                  <a:pt x="210549" y="5722"/>
                </a:lnTo>
                <a:lnTo>
                  <a:pt x="219730" y="6130"/>
                </a:lnTo>
                <a:lnTo>
                  <a:pt x="222688" y="7509"/>
                </a:lnTo>
                <a:lnTo>
                  <a:pt x="224658" y="9698"/>
                </a:lnTo>
                <a:lnTo>
                  <a:pt x="225973" y="12428"/>
                </a:lnTo>
                <a:lnTo>
                  <a:pt x="227432" y="18847"/>
                </a:lnTo>
                <a:lnTo>
                  <a:pt x="227822" y="22337"/>
                </a:lnTo>
                <a:lnTo>
                  <a:pt x="226811" y="25933"/>
                </a:lnTo>
                <a:lnTo>
                  <a:pt x="222302" y="33316"/>
                </a:lnTo>
                <a:lnTo>
                  <a:pt x="219322" y="35793"/>
                </a:lnTo>
                <a:lnTo>
                  <a:pt x="216065" y="37444"/>
                </a:lnTo>
                <a:lnTo>
                  <a:pt x="212623" y="38545"/>
                </a:lnTo>
                <a:lnTo>
                  <a:pt x="209059" y="41819"/>
                </a:lnTo>
                <a:lnTo>
                  <a:pt x="201712" y="52230"/>
                </a:lnTo>
                <a:lnTo>
                  <a:pt x="195435" y="58562"/>
                </a:lnTo>
                <a:lnTo>
                  <a:pt x="187440" y="65324"/>
                </a:lnTo>
                <a:lnTo>
                  <a:pt x="178300" y="72371"/>
                </a:lnTo>
                <a:lnTo>
                  <a:pt x="169668" y="79610"/>
                </a:lnTo>
                <a:lnTo>
                  <a:pt x="161372" y="86975"/>
                </a:lnTo>
                <a:lnTo>
                  <a:pt x="153302" y="94426"/>
                </a:lnTo>
                <a:lnTo>
                  <a:pt x="145381" y="100663"/>
                </a:lnTo>
                <a:lnTo>
                  <a:pt x="137561" y="106091"/>
                </a:lnTo>
                <a:lnTo>
                  <a:pt x="129807" y="110979"/>
                </a:lnTo>
                <a:lnTo>
                  <a:pt x="123368" y="116778"/>
                </a:lnTo>
                <a:lnTo>
                  <a:pt x="117806" y="123184"/>
                </a:lnTo>
                <a:lnTo>
                  <a:pt x="112828" y="129995"/>
                </a:lnTo>
                <a:lnTo>
                  <a:pt x="106968" y="135806"/>
                </a:lnTo>
                <a:lnTo>
                  <a:pt x="100523" y="140949"/>
                </a:lnTo>
                <a:lnTo>
                  <a:pt x="93685" y="145648"/>
                </a:lnTo>
                <a:lnTo>
                  <a:pt x="86587" y="150051"/>
                </a:lnTo>
                <a:lnTo>
                  <a:pt x="79315" y="154256"/>
                </a:lnTo>
                <a:lnTo>
                  <a:pt x="71927" y="158329"/>
                </a:lnTo>
                <a:lnTo>
                  <a:pt x="65731" y="162315"/>
                </a:lnTo>
                <a:lnTo>
                  <a:pt x="60331" y="166242"/>
                </a:lnTo>
                <a:lnTo>
                  <a:pt x="55461" y="170131"/>
                </a:lnTo>
                <a:lnTo>
                  <a:pt x="49674" y="173992"/>
                </a:lnTo>
                <a:lnTo>
                  <a:pt x="43276" y="177837"/>
                </a:lnTo>
                <a:lnTo>
                  <a:pt x="36470" y="181670"/>
                </a:lnTo>
                <a:lnTo>
                  <a:pt x="33205" y="184226"/>
                </a:lnTo>
                <a:lnTo>
                  <a:pt x="32296" y="185929"/>
                </a:lnTo>
                <a:lnTo>
                  <a:pt x="32960" y="187065"/>
                </a:lnTo>
                <a:lnTo>
                  <a:pt x="34674" y="187822"/>
                </a:lnTo>
                <a:lnTo>
                  <a:pt x="39965" y="188663"/>
                </a:lnTo>
                <a:lnTo>
                  <a:pt x="57123" y="185078"/>
                </a:lnTo>
                <a:lnTo>
                  <a:pt x="116829" y="170934"/>
                </a:lnTo>
                <a:lnTo>
                  <a:pt x="141386" y="165638"/>
                </a:lnTo>
                <a:lnTo>
                  <a:pt x="160298" y="162108"/>
                </a:lnTo>
                <a:lnTo>
                  <a:pt x="175445" y="159754"/>
                </a:lnTo>
                <a:lnTo>
                  <a:pt x="188083" y="159455"/>
                </a:lnTo>
                <a:lnTo>
                  <a:pt x="199049" y="160525"/>
                </a:lnTo>
                <a:lnTo>
                  <a:pt x="208900" y="162509"/>
                </a:lnTo>
                <a:lnTo>
                  <a:pt x="218007" y="163831"/>
                </a:lnTo>
                <a:lnTo>
                  <a:pt x="226618" y="164713"/>
                </a:lnTo>
                <a:lnTo>
                  <a:pt x="241689" y="165693"/>
                </a:lnTo>
                <a:lnTo>
                  <a:pt x="252621" y="166128"/>
                </a:lnTo>
                <a:lnTo>
                  <a:pt x="258585" y="168784"/>
                </a:lnTo>
                <a:lnTo>
                  <a:pt x="265100" y="173095"/>
                </a:lnTo>
                <a:lnTo>
                  <a:pt x="271983" y="178509"/>
                </a:lnTo>
                <a:lnTo>
                  <a:pt x="277843" y="183388"/>
                </a:lnTo>
                <a:lnTo>
                  <a:pt x="283019" y="187911"/>
                </a:lnTo>
                <a:lnTo>
                  <a:pt x="287739" y="192196"/>
                </a:lnTo>
                <a:lnTo>
                  <a:pt x="290886" y="196323"/>
                </a:lnTo>
                <a:lnTo>
                  <a:pt x="294383" y="204295"/>
                </a:lnTo>
                <a:lnTo>
                  <a:pt x="295937" y="212071"/>
                </a:lnTo>
                <a:lnTo>
                  <a:pt x="296628" y="219761"/>
                </a:lnTo>
                <a:lnTo>
                  <a:pt x="296935" y="227412"/>
                </a:lnTo>
                <a:lnTo>
                  <a:pt x="294477" y="233770"/>
                </a:lnTo>
                <a:lnTo>
                  <a:pt x="290298" y="241819"/>
                </a:lnTo>
                <a:lnTo>
                  <a:pt x="284972" y="250995"/>
                </a:lnTo>
                <a:lnTo>
                  <a:pt x="280151" y="258382"/>
                </a:lnTo>
                <a:lnTo>
                  <a:pt x="275667" y="264577"/>
                </a:lnTo>
                <a:lnTo>
                  <a:pt x="267300" y="274847"/>
                </a:lnTo>
                <a:lnTo>
                  <a:pt x="259347" y="283644"/>
                </a:lnTo>
                <a:lnTo>
                  <a:pt x="241662" y="301805"/>
                </a:lnTo>
                <a:lnTo>
                  <a:pt x="233498" y="308765"/>
                </a:lnTo>
                <a:lnTo>
                  <a:pt x="224246" y="315946"/>
                </a:lnTo>
                <a:lnTo>
                  <a:pt x="214267" y="323273"/>
                </a:lnTo>
                <a:lnTo>
                  <a:pt x="205075" y="328157"/>
                </a:lnTo>
                <a:lnTo>
                  <a:pt x="196407" y="331414"/>
                </a:lnTo>
                <a:lnTo>
                  <a:pt x="188088" y="333584"/>
                </a:lnTo>
                <a:lnTo>
                  <a:pt x="181272" y="336302"/>
                </a:lnTo>
                <a:lnTo>
                  <a:pt x="175459" y="339383"/>
                </a:lnTo>
                <a:lnTo>
                  <a:pt x="170312" y="342708"/>
                </a:lnTo>
                <a:lnTo>
                  <a:pt x="161208" y="346402"/>
                </a:lnTo>
                <a:lnTo>
                  <a:pt x="152928" y="348043"/>
                </a:lnTo>
                <a:lnTo>
                  <a:pt x="145015" y="348773"/>
                </a:lnTo>
                <a:lnTo>
                  <a:pt x="137265" y="349097"/>
                </a:lnTo>
                <a:lnTo>
                  <a:pt x="133419" y="349184"/>
                </a:lnTo>
                <a:lnTo>
                  <a:pt x="128317" y="347971"/>
                </a:lnTo>
                <a:lnTo>
                  <a:pt x="122375" y="345893"/>
                </a:lnTo>
                <a:lnTo>
                  <a:pt x="115874" y="343238"/>
                </a:lnTo>
                <a:lnTo>
                  <a:pt x="110270" y="341467"/>
                </a:lnTo>
                <a:lnTo>
                  <a:pt x="105263" y="340287"/>
                </a:lnTo>
                <a:lnTo>
                  <a:pt x="100655" y="339500"/>
                </a:lnTo>
                <a:lnTo>
                  <a:pt x="93774" y="336436"/>
                </a:lnTo>
                <a:lnTo>
                  <a:pt x="85376" y="331852"/>
                </a:lnTo>
                <a:lnTo>
                  <a:pt x="57150" y="3150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0"/>
          <p:cNvSpPr/>
          <p:nvPr/>
        </p:nvSpPr>
        <p:spPr>
          <a:xfrm>
            <a:off x="2823210" y="3863339"/>
            <a:ext cx="262891" cy="262891"/>
          </a:xfrm>
          <a:custGeom>
            <a:avLst/>
            <a:gdLst/>
            <a:ahLst/>
            <a:cxnLst/>
            <a:rect l="0" t="0" r="0" b="0"/>
            <a:pathLst>
              <a:path w="262891" h="26289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6067" y="15909"/>
                </a:lnTo>
                <a:lnTo>
                  <a:pt x="7855" y="19496"/>
                </a:lnTo>
                <a:lnTo>
                  <a:pt x="9841" y="26869"/>
                </a:lnTo>
                <a:lnTo>
                  <a:pt x="12910" y="30612"/>
                </a:lnTo>
                <a:lnTo>
                  <a:pt x="17497" y="34379"/>
                </a:lnTo>
                <a:lnTo>
                  <a:pt x="23094" y="38159"/>
                </a:lnTo>
                <a:lnTo>
                  <a:pt x="29366" y="44489"/>
                </a:lnTo>
                <a:lnTo>
                  <a:pt x="36087" y="52520"/>
                </a:lnTo>
                <a:lnTo>
                  <a:pt x="71192" y="98851"/>
                </a:lnTo>
                <a:lnTo>
                  <a:pt x="81752" y="110351"/>
                </a:lnTo>
                <a:lnTo>
                  <a:pt x="92601" y="120558"/>
                </a:lnTo>
                <a:lnTo>
                  <a:pt x="155592" y="173392"/>
                </a:lnTo>
                <a:lnTo>
                  <a:pt x="169768" y="184175"/>
                </a:lnTo>
                <a:lnTo>
                  <a:pt x="180489" y="191363"/>
                </a:lnTo>
                <a:lnTo>
                  <a:pt x="188906" y="196156"/>
                </a:lnTo>
                <a:lnTo>
                  <a:pt x="195787" y="200621"/>
                </a:lnTo>
                <a:lnTo>
                  <a:pt x="201644" y="204867"/>
                </a:lnTo>
                <a:lnTo>
                  <a:pt x="206819" y="208969"/>
                </a:lnTo>
                <a:lnTo>
                  <a:pt x="214080" y="215512"/>
                </a:lnTo>
                <a:lnTo>
                  <a:pt x="232306" y="232943"/>
                </a:lnTo>
                <a:lnTo>
                  <a:pt x="26289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1"/>
          <p:cNvSpPr/>
          <p:nvPr/>
        </p:nvSpPr>
        <p:spPr>
          <a:xfrm>
            <a:off x="2811780" y="3829050"/>
            <a:ext cx="194310" cy="342901"/>
          </a:xfrm>
          <a:custGeom>
            <a:avLst/>
            <a:gdLst/>
            <a:ahLst/>
            <a:cxnLst/>
            <a:rect l="0" t="0" r="0" b="0"/>
            <a:pathLst>
              <a:path w="194310" h="342901">
                <a:moveTo>
                  <a:pt x="194309" y="0"/>
                </a:moveTo>
                <a:lnTo>
                  <a:pt x="188242" y="12135"/>
                </a:lnTo>
                <a:lnTo>
                  <a:pt x="185263" y="21480"/>
                </a:lnTo>
                <a:lnTo>
                  <a:pt x="182669" y="31136"/>
                </a:lnTo>
                <a:lnTo>
                  <a:pt x="180199" y="37267"/>
                </a:lnTo>
                <a:lnTo>
                  <a:pt x="177282" y="43895"/>
                </a:lnTo>
                <a:lnTo>
                  <a:pt x="174068" y="49583"/>
                </a:lnTo>
                <a:lnTo>
                  <a:pt x="170655" y="54645"/>
                </a:lnTo>
                <a:lnTo>
                  <a:pt x="167110" y="59290"/>
                </a:lnTo>
                <a:lnTo>
                  <a:pt x="163477" y="64926"/>
                </a:lnTo>
                <a:lnTo>
                  <a:pt x="159784" y="71224"/>
                </a:lnTo>
                <a:lnTo>
                  <a:pt x="156053" y="77963"/>
                </a:lnTo>
                <a:lnTo>
                  <a:pt x="148520" y="92223"/>
                </a:lnTo>
                <a:lnTo>
                  <a:pt x="144733" y="99582"/>
                </a:lnTo>
                <a:lnTo>
                  <a:pt x="139669" y="113378"/>
                </a:lnTo>
                <a:lnTo>
                  <a:pt x="133752" y="131465"/>
                </a:lnTo>
                <a:lnTo>
                  <a:pt x="127268" y="152413"/>
                </a:lnTo>
                <a:lnTo>
                  <a:pt x="121675" y="167648"/>
                </a:lnTo>
                <a:lnTo>
                  <a:pt x="116677" y="179075"/>
                </a:lnTo>
                <a:lnTo>
                  <a:pt x="112074" y="187963"/>
                </a:lnTo>
                <a:lnTo>
                  <a:pt x="105196" y="198969"/>
                </a:lnTo>
                <a:lnTo>
                  <a:pt x="96801" y="211386"/>
                </a:lnTo>
                <a:lnTo>
                  <a:pt x="87394" y="224744"/>
                </a:lnTo>
                <a:lnTo>
                  <a:pt x="79852" y="236189"/>
                </a:lnTo>
                <a:lnTo>
                  <a:pt x="73555" y="246359"/>
                </a:lnTo>
                <a:lnTo>
                  <a:pt x="68086" y="255679"/>
                </a:lnTo>
                <a:lnTo>
                  <a:pt x="61901" y="266973"/>
                </a:lnTo>
                <a:lnTo>
                  <a:pt x="48255" y="293068"/>
                </a:lnTo>
                <a:lnTo>
                  <a:pt x="42330" y="303328"/>
                </a:lnTo>
                <a:lnTo>
                  <a:pt x="37110" y="311439"/>
                </a:lnTo>
                <a:lnTo>
                  <a:pt x="32359" y="318116"/>
                </a:lnTo>
                <a:lnTo>
                  <a:pt x="27923" y="323837"/>
                </a:lnTo>
                <a:lnTo>
                  <a:pt x="23695" y="328921"/>
                </a:lnTo>
                <a:lnTo>
                  <a:pt x="15064" y="33875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2"/>
          <p:cNvSpPr/>
          <p:nvPr/>
        </p:nvSpPr>
        <p:spPr>
          <a:xfrm>
            <a:off x="5680709" y="3931920"/>
            <a:ext cx="203654" cy="342851"/>
          </a:xfrm>
          <a:custGeom>
            <a:avLst/>
            <a:gdLst/>
            <a:ahLst/>
            <a:cxnLst/>
            <a:rect l="0" t="0" r="0" b="0"/>
            <a:pathLst>
              <a:path w="203654" h="342851">
                <a:moveTo>
                  <a:pt x="22861" y="0"/>
                </a:moveTo>
                <a:lnTo>
                  <a:pt x="22861" y="6067"/>
                </a:lnTo>
                <a:lnTo>
                  <a:pt x="24131" y="7855"/>
                </a:lnTo>
                <a:lnTo>
                  <a:pt x="26247" y="9046"/>
                </a:lnTo>
                <a:lnTo>
                  <a:pt x="28928" y="9840"/>
                </a:lnTo>
                <a:lnTo>
                  <a:pt x="30716" y="11640"/>
                </a:lnTo>
                <a:lnTo>
                  <a:pt x="31907" y="14110"/>
                </a:lnTo>
                <a:lnTo>
                  <a:pt x="32701" y="17026"/>
                </a:lnTo>
                <a:lnTo>
                  <a:pt x="33584" y="27040"/>
                </a:lnTo>
                <a:lnTo>
                  <a:pt x="33820" y="33267"/>
                </a:lnTo>
                <a:lnTo>
                  <a:pt x="35247" y="43767"/>
                </a:lnTo>
                <a:lnTo>
                  <a:pt x="40219" y="72368"/>
                </a:lnTo>
                <a:lnTo>
                  <a:pt x="43323" y="83806"/>
                </a:lnTo>
                <a:lnTo>
                  <a:pt x="46662" y="92700"/>
                </a:lnTo>
                <a:lnTo>
                  <a:pt x="55079" y="110033"/>
                </a:lnTo>
                <a:lnTo>
                  <a:pt x="58310" y="113995"/>
                </a:lnTo>
                <a:lnTo>
                  <a:pt x="63003" y="119176"/>
                </a:lnTo>
                <a:lnTo>
                  <a:pt x="76651" y="133607"/>
                </a:lnTo>
                <a:lnTo>
                  <a:pt x="79041" y="134791"/>
                </a:lnTo>
                <a:lnTo>
                  <a:pt x="85083" y="136107"/>
                </a:lnTo>
                <a:lnTo>
                  <a:pt x="88472" y="136458"/>
                </a:lnTo>
                <a:lnTo>
                  <a:pt x="92002" y="136692"/>
                </a:lnTo>
                <a:lnTo>
                  <a:pt x="95624" y="136847"/>
                </a:lnTo>
                <a:lnTo>
                  <a:pt x="103037" y="137021"/>
                </a:lnTo>
                <a:lnTo>
                  <a:pt x="106791" y="137067"/>
                </a:lnTo>
                <a:lnTo>
                  <a:pt x="110564" y="135828"/>
                </a:lnTo>
                <a:lnTo>
                  <a:pt x="114350" y="133732"/>
                </a:lnTo>
                <a:lnTo>
                  <a:pt x="123482" y="127310"/>
                </a:lnTo>
                <a:lnTo>
                  <a:pt x="128118" y="123045"/>
                </a:lnTo>
                <a:lnTo>
                  <a:pt x="141442" y="109959"/>
                </a:lnTo>
                <a:lnTo>
                  <a:pt x="143825" y="106326"/>
                </a:lnTo>
                <a:lnTo>
                  <a:pt x="146472" y="98902"/>
                </a:lnTo>
                <a:lnTo>
                  <a:pt x="151036" y="91370"/>
                </a:lnTo>
                <a:lnTo>
                  <a:pt x="154030" y="87583"/>
                </a:lnTo>
                <a:lnTo>
                  <a:pt x="158567" y="77438"/>
                </a:lnTo>
                <a:lnTo>
                  <a:pt x="164132" y="63055"/>
                </a:lnTo>
                <a:lnTo>
                  <a:pt x="170381" y="45847"/>
                </a:lnTo>
                <a:lnTo>
                  <a:pt x="174548" y="31834"/>
                </a:lnTo>
                <a:lnTo>
                  <a:pt x="177325" y="19953"/>
                </a:lnTo>
                <a:lnTo>
                  <a:pt x="179177" y="9492"/>
                </a:lnTo>
                <a:lnTo>
                  <a:pt x="181235" y="1255"/>
                </a:lnTo>
                <a:lnTo>
                  <a:pt x="181783" y="836"/>
                </a:lnTo>
                <a:lnTo>
                  <a:pt x="183419" y="5637"/>
                </a:lnTo>
                <a:lnTo>
                  <a:pt x="185780" y="13918"/>
                </a:lnTo>
                <a:lnTo>
                  <a:pt x="188623" y="24518"/>
                </a:lnTo>
                <a:lnTo>
                  <a:pt x="191789" y="37936"/>
                </a:lnTo>
                <a:lnTo>
                  <a:pt x="198693" y="69777"/>
                </a:lnTo>
                <a:lnTo>
                  <a:pt x="201042" y="92237"/>
                </a:lnTo>
                <a:lnTo>
                  <a:pt x="202608" y="118642"/>
                </a:lnTo>
                <a:lnTo>
                  <a:pt x="203653" y="147674"/>
                </a:lnTo>
                <a:lnTo>
                  <a:pt x="203078" y="173379"/>
                </a:lnTo>
                <a:lnTo>
                  <a:pt x="201426" y="196866"/>
                </a:lnTo>
                <a:lnTo>
                  <a:pt x="199054" y="218874"/>
                </a:lnTo>
                <a:lnTo>
                  <a:pt x="196203" y="236086"/>
                </a:lnTo>
                <a:lnTo>
                  <a:pt x="193032" y="250101"/>
                </a:lnTo>
                <a:lnTo>
                  <a:pt x="189648" y="261983"/>
                </a:lnTo>
                <a:lnTo>
                  <a:pt x="184852" y="273715"/>
                </a:lnTo>
                <a:lnTo>
                  <a:pt x="179115" y="285347"/>
                </a:lnTo>
                <a:lnTo>
                  <a:pt x="172750" y="296911"/>
                </a:lnTo>
                <a:lnTo>
                  <a:pt x="165967" y="305890"/>
                </a:lnTo>
                <a:lnTo>
                  <a:pt x="158905" y="313147"/>
                </a:lnTo>
                <a:lnTo>
                  <a:pt x="151657" y="319254"/>
                </a:lnTo>
                <a:lnTo>
                  <a:pt x="145555" y="323326"/>
                </a:lnTo>
                <a:lnTo>
                  <a:pt x="140217" y="326041"/>
                </a:lnTo>
                <a:lnTo>
                  <a:pt x="135388" y="327850"/>
                </a:lnTo>
                <a:lnTo>
                  <a:pt x="129629" y="330327"/>
                </a:lnTo>
                <a:lnTo>
                  <a:pt x="116456" y="336465"/>
                </a:lnTo>
                <a:lnTo>
                  <a:pt x="110658" y="338610"/>
                </a:lnTo>
                <a:lnTo>
                  <a:pt x="105522" y="340040"/>
                </a:lnTo>
                <a:lnTo>
                  <a:pt x="100828" y="340993"/>
                </a:lnTo>
                <a:lnTo>
                  <a:pt x="95159" y="341628"/>
                </a:lnTo>
                <a:lnTo>
                  <a:pt x="88840" y="342052"/>
                </a:lnTo>
                <a:lnTo>
                  <a:pt x="82087" y="342334"/>
                </a:lnTo>
                <a:lnTo>
                  <a:pt x="67810" y="342648"/>
                </a:lnTo>
                <a:lnTo>
                  <a:pt x="37948" y="342850"/>
                </a:lnTo>
                <a:lnTo>
                  <a:pt x="31649" y="341596"/>
                </a:lnTo>
                <a:lnTo>
                  <a:pt x="26179" y="339491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3"/>
          <p:cNvSpPr/>
          <p:nvPr/>
        </p:nvSpPr>
        <p:spPr>
          <a:xfrm>
            <a:off x="4011929" y="3626958"/>
            <a:ext cx="223215" cy="270474"/>
          </a:xfrm>
          <a:custGeom>
            <a:avLst/>
            <a:gdLst/>
            <a:ahLst/>
            <a:cxnLst/>
            <a:rect l="0" t="0" r="0" b="0"/>
            <a:pathLst>
              <a:path w="223215" h="270474">
                <a:moveTo>
                  <a:pt x="45721" y="30642"/>
                </a:moveTo>
                <a:lnTo>
                  <a:pt x="39135" y="30642"/>
                </a:lnTo>
                <a:lnTo>
                  <a:pt x="50670" y="30642"/>
                </a:lnTo>
                <a:lnTo>
                  <a:pt x="56640" y="29371"/>
                </a:lnTo>
                <a:lnTo>
                  <a:pt x="64430" y="27255"/>
                </a:lnTo>
                <a:lnTo>
                  <a:pt x="73434" y="24574"/>
                </a:lnTo>
                <a:lnTo>
                  <a:pt x="85786" y="20246"/>
                </a:lnTo>
                <a:lnTo>
                  <a:pt x="116444" y="8665"/>
                </a:lnTo>
                <a:lnTo>
                  <a:pt x="129700" y="4561"/>
                </a:lnTo>
                <a:lnTo>
                  <a:pt x="141077" y="1824"/>
                </a:lnTo>
                <a:lnTo>
                  <a:pt x="151201" y="0"/>
                </a:lnTo>
                <a:lnTo>
                  <a:pt x="159221" y="54"/>
                </a:lnTo>
                <a:lnTo>
                  <a:pt x="165838" y="1360"/>
                </a:lnTo>
                <a:lnTo>
                  <a:pt x="171519" y="3500"/>
                </a:lnTo>
                <a:lnTo>
                  <a:pt x="176576" y="4928"/>
                </a:lnTo>
                <a:lnTo>
                  <a:pt x="181217" y="5879"/>
                </a:lnTo>
                <a:lnTo>
                  <a:pt x="185582" y="6513"/>
                </a:lnTo>
                <a:lnTo>
                  <a:pt x="189761" y="8206"/>
                </a:lnTo>
                <a:lnTo>
                  <a:pt x="193818" y="10604"/>
                </a:lnTo>
                <a:lnTo>
                  <a:pt x="203386" y="17511"/>
                </a:lnTo>
                <a:lnTo>
                  <a:pt x="204171" y="19348"/>
                </a:lnTo>
                <a:lnTo>
                  <a:pt x="205043" y="24775"/>
                </a:lnTo>
                <a:lnTo>
                  <a:pt x="205431" y="31421"/>
                </a:lnTo>
                <a:lnTo>
                  <a:pt x="205603" y="38608"/>
                </a:lnTo>
                <a:lnTo>
                  <a:pt x="205722" y="57357"/>
                </a:lnTo>
                <a:lnTo>
                  <a:pt x="204458" y="61152"/>
                </a:lnTo>
                <a:lnTo>
                  <a:pt x="199667" y="68755"/>
                </a:lnTo>
                <a:lnTo>
                  <a:pt x="193305" y="76368"/>
                </a:lnTo>
                <a:lnTo>
                  <a:pt x="189830" y="80176"/>
                </a:lnTo>
                <a:lnTo>
                  <a:pt x="182583" y="87793"/>
                </a:lnTo>
                <a:lnTo>
                  <a:pt x="146352" y="124303"/>
                </a:lnTo>
                <a:lnTo>
                  <a:pt x="142018" y="127372"/>
                </a:lnTo>
                <a:lnTo>
                  <a:pt x="137859" y="129419"/>
                </a:lnTo>
                <a:lnTo>
                  <a:pt x="133816" y="130783"/>
                </a:lnTo>
                <a:lnTo>
                  <a:pt x="129851" y="132962"/>
                </a:lnTo>
                <a:lnTo>
                  <a:pt x="125938" y="135685"/>
                </a:lnTo>
                <a:lnTo>
                  <a:pt x="122058" y="138771"/>
                </a:lnTo>
                <a:lnTo>
                  <a:pt x="120742" y="140828"/>
                </a:lnTo>
                <a:lnTo>
                  <a:pt x="121135" y="142199"/>
                </a:lnTo>
                <a:lnTo>
                  <a:pt x="122667" y="143113"/>
                </a:lnTo>
                <a:lnTo>
                  <a:pt x="124958" y="142453"/>
                </a:lnTo>
                <a:lnTo>
                  <a:pt x="130890" y="138332"/>
                </a:lnTo>
                <a:lnTo>
                  <a:pt x="135520" y="136725"/>
                </a:lnTo>
                <a:lnTo>
                  <a:pt x="141147" y="135654"/>
                </a:lnTo>
                <a:lnTo>
                  <a:pt x="147438" y="134940"/>
                </a:lnTo>
                <a:lnTo>
                  <a:pt x="152903" y="134464"/>
                </a:lnTo>
                <a:lnTo>
                  <a:pt x="157815" y="134146"/>
                </a:lnTo>
                <a:lnTo>
                  <a:pt x="166660" y="133794"/>
                </a:lnTo>
                <a:lnTo>
                  <a:pt x="174825" y="133637"/>
                </a:lnTo>
                <a:lnTo>
                  <a:pt x="180050" y="134865"/>
                </a:lnTo>
                <a:lnTo>
                  <a:pt x="186074" y="136954"/>
                </a:lnTo>
                <a:lnTo>
                  <a:pt x="192629" y="139616"/>
                </a:lnTo>
                <a:lnTo>
                  <a:pt x="198270" y="141391"/>
                </a:lnTo>
                <a:lnTo>
                  <a:pt x="203300" y="142575"/>
                </a:lnTo>
                <a:lnTo>
                  <a:pt x="207923" y="143364"/>
                </a:lnTo>
                <a:lnTo>
                  <a:pt x="211006" y="145159"/>
                </a:lnTo>
                <a:lnTo>
                  <a:pt x="213061" y="147627"/>
                </a:lnTo>
                <a:lnTo>
                  <a:pt x="214431" y="150542"/>
                </a:lnTo>
                <a:lnTo>
                  <a:pt x="219339" y="157167"/>
                </a:lnTo>
                <a:lnTo>
                  <a:pt x="222426" y="160712"/>
                </a:lnTo>
                <a:lnTo>
                  <a:pt x="223214" y="164345"/>
                </a:lnTo>
                <a:lnTo>
                  <a:pt x="222470" y="168037"/>
                </a:lnTo>
                <a:lnTo>
                  <a:pt x="220703" y="171769"/>
                </a:lnTo>
                <a:lnTo>
                  <a:pt x="219526" y="176796"/>
                </a:lnTo>
                <a:lnTo>
                  <a:pt x="218741" y="182688"/>
                </a:lnTo>
                <a:lnTo>
                  <a:pt x="218217" y="189156"/>
                </a:lnTo>
                <a:lnTo>
                  <a:pt x="216598" y="194738"/>
                </a:lnTo>
                <a:lnTo>
                  <a:pt x="214249" y="199729"/>
                </a:lnTo>
                <a:lnTo>
                  <a:pt x="211413" y="204327"/>
                </a:lnTo>
                <a:lnTo>
                  <a:pt x="206982" y="208661"/>
                </a:lnTo>
                <a:lnTo>
                  <a:pt x="201489" y="212822"/>
                </a:lnTo>
                <a:lnTo>
                  <a:pt x="195286" y="216865"/>
                </a:lnTo>
                <a:lnTo>
                  <a:pt x="189881" y="220831"/>
                </a:lnTo>
                <a:lnTo>
                  <a:pt x="185007" y="224744"/>
                </a:lnTo>
                <a:lnTo>
                  <a:pt x="180488" y="228623"/>
                </a:lnTo>
                <a:lnTo>
                  <a:pt x="174936" y="232479"/>
                </a:lnTo>
                <a:lnTo>
                  <a:pt x="168694" y="236320"/>
                </a:lnTo>
                <a:lnTo>
                  <a:pt x="161993" y="240150"/>
                </a:lnTo>
                <a:lnTo>
                  <a:pt x="147774" y="247793"/>
                </a:lnTo>
                <a:lnTo>
                  <a:pt x="140426" y="251609"/>
                </a:lnTo>
                <a:lnTo>
                  <a:pt x="131718" y="255423"/>
                </a:lnTo>
                <a:lnTo>
                  <a:pt x="122102" y="259236"/>
                </a:lnTo>
                <a:lnTo>
                  <a:pt x="111882" y="263048"/>
                </a:lnTo>
                <a:lnTo>
                  <a:pt x="103798" y="265589"/>
                </a:lnTo>
                <a:lnTo>
                  <a:pt x="97139" y="267283"/>
                </a:lnTo>
                <a:lnTo>
                  <a:pt x="91429" y="268413"/>
                </a:lnTo>
                <a:lnTo>
                  <a:pt x="86353" y="269166"/>
                </a:lnTo>
                <a:lnTo>
                  <a:pt x="81699" y="269668"/>
                </a:lnTo>
                <a:lnTo>
                  <a:pt x="77326" y="270002"/>
                </a:lnTo>
                <a:lnTo>
                  <a:pt x="73141" y="270225"/>
                </a:lnTo>
                <a:lnTo>
                  <a:pt x="65104" y="270473"/>
                </a:lnTo>
                <a:lnTo>
                  <a:pt x="59913" y="269269"/>
                </a:lnTo>
                <a:lnTo>
                  <a:pt x="53912" y="267197"/>
                </a:lnTo>
                <a:lnTo>
                  <a:pt x="47372" y="264545"/>
                </a:lnTo>
                <a:lnTo>
                  <a:pt x="40471" y="262777"/>
                </a:lnTo>
                <a:lnTo>
                  <a:pt x="33331" y="261599"/>
                </a:lnTo>
                <a:lnTo>
                  <a:pt x="0" y="259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4"/>
          <p:cNvSpPr/>
          <p:nvPr/>
        </p:nvSpPr>
        <p:spPr>
          <a:xfrm>
            <a:off x="3703950" y="3714750"/>
            <a:ext cx="239401" cy="251413"/>
          </a:xfrm>
          <a:custGeom>
            <a:avLst/>
            <a:gdLst/>
            <a:ahLst/>
            <a:cxnLst/>
            <a:rect l="0" t="0" r="0" b="0"/>
            <a:pathLst>
              <a:path w="239401" h="251413">
                <a:moveTo>
                  <a:pt x="182250" y="0"/>
                </a:moveTo>
                <a:lnTo>
                  <a:pt x="182250" y="6067"/>
                </a:lnTo>
                <a:lnTo>
                  <a:pt x="180979" y="9125"/>
                </a:lnTo>
                <a:lnTo>
                  <a:pt x="176182" y="15909"/>
                </a:lnTo>
                <a:lnTo>
                  <a:pt x="174394" y="19496"/>
                </a:lnTo>
                <a:lnTo>
                  <a:pt x="172408" y="26868"/>
                </a:lnTo>
                <a:lnTo>
                  <a:pt x="168139" y="34378"/>
                </a:lnTo>
                <a:lnTo>
                  <a:pt x="135706" y="76917"/>
                </a:lnTo>
                <a:lnTo>
                  <a:pt x="129631" y="84297"/>
                </a:lnTo>
                <a:lnTo>
                  <a:pt x="124310" y="90488"/>
                </a:lnTo>
                <a:lnTo>
                  <a:pt x="118223" y="97155"/>
                </a:lnTo>
                <a:lnTo>
                  <a:pt x="98791" y="117404"/>
                </a:lnTo>
                <a:lnTo>
                  <a:pt x="88853" y="127533"/>
                </a:lnTo>
                <a:lnTo>
                  <a:pt x="83156" y="132012"/>
                </a:lnTo>
                <a:lnTo>
                  <a:pt x="76817" y="136268"/>
                </a:lnTo>
                <a:lnTo>
                  <a:pt x="70051" y="140375"/>
                </a:lnTo>
                <a:lnTo>
                  <a:pt x="64271" y="144383"/>
                </a:lnTo>
                <a:lnTo>
                  <a:pt x="59147" y="148325"/>
                </a:lnTo>
                <a:lnTo>
                  <a:pt x="54461" y="152224"/>
                </a:lnTo>
                <a:lnTo>
                  <a:pt x="46257" y="161172"/>
                </a:lnTo>
                <a:lnTo>
                  <a:pt x="35708" y="173488"/>
                </a:lnTo>
                <a:lnTo>
                  <a:pt x="23595" y="188048"/>
                </a:lnTo>
                <a:lnTo>
                  <a:pt x="15520" y="199025"/>
                </a:lnTo>
                <a:lnTo>
                  <a:pt x="10136" y="207613"/>
                </a:lnTo>
                <a:lnTo>
                  <a:pt x="6547" y="214609"/>
                </a:lnTo>
                <a:lnTo>
                  <a:pt x="4155" y="220543"/>
                </a:lnTo>
                <a:lnTo>
                  <a:pt x="2560" y="225768"/>
                </a:lnTo>
                <a:lnTo>
                  <a:pt x="0" y="237213"/>
                </a:lnTo>
                <a:lnTo>
                  <a:pt x="1060" y="239421"/>
                </a:lnTo>
                <a:lnTo>
                  <a:pt x="5624" y="245263"/>
                </a:lnTo>
                <a:lnTo>
                  <a:pt x="9266" y="249623"/>
                </a:lnTo>
                <a:lnTo>
                  <a:pt x="11047" y="250235"/>
                </a:lnTo>
                <a:lnTo>
                  <a:pt x="16413" y="250915"/>
                </a:lnTo>
                <a:lnTo>
                  <a:pt x="23031" y="251217"/>
                </a:lnTo>
                <a:lnTo>
                  <a:pt x="31476" y="251352"/>
                </a:lnTo>
                <a:lnTo>
                  <a:pt x="43696" y="251412"/>
                </a:lnTo>
                <a:lnTo>
                  <a:pt x="58130" y="250157"/>
                </a:lnTo>
                <a:lnTo>
                  <a:pt x="130592" y="242406"/>
                </a:lnTo>
                <a:lnTo>
                  <a:pt x="140191" y="241614"/>
                </a:lnTo>
                <a:lnTo>
                  <a:pt x="147861" y="239816"/>
                </a:lnTo>
                <a:lnTo>
                  <a:pt x="154244" y="237347"/>
                </a:lnTo>
                <a:lnTo>
                  <a:pt x="159769" y="234431"/>
                </a:lnTo>
                <a:lnTo>
                  <a:pt x="165992" y="232487"/>
                </a:lnTo>
                <a:lnTo>
                  <a:pt x="172681" y="231192"/>
                </a:lnTo>
                <a:lnTo>
                  <a:pt x="23940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5"/>
          <p:cNvSpPr/>
          <p:nvPr/>
        </p:nvSpPr>
        <p:spPr>
          <a:xfrm>
            <a:off x="4320540" y="3634739"/>
            <a:ext cx="137161" cy="22862"/>
          </a:xfrm>
          <a:custGeom>
            <a:avLst/>
            <a:gdLst/>
            <a:ahLst/>
            <a:cxnLst/>
            <a:rect l="0" t="0" r="0" b="0"/>
            <a:pathLst>
              <a:path w="137161" h="22862">
                <a:moveTo>
                  <a:pt x="0" y="22861"/>
                </a:moveTo>
                <a:lnTo>
                  <a:pt x="18203" y="22861"/>
                </a:lnTo>
                <a:lnTo>
                  <a:pt x="27375" y="21590"/>
                </a:lnTo>
                <a:lnTo>
                  <a:pt x="37300" y="19474"/>
                </a:lnTo>
                <a:lnTo>
                  <a:pt x="72858" y="1042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6"/>
          <p:cNvSpPr/>
          <p:nvPr/>
        </p:nvSpPr>
        <p:spPr>
          <a:xfrm>
            <a:off x="4320540" y="3703320"/>
            <a:ext cx="114301" cy="55562"/>
          </a:xfrm>
          <a:custGeom>
            <a:avLst/>
            <a:gdLst/>
            <a:ahLst/>
            <a:cxnLst/>
            <a:rect l="0" t="0" r="0" b="0"/>
            <a:pathLst>
              <a:path w="114301" h="55562">
                <a:moveTo>
                  <a:pt x="0" y="45719"/>
                </a:moveTo>
                <a:lnTo>
                  <a:pt x="0" y="51788"/>
                </a:lnTo>
                <a:lnTo>
                  <a:pt x="1270" y="53575"/>
                </a:lnTo>
                <a:lnTo>
                  <a:pt x="3386" y="54766"/>
                </a:lnTo>
                <a:lnTo>
                  <a:pt x="6068" y="55561"/>
                </a:lnTo>
                <a:lnTo>
                  <a:pt x="10395" y="54820"/>
                </a:lnTo>
                <a:lnTo>
                  <a:pt x="15820" y="53057"/>
                </a:lnTo>
                <a:lnTo>
                  <a:pt x="21976" y="50611"/>
                </a:lnTo>
                <a:lnTo>
                  <a:pt x="27351" y="48980"/>
                </a:lnTo>
                <a:lnTo>
                  <a:pt x="32204" y="47894"/>
                </a:lnTo>
                <a:lnTo>
                  <a:pt x="36709" y="47169"/>
                </a:lnTo>
                <a:lnTo>
                  <a:pt x="40982" y="45415"/>
                </a:lnTo>
                <a:lnTo>
                  <a:pt x="45102" y="42977"/>
                </a:lnTo>
                <a:lnTo>
                  <a:pt x="54770" y="36006"/>
                </a:lnTo>
                <a:lnTo>
                  <a:pt x="61913" y="32893"/>
                </a:lnTo>
                <a:lnTo>
                  <a:pt x="73025" y="28279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7"/>
          <p:cNvSpPr/>
          <p:nvPr/>
        </p:nvSpPr>
        <p:spPr>
          <a:xfrm>
            <a:off x="4583429" y="3520439"/>
            <a:ext cx="45722" cy="194312"/>
          </a:xfrm>
          <a:custGeom>
            <a:avLst/>
            <a:gdLst/>
            <a:ahLst/>
            <a:cxnLst/>
            <a:rect l="0" t="0" r="0" b="0"/>
            <a:pathLst>
              <a:path w="45722" h="194312">
                <a:moveTo>
                  <a:pt x="0" y="0"/>
                </a:moveTo>
                <a:lnTo>
                  <a:pt x="6069" y="6069"/>
                </a:lnTo>
                <a:lnTo>
                  <a:pt x="7856" y="12936"/>
                </a:lnTo>
                <a:lnTo>
                  <a:pt x="9048" y="22594"/>
                </a:lnTo>
                <a:lnTo>
                  <a:pt x="9842" y="34113"/>
                </a:lnTo>
                <a:lnTo>
                  <a:pt x="11642" y="43062"/>
                </a:lnTo>
                <a:lnTo>
                  <a:pt x="14111" y="50298"/>
                </a:lnTo>
                <a:lnTo>
                  <a:pt x="17028" y="56392"/>
                </a:lnTo>
                <a:lnTo>
                  <a:pt x="18972" y="62995"/>
                </a:lnTo>
                <a:lnTo>
                  <a:pt x="20268" y="69937"/>
                </a:lnTo>
                <a:lnTo>
                  <a:pt x="21132" y="77105"/>
                </a:lnTo>
                <a:lnTo>
                  <a:pt x="21708" y="86963"/>
                </a:lnTo>
                <a:lnTo>
                  <a:pt x="22348" y="111464"/>
                </a:lnTo>
                <a:lnTo>
                  <a:pt x="23789" y="122570"/>
                </a:lnTo>
                <a:lnTo>
                  <a:pt x="26020" y="132513"/>
                </a:lnTo>
                <a:lnTo>
                  <a:pt x="28777" y="141682"/>
                </a:lnTo>
                <a:lnTo>
                  <a:pt x="30615" y="149065"/>
                </a:lnTo>
                <a:lnTo>
                  <a:pt x="31840" y="155257"/>
                </a:lnTo>
                <a:lnTo>
                  <a:pt x="32657" y="160655"/>
                </a:lnTo>
                <a:lnTo>
                  <a:pt x="33201" y="165523"/>
                </a:lnTo>
                <a:lnTo>
                  <a:pt x="33564" y="170039"/>
                </a:lnTo>
                <a:lnTo>
                  <a:pt x="34147" y="180344"/>
                </a:lnTo>
                <a:lnTo>
                  <a:pt x="35465" y="182459"/>
                </a:lnTo>
                <a:lnTo>
                  <a:pt x="37613" y="185140"/>
                </a:lnTo>
                <a:lnTo>
                  <a:pt x="45721" y="1943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8"/>
          <p:cNvSpPr/>
          <p:nvPr/>
        </p:nvSpPr>
        <p:spPr>
          <a:xfrm>
            <a:off x="4446270" y="3760470"/>
            <a:ext cx="262890" cy="68581"/>
          </a:xfrm>
          <a:custGeom>
            <a:avLst/>
            <a:gdLst/>
            <a:ahLst/>
            <a:cxnLst/>
            <a:rect l="0" t="0" r="0" b="0"/>
            <a:pathLst>
              <a:path w="262890" h="68581">
                <a:moveTo>
                  <a:pt x="0" y="68580"/>
                </a:moveTo>
                <a:lnTo>
                  <a:pt x="18203" y="62512"/>
                </a:lnTo>
                <a:lnTo>
                  <a:pt x="24835" y="60724"/>
                </a:lnTo>
                <a:lnTo>
                  <a:pt x="30526" y="59532"/>
                </a:lnTo>
                <a:lnTo>
                  <a:pt x="35591" y="58738"/>
                </a:lnTo>
                <a:lnTo>
                  <a:pt x="45317" y="55669"/>
                </a:lnTo>
                <a:lnTo>
                  <a:pt x="58151" y="51082"/>
                </a:lnTo>
                <a:lnTo>
                  <a:pt x="73057" y="45485"/>
                </a:lnTo>
                <a:lnTo>
                  <a:pt x="88075" y="40483"/>
                </a:lnTo>
                <a:lnTo>
                  <a:pt x="103167" y="35878"/>
                </a:lnTo>
                <a:lnTo>
                  <a:pt x="133482" y="27375"/>
                </a:lnTo>
                <a:lnTo>
                  <a:pt x="177839" y="15449"/>
                </a:lnTo>
                <a:lnTo>
                  <a:pt x="203500" y="7712"/>
                </a:lnTo>
                <a:lnTo>
                  <a:pt x="213136" y="5141"/>
                </a:lnTo>
                <a:lnTo>
                  <a:pt x="220831" y="3428"/>
                </a:lnTo>
                <a:lnTo>
                  <a:pt x="227230" y="2285"/>
                </a:lnTo>
                <a:lnTo>
                  <a:pt x="232767" y="1523"/>
                </a:lnTo>
                <a:lnTo>
                  <a:pt x="237728" y="1015"/>
                </a:lnTo>
                <a:lnTo>
                  <a:pt x="242305" y="676"/>
                </a:lnTo>
                <a:lnTo>
                  <a:pt x="246626" y="451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9"/>
          <p:cNvSpPr/>
          <p:nvPr/>
        </p:nvSpPr>
        <p:spPr>
          <a:xfrm>
            <a:off x="4469323" y="3863479"/>
            <a:ext cx="239837" cy="191860"/>
          </a:xfrm>
          <a:custGeom>
            <a:avLst/>
            <a:gdLst/>
            <a:ahLst/>
            <a:cxnLst/>
            <a:rect l="0" t="0" r="0" b="0"/>
            <a:pathLst>
              <a:path w="239837" h="191860">
                <a:moveTo>
                  <a:pt x="68386" y="11291"/>
                </a:moveTo>
                <a:lnTo>
                  <a:pt x="80522" y="5223"/>
                </a:lnTo>
                <a:lnTo>
                  <a:pt x="85367" y="3435"/>
                </a:lnTo>
                <a:lnTo>
                  <a:pt x="89867" y="2243"/>
                </a:lnTo>
                <a:lnTo>
                  <a:pt x="94137" y="1449"/>
                </a:lnTo>
                <a:lnTo>
                  <a:pt x="103333" y="920"/>
                </a:lnTo>
                <a:lnTo>
                  <a:pt x="141536" y="174"/>
                </a:lnTo>
                <a:lnTo>
                  <a:pt x="157201" y="0"/>
                </a:lnTo>
                <a:lnTo>
                  <a:pt x="163156" y="1224"/>
                </a:lnTo>
                <a:lnTo>
                  <a:pt x="168396" y="3309"/>
                </a:lnTo>
                <a:lnTo>
                  <a:pt x="173160" y="5970"/>
                </a:lnTo>
                <a:lnTo>
                  <a:pt x="177605" y="9013"/>
                </a:lnTo>
                <a:lnTo>
                  <a:pt x="181839" y="12313"/>
                </a:lnTo>
                <a:lnTo>
                  <a:pt x="185931" y="15782"/>
                </a:lnTo>
                <a:lnTo>
                  <a:pt x="188660" y="19365"/>
                </a:lnTo>
                <a:lnTo>
                  <a:pt x="190479" y="23023"/>
                </a:lnTo>
                <a:lnTo>
                  <a:pt x="191692" y="26733"/>
                </a:lnTo>
                <a:lnTo>
                  <a:pt x="192500" y="31745"/>
                </a:lnTo>
                <a:lnTo>
                  <a:pt x="193039" y="37627"/>
                </a:lnTo>
                <a:lnTo>
                  <a:pt x="193398" y="44088"/>
                </a:lnTo>
                <a:lnTo>
                  <a:pt x="193797" y="61427"/>
                </a:lnTo>
                <a:lnTo>
                  <a:pt x="193904" y="71385"/>
                </a:lnTo>
                <a:lnTo>
                  <a:pt x="192704" y="79293"/>
                </a:lnTo>
                <a:lnTo>
                  <a:pt x="190635" y="85836"/>
                </a:lnTo>
                <a:lnTo>
                  <a:pt x="187986" y="91467"/>
                </a:lnTo>
                <a:lnTo>
                  <a:pt x="184949" y="96492"/>
                </a:lnTo>
                <a:lnTo>
                  <a:pt x="181655" y="101111"/>
                </a:lnTo>
                <a:lnTo>
                  <a:pt x="178189" y="105461"/>
                </a:lnTo>
                <a:lnTo>
                  <a:pt x="173338" y="110901"/>
                </a:lnTo>
                <a:lnTo>
                  <a:pt x="161175" y="123719"/>
                </a:lnTo>
                <a:lnTo>
                  <a:pt x="140047" y="145215"/>
                </a:lnTo>
                <a:lnTo>
                  <a:pt x="132670" y="151373"/>
                </a:lnTo>
                <a:lnTo>
                  <a:pt x="125212" y="156749"/>
                </a:lnTo>
                <a:lnTo>
                  <a:pt x="117701" y="161603"/>
                </a:lnTo>
                <a:lnTo>
                  <a:pt x="110153" y="166109"/>
                </a:lnTo>
                <a:lnTo>
                  <a:pt x="102581" y="170382"/>
                </a:lnTo>
                <a:lnTo>
                  <a:pt x="94992" y="174502"/>
                </a:lnTo>
                <a:lnTo>
                  <a:pt x="88664" y="178518"/>
                </a:lnTo>
                <a:lnTo>
                  <a:pt x="83175" y="182465"/>
                </a:lnTo>
                <a:lnTo>
                  <a:pt x="78245" y="186367"/>
                </a:lnTo>
                <a:lnTo>
                  <a:pt x="73689" y="188968"/>
                </a:lnTo>
                <a:lnTo>
                  <a:pt x="69382" y="190702"/>
                </a:lnTo>
                <a:lnTo>
                  <a:pt x="65240" y="191859"/>
                </a:lnTo>
                <a:lnTo>
                  <a:pt x="58669" y="191359"/>
                </a:lnTo>
                <a:lnTo>
                  <a:pt x="50478" y="189756"/>
                </a:lnTo>
                <a:lnTo>
                  <a:pt x="41207" y="187418"/>
                </a:lnTo>
                <a:lnTo>
                  <a:pt x="35027" y="184589"/>
                </a:lnTo>
                <a:lnTo>
                  <a:pt x="30907" y="181433"/>
                </a:lnTo>
                <a:lnTo>
                  <a:pt x="28160" y="178059"/>
                </a:lnTo>
                <a:lnTo>
                  <a:pt x="25059" y="174539"/>
                </a:lnTo>
                <a:lnTo>
                  <a:pt x="21722" y="170923"/>
                </a:lnTo>
                <a:lnTo>
                  <a:pt x="18227" y="167242"/>
                </a:lnTo>
                <a:lnTo>
                  <a:pt x="14627" y="164788"/>
                </a:lnTo>
                <a:lnTo>
                  <a:pt x="7240" y="162062"/>
                </a:lnTo>
                <a:lnTo>
                  <a:pt x="4762" y="160064"/>
                </a:lnTo>
                <a:lnTo>
                  <a:pt x="3110" y="157463"/>
                </a:lnTo>
                <a:lnTo>
                  <a:pt x="2009" y="154459"/>
                </a:lnTo>
                <a:lnTo>
                  <a:pt x="1275" y="151186"/>
                </a:lnTo>
                <a:lnTo>
                  <a:pt x="785" y="147734"/>
                </a:lnTo>
                <a:lnTo>
                  <a:pt x="0" y="139137"/>
                </a:lnTo>
                <a:lnTo>
                  <a:pt x="3279" y="134575"/>
                </a:lnTo>
                <a:lnTo>
                  <a:pt x="5932" y="131580"/>
                </a:lnTo>
                <a:lnTo>
                  <a:pt x="8970" y="129583"/>
                </a:lnTo>
                <a:lnTo>
                  <a:pt x="15733" y="127365"/>
                </a:lnTo>
                <a:lnTo>
                  <a:pt x="20584" y="126773"/>
                </a:lnTo>
                <a:lnTo>
                  <a:pt x="26358" y="126379"/>
                </a:lnTo>
                <a:lnTo>
                  <a:pt x="32748" y="126117"/>
                </a:lnTo>
                <a:lnTo>
                  <a:pt x="59943" y="125746"/>
                </a:lnTo>
                <a:lnTo>
                  <a:pt x="79268" y="124424"/>
                </a:lnTo>
                <a:lnTo>
                  <a:pt x="171054" y="116564"/>
                </a:lnTo>
                <a:lnTo>
                  <a:pt x="191487" y="115229"/>
                </a:lnTo>
                <a:lnTo>
                  <a:pt x="204801" y="114635"/>
                </a:lnTo>
                <a:lnTo>
                  <a:pt x="219437" y="114301"/>
                </a:lnTo>
                <a:lnTo>
                  <a:pt x="231817" y="114202"/>
                </a:lnTo>
                <a:lnTo>
                  <a:pt x="234490" y="112918"/>
                </a:lnTo>
                <a:lnTo>
                  <a:pt x="236272" y="110792"/>
                </a:lnTo>
                <a:lnTo>
                  <a:pt x="239836" y="102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0"/>
          <p:cNvSpPr/>
          <p:nvPr/>
        </p:nvSpPr>
        <p:spPr>
          <a:xfrm>
            <a:off x="4743450" y="3691889"/>
            <a:ext cx="205741" cy="137162"/>
          </a:xfrm>
          <a:custGeom>
            <a:avLst/>
            <a:gdLst/>
            <a:ahLst/>
            <a:cxnLst/>
            <a:rect l="0" t="0" r="0" b="0"/>
            <a:pathLst>
              <a:path w="205741" h="137162">
                <a:moveTo>
                  <a:pt x="0" y="0"/>
                </a:moveTo>
                <a:lnTo>
                  <a:pt x="26868" y="26869"/>
                </a:lnTo>
                <a:lnTo>
                  <a:pt x="31882" y="30612"/>
                </a:lnTo>
                <a:lnTo>
                  <a:pt x="37764" y="34379"/>
                </a:lnTo>
                <a:lnTo>
                  <a:pt x="44226" y="38159"/>
                </a:lnTo>
                <a:lnTo>
                  <a:pt x="49804" y="41950"/>
                </a:lnTo>
                <a:lnTo>
                  <a:pt x="54793" y="45747"/>
                </a:lnTo>
                <a:lnTo>
                  <a:pt x="59388" y="49548"/>
                </a:lnTo>
                <a:lnTo>
                  <a:pt x="63722" y="53352"/>
                </a:lnTo>
                <a:lnTo>
                  <a:pt x="67881" y="57158"/>
                </a:lnTo>
                <a:lnTo>
                  <a:pt x="75889" y="64774"/>
                </a:lnTo>
                <a:lnTo>
                  <a:pt x="83682" y="72392"/>
                </a:lnTo>
                <a:lnTo>
                  <a:pt x="88808" y="76201"/>
                </a:lnTo>
                <a:lnTo>
                  <a:pt x="94765" y="80011"/>
                </a:lnTo>
                <a:lnTo>
                  <a:pt x="110441" y="89183"/>
                </a:lnTo>
                <a:lnTo>
                  <a:pt x="131360" y="102907"/>
                </a:lnTo>
                <a:lnTo>
                  <a:pt x="138373" y="106705"/>
                </a:lnTo>
                <a:lnTo>
                  <a:pt x="144319" y="109237"/>
                </a:lnTo>
                <a:lnTo>
                  <a:pt x="149552" y="110925"/>
                </a:lnTo>
                <a:lnTo>
                  <a:pt x="155581" y="113320"/>
                </a:lnTo>
                <a:lnTo>
                  <a:pt x="162141" y="116187"/>
                </a:lnTo>
                <a:lnTo>
                  <a:pt x="176202" y="122759"/>
                </a:lnTo>
                <a:lnTo>
                  <a:pt x="205740" y="1371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1"/>
          <p:cNvSpPr/>
          <p:nvPr/>
        </p:nvSpPr>
        <p:spPr>
          <a:xfrm>
            <a:off x="4754879" y="3669029"/>
            <a:ext cx="148592" cy="262892"/>
          </a:xfrm>
          <a:custGeom>
            <a:avLst/>
            <a:gdLst/>
            <a:ahLst/>
            <a:cxnLst/>
            <a:rect l="0" t="0" r="0" b="0"/>
            <a:pathLst>
              <a:path w="148592" h="262892">
                <a:moveTo>
                  <a:pt x="148591" y="0"/>
                </a:moveTo>
                <a:lnTo>
                  <a:pt x="148591" y="12136"/>
                </a:lnTo>
                <a:lnTo>
                  <a:pt x="147321" y="18251"/>
                </a:lnTo>
                <a:lnTo>
                  <a:pt x="145204" y="24868"/>
                </a:lnTo>
                <a:lnTo>
                  <a:pt x="126614" y="71940"/>
                </a:lnTo>
                <a:lnTo>
                  <a:pt x="119969" y="86060"/>
                </a:lnTo>
                <a:lnTo>
                  <a:pt x="113000" y="99284"/>
                </a:lnTo>
                <a:lnTo>
                  <a:pt x="99752" y="122866"/>
                </a:lnTo>
                <a:lnTo>
                  <a:pt x="89631" y="141814"/>
                </a:lnTo>
                <a:lnTo>
                  <a:pt x="83884" y="150423"/>
                </a:lnTo>
                <a:lnTo>
                  <a:pt x="77513" y="158702"/>
                </a:lnTo>
                <a:lnTo>
                  <a:pt x="70726" y="166762"/>
                </a:lnTo>
                <a:lnTo>
                  <a:pt x="53024" y="189263"/>
                </a:lnTo>
                <a:lnTo>
                  <a:pt x="42970" y="202376"/>
                </a:lnTo>
                <a:lnTo>
                  <a:pt x="36266" y="212387"/>
                </a:lnTo>
                <a:lnTo>
                  <a:pt x="31798" y="220332"/>
                </a:lnTo>
                <a:lnTo>
                  <a:pt x="28819" y="226898"/>
                </a:lnTo>
                <a:lnTo>
                  <a:pt x="25563" y="232546"/>
                </a:lnTo>
                <a:lnTo>
                  <a:pt x="22122" y="237580"/>
                </a:lnTo>
                <a:lnTo>
                  <a:pt x="13543" y="248719"/>
                </a:lnTo>
                <a:lnTo>
                  <a:pt x="8982" y="253629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2"/>
          <p:cNvSpPr/>
          <p:nvPr/>
        </p:nvSpPr>
        <p:spPr>
          <a:xfrm>
            <a:off x="5349403" y="4960619"/>
            <a:ext cx="274157" cy="308611"/>
          </a:xfrm>
          <a:custGeom>
            <a:avLst/>
            <a:gdLst/>
            <a:ahLst/>
            <a:cxnLst/>
            <a:rect l="0" t="0" r="0" b="0"/>
            <a:pathLst>
              <a:path w="274157" h="308611">
                <a:moveTo>
                  <a:pt x="239867" y="0"/>
                </a:moveTo>
                <a:lnTo>
                  <a:pt x="227731" y="6068"/>
                </a:lnTo>
                <a:lnTo>
                  <a:pt x="222886" y="9126"/>
                </a:lnTo>
                <a:lnTo>
                  <a:pt x="218386" y="12434"/>
                </a:lnTo>
                <a:lnTo>
                  <a:pt x="210000" y="19496"/>
                </a:lnTo>
                <a:lnTo>
                  <a:pt x="202039" y="26869"/>
                </a:lnTo>
                <a:lnTo>
                  <a:pt x="169089" y="59389"/>
                </a:lnTo>
                <a:lnTo>
                  <a:pt x="70526" y="157911"/>
                </a:lnTo>
                <a:lnTo>
                  <a:pt x="66013" y="163694"/>
                </a:lnTo>
                <a:lnTo>
                  <a:pt x="63004" y="168820"/>
                </a:lnTo>
                <a:lnTo>
                  <a:pt x="60998" y="173507"/>
                </a:lnTo>
                <a:lnTo>
                  <a:pt x="55851" y="180441"/>
                </a:lnTo>
                <a:lnTo>
                  <a:pt x="48610" y="188874"/>
                </a:lnTo>
                <a:lnTo>
                  <a:pt x="32943" y="205864"/>
                </a:lnTo>
                <a:lnTo>
                  <a:pt x="21747" y="217649"/>
                </a:lnTo>
                <a:lnTo>
                  <a:pt x="15924" y="227120"/>
                </a:lnTo>
                <a:lnTo>
                  <a:pt x="14372" y="231423"/>
                </a:lnTo>
                <a:lnTo>
                  <a:pt x="9260" y="239591"/>
                </a:lnTo>
                <a:lnTo>
                  <a:pt x="1698" y="249116"/>
                </a:lnTo>
                <a:lnTo>
                  <a:pt x="664" y="253805"/>
                </a:lnTo>
                <a:lnTo>
                  <a:pt x="204" y="260123"/>
                </a:lnTo>
                <a:lnTo>
                  <a:pt x="0" y="267163"/>
                </a:lnTo>
                <a:lnTo>
                  <a:pt x="1215" y="270819"/>
                </a:lnTo>
                <a:lnTo>
                  <a:pt x="5953" y="278268"/>
                </a:lnTo>
                <a:lnTo>
                  <a:pt x="12291" y="285811"/>
                </a:lnTo>
                <a:lnTo>
                  <a:pt x="20642" y="294935"/>
                </a:lnTo>
                <a:lnTo>
                  <a:pt x="22597" y="295683"/>
                </a:lnTo>
                <a:lnTo>
                  <a:pt x="28155" y="296515"/>
                </a:lnTo>
                <a:lnTo>
                  <a:pt x="34859" y="296885"/>
                </a:lnTo>
                <a:lnTo>
                  <a:pt x="42072" y="297049"/>
                </a:lnTo>
                <a:lnTo>
                  <a:pt x="88148" y="297175"/>
                </a:lnTo>
                <a:lnTo>
                  <a:pt x="100621" y="295907"/>
                </a:lnTo>
                <a:lnTo>
                  <a:pt x="134800" y="291111"/>
                </a:lnTo>
                <a:lnTo>
                  <a:pt x="153312" y="289324"/>
                </a:lnTo>
                <a:lnTo>
                  <a:pt x="172004" y="288133"/>
                </a:lnTo>
                <a:lnTo>
                  <a:pt x="190815" y="287339"/>
                </a:lnTo>
                <a:lnTo>
                  <a:pt x="205895" y="288080"/>
                </a:lnTo>
                <a:lnTo>
                  <a:pt x="218489" y="289843"/>
                </a:lnTo>
                <a:lnTo>
                  <a:pt x="229425" y="292289"/>
                </a:lnTo>
                <a:lnTo>
                  <a:pt x="237986" y="293919"/>
                </a:lnTo>
                <a:lnTo>
                  <a:pt x="244963" y="295007"/>
                </a:lnTo>
                <a:lnTo>
                  <a:pt x="250884" y="295731"/>
                </a:lnTo>
                <a:lnTo>
                  <a:pt x="256101" y="297484"/>
                </a:lnTo>
                <a:lnTo>
                  <a:pt x="260850" y="299923"/>
                </a:lnTo>
                <a:lnTo>
                  <a:pt x="274156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3"/>
          <p:cNvSpPr/>
          <p:nvPr/>
        </p:nvSpPr>
        <p:spPr>
          <a:xfrm>
            <a:off x="5634990" y="4881132"/>
            <a:ext cx="388620" cy="444318"/>
          </a:xfrm>
          <a:custGeom>
            <a:avLst/>
            <a:gdLst/>
            <a:ahLst/>
            <a:cxnLst/>
            <a:rect l="0" t="0" r="0" b="0"/>
            <a:pathLst>
              <a:path w="388620" h="444318">
                <a:moveTo>
                  <a:pt x="0" y="148068"/>
                </a:moveTo>
                <a:lnTo>
                  <a:pt x="9841" y="138226"/>
                </a:lnTo>
                <a:lnTo>
                  <a:pt x="14110" y="137344"/>
                </a:lnTo>
                <a:lnTo>
                  <a:pt x="17027" y="137108"/>
                </a:lnTo>
                <a:lnTo>
                  <a:pt x="18971" y="135681"/>
                </a:lnTo>
                <a:lnTo>
                  <a:pt x="20267" y="133460"/>
                </a:lnTo>
                <a:lnTo>
                  <a:pt x="21131" y="130709"/>
                </a:lnTo>
                <a:lnTo>
                  <a:pt x="28865" y="120879"/>
                </a:lnTo>
                <a:lnTo>
                  <a:pt x="39498" y="109314"/>
                </a:lnTo>
                <a:lnTo>
                  <a:pt x="48458" y="99940"/>
                </a:lnTo>
                <a:lnTo>
                  <a:pt x="66710" y="81455"/>
                </a:lnTo>
                <a:lnTo>
                  <a:pt x="73683" y="75720"/>
                </a:lnTo>
                <a:lnTo>
                  <a:pt x="80872" y="70625"/>
                </a:lnTo>
                <a:lnTo>
                  <a:pt x="88205" y="65959"/>
                </a:lnTo>
                <a:lnTo>
                  <a:pt x="98173" y="60309"/>
                </a:lnTo>
                <a:lnTo>
                  <a:pt x="122796" y="47257"/>
                </a:lnTo>
                <a:lnTo>
                  <a:pt x="136474" y="38951"/>
                </a:lnTo>
                <a:lnTo>
                  <a:pt x="150672" y="29603"/>
                </a:lnTo>
                <a:lnTo>
                  <a:pt x="165218" y="19561"/>
                </a:lnTo>
                <a:lnTo>
                  <a:pt x="176185" y="12866"/>
                </a:lnTo>
                <a:lnTo>
                  <a:pt x="184767" y="8404"/>
                </a:lnTo>
                <a:lnTo>
                  <a:pt x="191758" y="5428"/>
                </a:lnTo>
                <a:lnTo>
                  <a:pt x="198958" y="3445"/>
                </a:lnTo>
                <a:lnTo>
                  <a:pt x="206299" y="2122"/>
                </a:lnTo>
                <a:lnTo>
                  <a:pt x="213732" y="1241"/>
                </a:lnTo>
                <a:lnTo>
                  <a:pt x="225379" y="261"/>
                </a:lnTo>
                <a:lnTo>
                  <a:pt x="230262" y="0"/>
                </a:lnTo>
                <a:lnTo>
                  <a:pt x="236058" y="1096"/>
                </a:lnTo>
                <a:lnTo>
                  <a:pt x="242462" y="3097"/>
                </a:lnTo>
                <a:lnTo>
                  <a:pt x="249271" y="5700"/>
                </a:lnTo>
                <a:lnTo>
                  <a:pt x="260224" y="8593"/>
                </a:lnTo>
                <a:lnTo>
                  <a:pt x="264922" y="9365"/>
                </a:lnTo>
                <a:lnTo>
                  <a:pt x="276916" y="16995"/>
                </a:lnTo>
                <a:lnTo>
                  <a:pt x="288174" y="27583"/>
                </a:lnTo>
                <a:lnTo>
                  <a:pt x="293177" y="36522"/>
                </a:lnTo>
                <a:lnTo>
                  <a:pt x="302061" y="54763"/>
                </a:lnTo>
                <a:lnTo>
                  <a:pt x="305514" y="63004"/>
                </a:lnTo>
                <a:lnTo>
                  <a:pt x="309086" y="72309"/>
                </a:lnTo>
                <a:lnTo>
                  <a:pt x="312738" y="82322"/>
                </a:lnTo>
                <a:lnTo>
                  <a:pt x="315172" y="90267"/>
                </a:lnTo>
                <a:lnTo>
                  <a:pt x="317876" y="102482"/>
                </a:lnTo>
                <a:lnTo>
                  <a:pt x="318597" y="110057"/>
                </a:lnTo>
                <a:lnTo>
                  <a:pt x="319078" y="118917"/>
                </a:lnTo>
                <a:lnTo>
                  <a:pt x="319398" y="128634"/>
                </a:lnTo>
                <a:lnTo>
                  <a:pt x="318342" y="138922"/>
                </a:lnTo>
                <a:lnTo>
                  <a:pt x="316368" y="149590"/>
                </a:lnTo>
                <a:lnTo>
                  <a:pt x="313782" y="160513"/>
                </a:lnTo>
                <a:lnTo>
                  <a:pt x="310788" y="170334"/>
                </a:lnTo>
                <a:lnTo>
                  <a:pt x="307522" y="179422"/>
                </a:lnTo>
                <a:lnTo>
                  <a:pt x="304074" y="188020"/>
                </a:lnTo>
                <a:lnTo>
                  <a:pt x="301776" y="196293"/>
                </a:lnTo>
                <a:lnTo>
                  <a:pt x="300244" y="204348"/>
                </a:lnTo>
                <a:lnTo>
                  <a:pt x="299223" y="212257"/>
                </a:lnTo>
                <a:lnTo>
                  <a:pt x="297271" y="220071"/>
                </a:lnTo>
                <a:lnTo>
                  <a:pt x="294701" y="227820"/>
                </a:lnTo>
                <a:lnTo>
                  <a:pt x="291717" y="235526"/>
                </a:lnTo>
                <a:lnTo>
                  <a:pt x="288458" y="243203"/>
                </a:lnTo>
                <a:lnTo>
                  <a:pt x="281450" y="258506"/>
                </a:lnTo>
                <a:lnTo>
                  <a:pt x="274102" y="270388"/>
                </a:lnTo>
                <a:lnTo>
                  <a:pt x="270365" y="275335"/>
                </a:lnTo>
                <a:lnTo>
                  <a:pt x="264063" y="284982"/>
                </a:lnTo>
                <a:lnTo>
                  <a:pt x="229960" y="339319"/>
                </a:lnTo>
                <a:lnTo>
                  <a:pt x="221887" y="351768"/>
                </a:lnTo>
                <a:lnTo>
                  <a:pt x="212694" y="363878"/>
                </a:lnTo>
                <a:lnTo>
                  <a:pt x="202756" y="375761"/>
                </a:lnTo>
                <a:lnTo>
                  <a:pt x="192320" y="387493"/>
                </a:lnTo>
                <a:lnTo>
                  <a:pt x="181554" y="397855"/>
                </a:lnTo>
                <a:lnTo>
                  <a:pt x="170566" y="407302"/>
                </a:lnTo>
                <a:lnTo>
                  <a:pt x="159430" y="416141"/>
                </a:lnTo>
                <a:lnTo>
                  <a:pt x="149467" y="423303"/>
                </a:lnTo>
                <a:lnTo>
                  <a:pt x="140285" y="429348"/>
                </a:lnTo>
                <a:lnTo>
                  <a:pt x="131623" y="434648"/>
                </a:lnTo>
                <a:lnTo>
                  <a:pt x="124578" y="438181"/>
                </a:lnTo>
                <a:lnTo>
                  <a:pt x="113364" y="442107"/>
                </a:lnTo>
                <a:lnTo>
                  <a:pt x="107326" y="443154"/>
                </a:lnTo>
                <a:lnTo>
                  <a:pt x="100761" y="443852"/>
                </a:lnTo>
                <a:lnTo>
                  <a:pt x="93844" y="444317"/>
                </a:lnTo>
                <a:lnTo>
                  <a:pt x="89232" y="443357"/>
                </a:lnTo>
                <a:lnTo>
                  <a:pt x="86158" y="441447"/>
                </a:lnTo>
                <a:lnTo>
                  <a:pt x="81224" y="435325"/>
                </a:lnTo>
                <a:lnTo>
                  <a:pt x="79549" y="434822"/>
                </a:lnTo>
                <a:lnTo>
                  <a:pt x="74301" y="434264"/>
                </a:lnTo>
                <a:lnTo>
                  <a:pt x="72394" y="432845"/>
                </a:lnTo>
                <a:lnTo>
                  <a:pt x="71123" y="430629"/>
                </a:lnTo>
                <a:lnTo>
                  <a:pt x="69710" y="424780"/>
                </a:lnTo>
                <a:lnTo>
                  <a:pt x="68914" y="413078"/>
                </a:lnTo>
                <a:lnTo>
                  <a:pt x="68728" y="400893"/>
                </a:lnTo>
                <a:lnTo>
                  <a:pt x="72032" y="387011"/>
                </a:lnTo>
                <a:lnTo>
                  <a:pt x="76464" y="373644"/>
                </a:lnTo>
                <a:lnTo>
                  <a:pt x="78434" y="363471"/>
                </a:lnTo>
                <a:lnTo>
                  <a:pt x="86083" y="351329"/>
                </a:lnTo>
                <a:lnTo>
                  <a:pt x="96679" y="338736"/>
                </a:lnTo>
                <a:lnTo>
                  <a:pt x="105622" y="328905"/>
                </a:lnTo>
                <a:lnTo>
                  <a:pt x="123864" y="310163"/>
                </a:lnTo>
                <a:lnTo>
                  <a:pt x="134637" y="302660"/>
                </a:lnTo>
                <a:lnTo>
                  <a:pt x="143658" y="298055"/>
                </a:lnTo>
                <a:lnTo>
                  <a:pt x="151902" y="291775"/>
                </a:lnTo>
                <a:lnTo>
                  <a:pt x="163185" y="284751"/>
                </a:lnTo>
                <a:lnTo>
                  <a:pt x="169750" y="281100"/>
                </a:lnTo>
                <a:lnTo>
                  <a:pt x="180431" y="277043"/>
                </a:lnTo>
                <a:lnTo>
                  <a:pt x="190681" y="273970"/>
                </a:lnTo>
                <a:lnTo>
                  <a:pt x="196971" y="271372"/>
                </a:lnTo>
                <a:lnTo>
                  <a:pt x="203704" y="268371"/>
                </a:lnTo>
                <a:lnTo>
                  <a:pt x="214571" y="265036"/>
                </a:lnTo>
                <a:lnTo>
                  <a:pt x="226175" y="263553"/>
                </a:lnTo>
                <a:lnTo>
                  <a:pt x="234603" y="263158"/>
                </a:lnTo>
                <a:lnTo>
                  <a:pt x="244032" y="262895"/>
                </a:lnTo>
                <a:lnTo>
                  <a:pt x="252857" y="263989"/>
                </a:lnTo>
                <a:lnTo>
                  <a:pt x="261281" y="265989"/>
                </a:lnTo>
                <a:lnTo>
                  <a:pt x="269437" y="268591"/>
                </a:lnTo>
                <a:lnTo>
                  <a:pt x="278685" y="272867"/>
                </a:lnTo>
                <a:lnTo>
                  <a:pt x="288660" y="278257"/>
                </a:lnTo>
                <a:lnTo>
                  <a:pt x="299120" y="284391"/>
                </a:lnTo>
                <a:lnTo>
                  <a:pt x="307363" y="288479"/>
                </a:lnTo>
                <a:lnTo>
                  <a:pt x="314129" y="291205"/>
                </a:lnTo>
                <a:lnTo>
                  <a:pt x="319909" y="293023"/>
                </a:lnTo>
                <a:lnTo>
                  <a:pt x="323763" y="295504"/>
                </a:lnTo>
                <a:lnTo>
                  <a:pt x="326331" y="298428"/>
                </a:lnTo>
                <a:lnTo>
                  <a:pt x="333334" y="311999"/>
                </a:lnTo>
                <a:lnTo>
                  <a:pt x="336523" y="318315"/>
                </a:lnTo>
                <a:lnTo>
                  <a:pt x="339918" y="322526"/>
                </a:lnTo>
                <a:lnTo>
                  <a:pt x="343452" y="325333"/>
                </a:lnTo>
                <a:lnTo>
                  <a:pt x="347078" y="327204"/>
                </a:lnTo>
                <a:lnTo>
                  <a:pt x="349495" y="329722"/>
                </a:lnTo>
                <a:lnTo>
                  <a:pt x="351107" y="332671"/>
                </a:lnTo>
                <a:lnTo>
                  <a:pt x="352181" y="335906"/>
                </a:lnTo>
                <a:lnTo>
                  <a:pt x="360148" y="349661"/>
                </a:lnTo>
                <a:lnTo>
                  <a:pt x="365828" y="358663"/>
                </a:lnTo>
                <a:lnTo>
                  <a:pt x="369615" y="367205"/>
                </a:lnTo>
                <a:lnTo>
                  <a:pt x="372140" y="375439"/>
                </a:lnTo>
                <a:lnTo>
                  <a:pt x="373823" y="383469"/>
                </a:lnTo>
                <a:lnTo>
                  <a:pt x="376215" y="388821"/>
                </a:lnTo>
                <a:lnTo>
                  <a:pt x="379080" y="392390"/>
                </a:lnTo>
                <a:lnTo>
                  <a:pt x="388619" y="4109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4"/>
          <p:cNvSpPr/>
          <p:nvPr/>
        </p:nvSpPr>
        <p:spPr>
          <a:xfrm>
            <a:off x="6080759" y="4983479"/>
            <a:ext cx="182881" cy="45722"/>
          </a:xfrm>
          <a:custGeom>
            <a:avLst/>
            <a:gdLst/>
            <a:ahLst/>
            <a:cxnLst/>
            <a:rect l="0" t="0" r="0" b="0"/>
            <a:pathLst>
              <a:path w="182881" h="45722">
                <a:moveTo>
                  <a:pt x="0" y="45721"/>
                </a:moveTo>
                <a:lnTo>
                  <a:pt x="12136" y="45721"/>
                </a:lnTo>
                <a:lnTo>
                  <a:pt x="16981" y="44450"/>
                </a:lnTo>
                <a:lnTo>
                  <a:pt x="21480" y="42334"/>
                </a:lnTo>
                <a:lnTo>
                  <a:pt x="25751" y="39653"/>
                </a:lnTo>
                <a:lnTo>
                  <a:pt x="29868" y="37865"/>
                </a:lnTo>
                <a:lnTo>
                  <a:pt x="33882" y="36673"/>
                </a:lnTo>
                <a:lnTo>
                  <a:pt x="37828" y="35879"/>
                </a:lnTo>
                <a:lnTo>
                  <a:pt x="41728" y="34080"/>
                </a:lnTo>
                <a:lnTo>
                  <a:pt x="45600" y="31610"/>
                </a:lnTo>
                <a:lnTo>
                  <a:pt x="49450" y="28693"/>
                </a:lnTo>
                <a:lnTo>
                  <a:pt x="53287" y="26749"/>
                </a:lnTo>
                <a:lnTo>
                  <a:pt x="57115" y="25453"/>
                </a:lnTo>
                <a:lnTo>
                  <a:pt x="60937" y="24589"/>
                </a:lnTo>
                <a:lnTo>
                  <a:pt x="90587" y="17305"/>
                </a:lnTo>
                <a:lnTo>
                  <a:pt x="102301" y="14076"/>
                </a:lnTo>
                <a:lnTo>
                  <a:pt x="113921" y="10654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5"/>
          <p:cNvSpPr/>
          <p:nvPr/>
        </p:nvSpPr>
        <p:spPr>
          <a:xfrm>
            <a:off x="6115050" y="5074919"/>
            <a:ext cx="148590" cy="45721"/>
          </a:xfrm>
          <a:custGeom>
            <a:avLst/>
            <a:gdLst/>
            <a:ahLst/>
            <a:cxnLst/>
            <a:rect l="0" t="0" r="0" b="0"/>
            <a:pathLst>
              <a:path w="148590" h="45721">
                <a:moveTo>
                  <a:pt x="0" y="45720"/>
                </a:moveTo>
                <a:lnTo>
                  <a:pt x="12136" y="45720"/>
                </a:lnTo>
                <a:lnTo>
                  <a:pt x="16980" y="44450"/>
                </a:lnTo>
                <a:lnTo>
                  <a:pt x="21480" y="42334"/>
                </a:lnTo>
                <a:lnTo>
                  <a:pt x="25750" y="39653"/>
                </a:lnTo>
                <a:lnTo>
                  <a:pt x="32406" y="36595"/>
                </a:lnTo>
                <a:lnTo>
                  <a:pt x="40654" y="33287"/>
                </a:lnTo>
                <a:lnTo>
                  <a:pt x="49962" y="29812"/>
                </a:lnTo>
                <a:lnTo>
                  <a:pt x="57438" y="26224"/>
                </a:lnTo>
                <a:lnTo>
                  <a:pt x="63692" y="22563"/>
                </a:lnTo>
                <a:lnTo>
                  <a:pt x="69131" y="18852"/>
                </a:lnTo>
                <a:lnTo>
                  <a:pt x="74027" y="16378"/>
                </a:lnTo>
                <a:lnTo>
                  <a:pt x="78561" y="14729"/>
                </a:lnTo>
                <a:lnTo>
                  <a:pt x="82855" y="13630"/>
                </a:lnTo>
                <a:lnTo>
                  <a:pt x="86986" y="12896"/>
                </a:lnTo>
                <a:lnTo>
                  <a:pt x="91010" y="12408"/>
                </a:lnTo>
                <a:lnTo>
                  <a:pt x="94963" y="12082"/>
                </a:lnTo>
                <a:lnTo>
                  <a:pt x="98869" y="10595"/>
                </a:lnTo>
                <a:lnTo>
                  <a:pt x="102742" y="8333"/>
                </a:lnTo>
                <a:lnTo>
                  <a:pt x="106595" y="5556"/>
                </a:lnTo>
                <a:lnTo>
                  <a:pt x="110433" y="3704"/>
                </a:lnTo>
                <a:lnTo>
                  <a:pt x="114262" y="2469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6"/>
          <p:cNvSpPr/>
          <p:nvPr/>
        </p:nvSpPr>
        <p:spPr>
          <a:xfrm>
            <a:off x="6617969" y="4640579"/>
            <a:ext cx="9843" cy="274322"/>
          </a:xfrm>
          <a:custGeom>
            <a:avLst/>
            <a:gdLst/>
            <a:ahLst/>
            <a:cxnLst/>
            <a:rect l="0" t="0" r="0" b="0"/>
            <a:pathLst>
              <a:path w="9843" h="274322">
                <a:moveTo>
                  <a:pt x="0" y="0"/>
                </a:moveTo>
                <a:lnTo>
                  <a:pt x="6069" y="18204"/>
                </a:lnTo>
                <a:lnTo>
                  <a:pt x="7856" y="27376"/>
                </a:lnTo>
                <a:lnTo>
                  <a:pt x="9048" y="37300"/>
                </a:lnTo>
                <a:lnTo>
                  <a:pt x="9842" y="47727"/>
                </a:lnTo>
                <a:lnTo>
                  <a:pt x="9101" y="61028"/>
                </a:lnTo>
                <a:lnTo>
                  <a:pt x="7338" y="76246"/>
                </a:lnTo>
                <a:lnTo>
                  <a:pt x="4892" y="92741"/>
                </a:lnTo>
                <a:lnTo>
                  <a:pt x="3261" y="108817"/>
                </a:lnTo>
                <a:lnTo>
                  <a:pt x="2174" y="124615"/>
                </a:lnTo>
                <a:lnTo>
                  <a:pt x="645" y="160960"/>
                </a:lnTo>
                <a:lnTo>
                  <a:pt x="287" y="176948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7"/>
          <p:cNvSpPr/>
          <p:nvPr/>
        </p:nvSpPr>
        <p:spPr>
          <a:xfrm>
            <a:off x="6423659" y="4880609"/>
            <a:ext cx="354332" cy="102871"/>
          </a:xfrm>
          <a:custGeom>
            <a:avLst/>
            <a:gdLst/>
            <a:ahLst/>
            <a:cxnLst/>
            <a:rect l="0" t="0" r="0" b="0"/>
            <a:pathLst>
              <a:path w="354332" h="102871">
                <a:moveTo>
                  <a:pt x="0" y="102870"/>
                </a:moveTo>
                <a:lnTo>
                  <a:pt x="24272" y="96803"/>
                </a:lnTo>
                <a:lnTo>
                  <a:pt x="32691" y="93745"/>
                </a:lnTo>
                <a:lnTo>
                  <a:pt x="39574" y="90437"/>
                </a:lnTo>
                <a:lnTo>
                  <a:pt x="45433" y="86962"/>
                </a:lnTo>
                <a:lnTo>
                  <a:pt x="51879" y="84644"/>
                </a:lnTo>
                <a:lnTo>
                  <a:pt x="58716" y="83100"/>
                </a:lnTo>
                <a:lnTo>
                  <a:pt x="65814" y="82070"/>
                </a:lnTo>
                <a:lnTo>
                  <a:pt x="73087" y="80114"/>
                </a:lnTo>
                <a:lnTo>
                  <a:pt x="80475" y="77539"/>
                </a:lnTo>
                <a:lnTo>
                  <a:pt x="87940" y="74553"/>
                </a:lnTo>
                <a:lnTo>
                  <a:pt x="106395" y="67848"/>
                </a:lnTo>
                <a:lnTo>
                  <a:pt x="116650" y="64282"/>
                </a:lnTo>
                <a:lnTo>
                  <a:pt x="144978" y="53547"/>
                </a:lnTo>
                <a:lnTo>
                  <a:pt x="161423" y="47128"/>
                </a:lnTo>
                <a:lnTo>
                  <a:pt x="200014" y="33223"/>
                </a:lnTo>
                <a:lnTo>
                  <a:pt x="220973" y="25958"/>
                </a:lnTo>
                <a:lnTo>
                  <a:pt x="240025" y="21116"/>
                </a:lnTo>
                <a:lnTo>
                  <a:pt x="257807" y="17887"/>
                </a:lnTo>
                <a:lnTo>
                  <a:pt x="274741" y="15735"/>
                </a:lnTo>
                <a:lnTo>
                  <a:pt x="288571" y="13030"/>
                </a:lnTo>
                <a:lnTo>
                  <a:pt x="300331" y="9957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8"/>
          <p:cNvSpPr/>
          <p:nvPr/>
        </p:nvSpPr>
        <p:spPr>
          <a:xfrm>
            <a:off x="6446520" y="5029386"/>
            <a:ext cx="228600" cy="205348"/>
          </a:xfrm>
          <a:custGeom>
            <a:avLst/>
            <a:gdLst/>
            <a:ahLst/>
            <a:cxnLst/>
            <a:rect l="0" t="0" r="0" b="0"/>
            <a:pathLst>
              <a:path w="228600" h="205348">
                <a:moveTo>
                  <a:pt x="0" y="56964"/>
                </a:moveTo>
                <a:lnTo>
                  <a:pt x="25750" y="31213"/>
                </a:lnTo>
                <a:lnTo>
                  <a:pt x="29866" y="28367"/>
                </a:lnTo>
                <a:lnTo>
                  <a:pt x="33880" y="26469"/>
                </a:lnTo>
                <a:lnTo>
                  <a:pt x="37827" y="25204"/>
                </a:lnTo>
                <a:lnTo>
                  <a:pt x="41728" y="23090"/>
                </a:lnTo>
                <a:lnTo>
                  <a:pt x="45599" y="20411"/>
                </a:lnTo>
                <a:lnTo>
                  <a:pt x="49449" y="17355"/>
                </a:lnTo>
                <a:lnTo>
                  <a:pt x="58365" y="14048"/>
                </a:lnTo>
                <a:lnTo>
                  <a:pt x="70661" y="10573"/>
                </a:lnTo>
                <a:lnTo>
                  <a:pt x="85207" y="6986"/>
                </a:lnTo>
                <a:lnTo>
                  <a:pt x="97444" y="4596"/>
                </a:lnTo>
                <a:lnTo>
                  <a:pt x="108143" y="3002"/>
                </a:lnTo>
                <a:lnTo>
                  <a:pt x="117814" y="1939"/>
                </a:lnTo>
                <a:lnTo>
                  <a:pt x="125533" y="1230"/>
                </a:lnTo>
                <a:lnTo>
                  <a:pt x="131949" y="758"/>
                </a:lnTo>
                <a:lnTo>
                  <a:pt x="137495" y="443"/>
                </a:lnTo>
                <a:lnTo>
                  <a:pt x="147045" y="93"/>
                </a:lnTo>
                <a:lnTo>
                  <a:pt x="151371" y="0"/>
                </a:lnTo>
                <a:lnTo>
                  <a:pt x="155523" y="1208"/>
                </a:lnTo>
                <a:lnTo>
                  <a:pt x="159562" y="3283"/>
                </a:lnTo>
                <a:lnTo>
                  <a:pt x="163524" y="5936"/>
                </a:lnTo>
                <a:lnTo>
                  <a:pt x="166167" y="8975"/>
                </a:lnTo>
                <a:lnTo>
                  <a:pt x="167927" y="12271"/>
                </a:lnTo>
                <a:lnTo>
                  <a:pt x="169101" y="15739"/>
                </a:lnTo>
                <a:lnTo>
                  <a:pt x="169884" y="19320"/>
                </a:lnTo>
                <a:lnTo>
                  <a:pt x="170406" y="22978"/>
                </a:lnTo>
                <a:lnTo>
                  <a:pt x="170754" y="26687"/>
                </a:lnTo>
                <a:lnTo>
                  <a:pt x="170986" y="32969"/>
                </a:lnTo>
                <a:lnTo>
                  <a:pt x="171243" y="50109"/>
                </a:lnTo>
                <a:lnTo>
                  <a:pt x="170042" y="57474"/>
                </a:lnTo>
                <a:lnTo>
                  <a:pt x="167971" y="63654"/>
                </a:lnTo>
                <a:lnTo>
                  <a:pt x="149454" y="100901"/>
                </a:lnTo>
                <a:lnTo>
                  <a:pt x="142817" y="110385"/>
                </a:lnTo>
                <a:lnTo>
                  <a:pt x="135851" y="117978"/>
                </a:lnTo>
                <a:lnTo>
                  <a:pt x="128667" y="124310"/>
                </a:lnTo>
                <a:lnTo>
                  <a:pt x="121338" y="132341"/>
                </a:lnTo>
                <a:lnTo>
                  <a:pt x="113912" y="141505"/>
                </a:lnTo>
                <a:lnTo>
                  <a:pt x="106421" y="151424"/>
                </a:lnTo>
                <a:lnTo>
                  <a:pt x="98888" y="159308"/>
                </a:lnTo>
                <a:lnTo>
                  <a:pt x="91325" y="165833"/>
                </a:lnTo>
                <a:lnTo>
                  <a:pt x="83743" y="171453"/>
                </a:lnTo>
                <a:lnTo>
                  <a:pt x="77418" y="176470"/>
                </a:lnTo>
                <a:lnTo>
                  <a:pt x="71932" y="181084"/>
                </a:lnTo>
                <a:lnTo>
                  <a:pt x="67005" y="185430"/>
                </a:lnTo>
                <a:lnTo>
                  <a:pt x="61180" y="189598"/>
                </a:lnTo>
                <a:lnTo>
                  <a:pt x="54757" y="193647"/>
                </a:lnTo>
                <a:lnTo>
                  <a:pt x="47934" y="197615"/>
                </a:lnTo>
                <a:lnTo>
                  <a:pt x="42116" y="200261"/>
                </a:lnTo>
                <a:lnTo>
                  <a:pt x="36967" y="202026"/>
                </a:lnTo>
                <a:lnTo>
                  <a:pt x="32265" y="203201"/>
                </a:lnTo>
                <a:lnTo>
                  <a:pt x="27860" y="203986"/>
                </a:lnTo>
                <a:lnTo>
                  <a:pt x="23653" y="204508"/>
                </a:lnTo>
                <a:lnTo>
                  <a:pt x="19579" y="204856"/>
                </a:lnTo>
                <a:lnTo>
                  <a:pt x="15592" y="205089"/>
                </a:lnTo>
                <a:lnTo>
                  <a:pt x="7776" y="205347"/>
                </a:lnTo>
                <a:lnTo>
                  <a:pt x="5184" y="204146"/>
                </a:lnTo>
                <a:lnTo>
                  <a:pt x="3456" y="202075"/>
                </a:lnTo>
                <a:lnTo>
                  <a:pt x="2304" y="199425"/>
                </a:lnTo>
                <a:lnTo>
                  <a:pt x="2806" y="197658"/>
                </a:lnTo>
                <a:lnTo>
                  <a:pt x="4411" y="196480"/>
                </a:lnTo>
                <a:lnTo>
                  <a:pt x="6750" y="195694"/>
                </a:lnTo>
                <a:lnTo>
                  <a:pt x="12737" y="191435"/>
                </a:lnTo>
                <a:lnTo>
                  <a:pt x="16111" y="188521"/>
                </a:lnTo>
                <a:lnTo>
                  <a:pt x="22170" y="184038"/>
                </a:lnTo>
                <a:lnTo>
                  <a:pt x="39063" y="172285"/>
                </a:lnTo>
                <a:lnTo>
                  <a:pt x="46362" y="168134"/>
                </a:lnTo>
                <a:lnTo>
                  <a:pt x="52498" y="165367"/>
                </a:lnTo>
                <a:lnTo>
                  <a:pt x="57858" y="163523"/>
                </a:lnTo>
                <a:lnTo>
                  <a:pt x="63972" y="161023"/>
                </a:lnTo>
                <a:lnTo>
                  <a:pt x="70588" y="158086"/>
                </a:lnTo>
                <a:lnTo>
                  <a:pt x="77539" y="154859"/>
                </a:lnTo>
                <a:lnTo>
                  <a:pt x="88522" y="152707"/>
                </a:lnTo>
                <a:lnTo>
                  <a:pt x="102195" y="151272"/>
                </a:lnTo>
                <a:lnTo>
                  <a:pt x="117660" y="150316"/>
                </a:lnTo>
                <a:lnTo>
                  <a:pt x="148390" y="149254"/>
                </a:lnTo>
                <a:lnTo>
                  <a:pt x="163697" y="148970"/>
                </a:lnTo>
                <a:lnTo>
                  <a:pt x="176441" y="150051"/>
                </a:lnTo>
                <a:lnTo>
                  <a:pt x="187477" y="152042"/>
                </a:lnTo>
                <a:lnTo>
                  <a:pt x="208372" y="157525"/>
                </a:lnTo>
                <a:lnTo>
                  <a:pt x="228599" y="1598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9"/>
          <p:cNvSpPr/>
          <p:nvPr/>
        </p:nvSpPr>
        <p:spPr>
          <a:xfrm>
            <a:off x="6675119" y="4964899"/>
            <a:ext cx="273707" cy="509913"/>
          </a:xfrm>
          <a:custGeom>
            <a:avLst/>
            <a:gdLst/>
            <a:ahLst/>
            <a:cxnLst/>
            <a:rect l="0" t="0" r="0" b="0"/>
            <a:pathLst>
              <a:path w="273707" h="509913">
                <a:moveTo>
                  <a:pt x="80011" y="7151"/>
                </a:moveTo>
                <a:lnTo>
                  <a:pt x="80011" y="51104"/>
                </a:lnTo>
                <a:lnTo>
                  <a:pt x="81281" y="61853"/>
                </a:lnTo>
                <a:lnTo>
                  <a:pt x="83397" y="71559"/>
                </a:lnTo>
                <a:lnTo>
                  <a:pt x="86079" y="80569"/>
                </a:lnTo>
                <a:lnTo>
                  <a:pt x="99217" y="117674"/>
                </a:lnTo>
                <a:lnTo>
                  <a:pt x="108056" y="141793"/>
                </a:lnTo>
                <a:lnTo>
                  <a:pt x="113947" y="159142"/>
                </a:lnTo>
                <a:lnTo>
                  <a:pt x="117875" y="171978"/>
                </a:lnTo>
                <a:lnTo>
                  <a:pt x="120494" y="181806"/>
                </a:lnTo>
                <a:lnTo>
                  <a:pt x="126789" y="196111"/>
                </a:lnTo>
                <a:lnTo>
                  <a:pt x="130247" y="201705"/>
                </a:lnTo>
                <a:lnTo>
                  <a:pt x="133821" y="205433"/>
                </a:lnTo>
                <a:lnTo>
                  <a:pt x="137475" y="207919"/>
                </a:lnTo>
                <a:lnTo>
                  <a:pt x="144920" y="210681"/>
                </a:lnTo>
                <a:lnTo>
                  <a:pt x="152462" y="211909"/>
                </a:lnTo>
                <a:lnTo>
                  <a:pt x="154982" y="210966"/>
                </a:lnTo>
                <a:lnTo>
                  <a:pt x="156661" y="209067"/>
                </a:lnTo>
                <a:lnTo>
                  <a:pt x="157781" y="206532"/>
                </a:lnTo>
                <a:lnTo>
                  <a:pt x="168703" y="192067"/>
                </a:lnTo>
                <a:lnTo>
                  <a:pt x="175733" y="179929"/>
                </a:lnTo>
                <a:lnTo>
                  <a:pt x="179704" y="166068"/>
                </a:lnTo>
                <a:lnTo>
                  <a:pt x="180763" y="158815"/>
                </a:lnTo>
                <a:lnTo>
                  <a:pt x="185325" y="147370"/>
                </a:lnTo>
                <a:lnTo>
                  <a:pt x="188320" y="142540"/>
                </a:lnTo>
                <a:lnTo>
                  <a:pt x="191648" y="130400"/>
                </a:lnTo>
                <a:lnTo>
                  <a:pt x="194398" y="116538"/>
                </a:lnTo>
                <a:lnTo>
                  <a:pt x="199852" y="101910"/>
                </a:lnTo>
                <a:lnTo>
                  <a:pt x="203123" y="86943"/>
                </a:lnTo>
                <a:lnTo>
                  <a:pt x="204578" y="71824"/>
                </a:lnTo>
                <a:lnTo>
                  <a:pt x="205223" y="56637"/>
                </a:lnTo>
                <a:lnTo>
                  <a:pt x="205588" y="33807"/>
                </a:lnTo>
                <a:lnTo>
                  <a:pt x="205731" y="0"/>
                </a:lnTo>
                <a:lnTo>
                  <a:pt x="205739" y="5958"/>
                </a:lnTo>
                <a:lnTo>
                  <a:pt x="211808" y="18933"/>
                </a:lnTo>
                <a:lnTo>
                  <a:pt x="214865" y="26435"/>
                </a:lnTo>
                <a:lnTo>
                  <a:pt x="218174" y="35247"/>
                </a:lnTo>
                <a:lnTo>
                  <a:pt x="221649" y="44931"/>
                </a:lnTo>
                <a:lnTo>
                  <a:pt x="225237" y="53927"/>
                </a:lnTo>
                <a:lnTo>
                  <a:pt x="228898" y="62465"/>
                </a:lnTo>
                <a:lnTo>
                  <a:pt x="232608" y="70697"/>
                </a:lnTo>
                <a:lnTo>
                  <a:pt x="236732" y="86617"/>
                </a:lnTo>
                <a:lnTo>
                  <a:pt x="239834" y="102159"/>
                </a:lnTo>
                <a:lnTo>
                  <a:pt x="245447" y="117533"/>
                </a:lnTo>
                <a:lnTo>
                  <a:pt x="247451" y="126459"/>
                </a:lnTo>
                <a:lnTo>
                  <a:pt x="248788" y="136220"/>
                </a:lnTo>
                <a:lnTo>
                  <a:pt x="249679" y="146537"/>
                </a:lnTo>
                <a:lnTo>
                  <a:pt x="250273" y="157225"/>
                </a:lnTo>
                <a:lnTo>
                  <a:pt x="250932" y="179260"/>
                </a:lnTo>
                <a:lnTo>
                  <a:pt x="252379" y="189200"/>
                </a:lnTo>
                <a:lnTo>
                  <a:pt x="254613" y="198367"/>
                </a:lnTo>
                <a:lnTo>
                  <a:pt x="257372" y="207018"/>
                </a:lnTo>
                <a:lnTo>
                  <a:pt x="260481" y="220406"/>
                </a:lnTo>
                <a:lnTo>
                  <a:pt x="267323" y="255600"/>
                </a:lnTo>
                <a:lnTo>
                  <a:pt x="269655" y="271844"/>
                </a:lnTo>
                <a:lnTo>
                  <a:pt x="271211" y="286483"/>
                </a:lnTo>
                <a:lnTo>
                  <a:pt x="272247" y="300052"/>
                </a:lnTo>
                <a:lnTo>
                  <a:pt x="272939" y="311638"/>
                </a:lnTo>
                <a:lnTo>
                  <a:pt x="273706" y="331285"/>
                </a:lnTo>
                <a:lnTo>
                  <a:pt x="272641" y="342620"/>
                </a:lnTo>
                <a:lnTo>
                  <a:pt x="270660" y="355257"/>
                </a:lnTo>
                <a:lnTo>
                  <a:pt x="268071" y="368761"/>
                </a:lnTo>
                <a:lnTo>
                  <a:pt x="265074" y="380304"/>
                </a:lnTo>
                <a:lnTo>
                  <a:pt x="261807" y="390540"/>
                </a:lnTo>
                <a:lnTo>
                  <a:pt x="258357" y="399903"/>
                </a:lnTo>
                <a:lnTo>
                  <a:pt x="254789" y="411226"/>
                </a:lnTo>
                <a:lnTo>
                  <a:pt x="247436" y="437353"/>
                </a:lnTo>
                <a:lnTo>
                  <a:pt x="242427" y="447622"/>
                </a:lnTo>
                <a:lnTo>
                  <a:pt x="236549" y="455738"/>
                </a:lnTo>
                <a:lnTo>
                  <a:pt x="206438" y="486455"/>
                </a:lnTo>
                <a:lnTo>
                  <a:pt x="202396" y="490516"/>
                </a:lnTo>
                <a:lnTo>
                  <a:pt x="198431" y="493224"/>
                </a:lnTo>
                <a:lnTo>
                  <a:pt x="190638" y="496233"/>
                </a:lnTo>
                <a:lnTo>
                  <a:pt x="185513" y="498306"/>
                </a:lnTo>
                <a:lnTo>
                  <a:pt x="179555" y="500958"/>
                </a:lnTo>
                <a:lnTo>
                  <a:pt x="173043" y="503995"/>
                </a:lnTo>
                <a:lnTo>
                  <a:pt x="167432" y="506020"/>
                </a:lnTo>
                <a:lnTo>
                  <a:pt x="162422" y="507370"/>
                </a:lnTo>
                <a:lnTo>
                  <a:pt x="157811" y="508270"/>
                </a:lnTo>
                <a:lnTo>
                  <a:pt x="152198" y="508870"/>
                </a:lnTo>
                <a:lnTo>
                  <a:pt x="145915" y="509271"/>
                </a:lnTo>
                <a:lnTo>
                  <a:pt x="133432" y="509715"/>
                </a:lnTo>
                <a:lnTo>
                  <a:pt x="123650" y="509912"/>
                </a:lnTo>
                <a:lnTo>
                  <a:pt x="117994" y="508695"/>
                </a:lnTo>
                <a:lnTo>
                  <a:pt x="111683" y="506613"/>
                </a:lnTo>
                <a:lnTo>
                  <a:pt x="104935" y="503956"/>
                </a:lnTo>
                <a:lnTo>
                  <a:pt x="97897" y="502184"/>
                </a:lnTo>
                <a:lnTo>
                  <a:pt x="90664" y="501003"/>
                </a:lnTo>
                <a:lnTo>
                  <a:pt x="83304" y="500216"/>
                </a:lnTo>
                <a:lnTo>
                  <a:pt x="77126" y="498421"/>
                </a:lnTo>
                <a:lnTo>
                  <a:pt x="71737" y="495954"/>
                </a:lnTo>
                <a:lnTo>
                  <a:pt x="66875" y="493039"/>
                </a:lnTo>
                <a:lnTo>
                  <a:pt x="62364" y="491097"/>
                </a:lnTo>
                <a:lnTo>
                  <a:pt x="53964" y="488938"/>
                </a:lnTo>
                <a:lnTo>
                  <a:pt x="45998" y="484592"/>
                </a:lnTo>
                <a:lnTo>
                  <a:pt x="42095" y="481654"/>
                </a:lnTo>
                <a:lnTo>
                  <a:pt x="34373" y="478391"/>
                </a:lnTo>
                <a:lnTo>
                  <a:pt x="25135" y="476296"/>
                </a:lnTo>
                <a:lnTo>
                  <a:pt x="17467" y="475934"/>
                </a:lnTo>
                <a:lnTo>
                  <a:pt x="0" y="4757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0"/>
          <p:cNvSpPr/>
          <p:nvPr/>
        </p:nvSpPr>
        <p:spPr>
          <a:xfrm>
            <a:off x="7772400" y="2526029"/>
            <a:ext cx="45720" cy="240031"/>
          </a:xfrm>
          <a:custGeom>
            <a:avLst/>
            <a:gdLst/>
            <a:ahLst/>
            <a:cxnLst/>
            <a:rect l="0" t="0" r="0" b="0"/>
            <a:pathLst>
              <a:path w="45720" h="240031">
                <a:moveTo>
                  <a:pt x="0" y="0"/>
                </a:moveTo>
                <a:lnTo>
                  <a:pt x="0" y="12136"/>
                </a:lnTo>
                <a:lnTo>
                  <a:pt x="2540" y="24601"/>
                </a:lnTo>
                <a:lnTo>
                  <a:pt x="6773" y="41801"/>
                </a:lnTo>
                <a:lnTo>
                  <a:pt x="12135" y="62157"/>
                </a:lnTo>
                <a:lnTo>
                  <a:pt x="16980" y="85888"/>
                </a:lnTo>
                <a:lnTo>
                  <a:pt x="21480" y="111869"/>
                </a:lnTo>
                <a:lnTo>
                  <a:pt x="25750" y="139349"/>
                </a:lnTo>
                <a:lnTo>
                  <a:pt x="28596" y="160210"/>
                </a:lnTo>
                <a:lnTo>
                  <a:pt x="30495" y="176657"/>
                </a:lnTo>
                <a:lnTo>
                  <a:pt x="32602" y="200434"/>
                </a:lnTo>
                <a:lnTo>
                  <a:pt x="33540" y="215236"/>
                </a:lnTo>
                <a:lnTo>
                  <a:pt x="33956" y="226047"/>
                </a:lnTo>
                <a:lnTo>
                  <a:pt x="34067" y="230708"/>
                </a:lnTo>
                <a:lnTo>
                  <a:pt x="35411" y="233816"/>
                </a:lnTo>
                <a:lnTo>
                  <a:pt x="37577" y="235887"/>
                </a:lnTo>
                <a:lnTo>
                  <a:pt x="45719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1"/>
          <p:cNvSpPr/>
          <p:nvPr/>
        </p:nvSpPr>
        <p:spPr>
          <a:xfrm>
            <a:off x="7589519" y="2800350"/>
            <a:ext cx="377191" cy="80010"/>
          </a:xfrm>
          <a:custGeom>
            <a:avLst/>
            <a:gdLst/>
            <a:ahLst/>
            <a:cxnLst/>
            <a:rect l="0" t="0" r="0" b="0"/>
            <a:pathLst>
              <a:path w="377191" h="80010">
                <a:moveTo>
                  <a:pt x="0" y="80009"/>
                </a:moveTo>
                <a:lnTo>
                  <a:pt x="24272" y="73942"/>
                </a:lnTo>
                <a:lnTo>
                  <a:pt x="32691" y="72154"/>
                </a:lnTo>
                <a:lnTo>
                  <a:pt x="39575" y="70963"/>
                </a:lnTo>
                <a:lnTo>
                  <a:pt x="45433" y="70168"/>
                </a:lnTo>
                <a:lnTo>
                  <a:pt x="56960" y="67099"/>
                </a:lnTo>
                <a:lnTo>
                  <a:pt x="90085" y="56915"/>
                </a:lnTo>
                <a:lnTo>
                  <a:pt x="104507" y="53183"/>
                </a:lnTo>
                <a:lnTo>
                  <a:pt x="116662" y="50695"/>
                </a:lnTo>
                <a:lnTo>
                  <a:pt x="127304" y="49036"/>
                </a:lnTo>
                <a:lnTo>
                  <a:pt x="202961" y="34567"/>
                </a:lnTo>
                <a:lnTo>
                  <a:pt x="225478" y="29394"/>
                </a:lnTo>
                <a:lnTo>
                  <a:pt x="243029" y="24676"/>
                </a:lnTo>
                <a:lnTo>
                  <a:pt x="257270" y="20261"/>
                </a:lnTo>
                <a:lnTo>
                  <a:pt x="269303" y="17317"/>
                </a:lnTo>
                <a:lnTo>
                  <a:pt x="279866" y="15355"/>
                </a:lnTo>
                <a:lnTo>
                  <a:pt x="289447" y="14046"/>
                </a:lnTo>
                <a:lnTo>
                  <a:pt x="298375" y="13174"/>
                </a:lnTo>
                <a:lnTo>
                  <a:pt x="306867" y="12592"/>
                </a:lnTo>
                <a:lnTo>
                  <a:pt x="315068" y="12205"/>
                </a:lnTo>
                <a:lnTo>
                  <a:pt x="324346" y="10676"/>
                </a:lnTo>
                <a:lnTo>
                  <a:pt x="334340" y="8387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2"/>
          <p:cNvSpPr/>
          <p:nvPr/>
        </p:nvSpPr>
        <p:spPr>
          <a:xfrm>
            <a:off x="7709431" y="2960979"/>
            <a:ext cx="325860" cy="147906"/>
          </a:xfrm>
          <a:custGeom>
            <a:avLst/>
            <a:gdLst/>
            <a:ahLst/>
            <a:cxnLst/>
            <a:rect l="0" t="0" r="0" b="0"/>
            <a:pathLst>
              <a:path w="325860" h="147906">
                <a:moveTo>
                  <a:pt x="17248" y="22250"/>
                </a:moveTo>
                <a:lnTo>
                  <a:pt x="29385" y="16183"/>
                </a:lnTo>
                <a:lnTo>
                  <a:pt x="34228" y="13125"/>
                </a:lnTo>
                <a:lnTo>
                  <a:pt x="38728" y="9817"/>
                </a:lnTo>
                <a:lnTo>
                  <a:pt x="42998" y="6342"/>
                </a:lnTo>
                <a:lnTo>
                  <a:pt x="49655" y="4024"/>
                </a:lnTo>
                <a:lnTo>
                  <a:pt x="57903" y="2480"/>
                </a:lnTo>
                <a:lnTo>
                  <a:pt x="67212" y="1450"/>
                </a:lnTo>
                <a:lnTo>
                  <a:pt x="79767" y="763"/>
                </a:lnTo>
                <a:lnTo>
                  <a:pt x="110652" y="0"/>
                </a:lnTo>
                <a:lnTo>
                  <a:pt x="123967" y="1067"/>
                </a:lnTo>
                <a:lnTo>
                  <a:pt x="135384" y="3048"/>
                </a:lnTo>
                <a:lnTo>
                  <a:pt x="145536" y="5639"/>
                </a:lnTo>
                <a:lnTo>
                  <a:pt x="153573" y="8636"/>
                </a:lnTo>
                <a:lnTo>
                  <a:pt x="160201" y="11904"/>
                </a:lnTo>
                <a:lnTo>
                  <a:pt x="165891" y="15353"/>
                </a:lnTo>
                <a:lnTo>
                  <a:pt x="175598" y="19185"/>
                </a:lnTo>
                <a:lnTo>
                  <a:pt x="179965" y="20207"/>
                </a:lnTo>
                <a:lnTo>
                  <a:pt x="182876" y="22158"/>
                </a:lnTo>
                <a:lnTo>
                  <a:pt x="184817" y="24729"/>
                </a:lnTo>
                <a:lnTo>
                  <a:pt x="186111" y="27712"/>
                </a:lnTo>
                <a:lnTo>
                  <a:pt x="186973" y="30972"/>
                </a:lnTo>
                <a:lnTo>
                  <a:pt x="187548" y="34415"/>
                </a:lnTo>
                <a:lnTo>
                  <a:pt x="188472" y="42998"/>
                </a:lnTo>
                <a:lnTo>
                  <a:pt x="188598" y="47558"/>
                </a:lnTo>
                <a:lnTo>
                  <a:pt x="188679" y="60834"/>
                </a:lnTo>
                <a:lnTo>
                  <a:pt x="186145" y="65753"/>
                </a:lnTo>
                <a:lnTo>
                  <a:pt x="181916" y="71572"/>
                </a:lnTo>
                <a:lnTo>
                  <a:pt x="176557" y="77992"/>
                </a:lnTo>
                <a:lnTo>
                  <a:pt x="170444" y="84811"/>
                </a:lnTo>
                <a:lnTo>
                  <a:pt x="156879" y="99162"/>
                </a:lnTo>
                <a:lnTo>
                  <a:pt x="147166" y="106545"/>
                </a:lnTo>
                <a:lnTo>
                  <a:pt x="135610" y="114007"/>
                </a:lnTo>
                <a:lnTo>
                  <a:pt x="122826" y="121521"/>
                </a:lnTo>
                <a:lnTo>
                  <a:pt x="110494" y="127801"/>
                </a:lnTo>
                <a:lnTo>
                  <a:pt x="98462" y="133258"/>
                </a:lnTo>
                <a:lnTo>
                  <a:pt x="86631" y="138165"/>
                </a:lnTo>
                <a:lnTo>
                  <a:pt x="77474" y="141437"/>
                </a:lnTo>
                <a:lnTo>
                  <a:pt x="70098" y="143618"/>
                </a:lnTo>
                <a:lnTo>
                  <a:pt x="63912" y="145072"/>
                </a:lnTo>
                <a:lnTo>
                  <a:pt x="58518" y="146042"/>
                </a:lnTo>
                <a:lnTo>
                  <a:pt x="49137" y="147119"/>
                </a:lnTo>
                <a:lnTo>
                  <a:pt x="40734" y="147597"/>
                </a:lnTo>
                <a:lnTo>
                  <a:pt x="31497" y="147810"/>
                </a:lnTo>
                <a:lnTo>
                  <a:pt x="18924" y="147905"/>
                </a:lnTo>
                <a:lnTo>
                  <a:pt x="14555" y="146660"/>
                </a:lnTo>
                <a:lnTo>
                  <a:pt x="11644" y="144560"/>
                </a:lnTo>
                <a:lnTo>
                  <a:pt x="9701" y="141890"/>
                </a:lnTo>
                <a:lnTo>
                  <a:pt x="7137" y="138840"/>
                </a:lnTo>
                <a:lnTo>
                  <a:pt x="4158" y="135537"/>
                </a:lnTo>
                <a:lnTo>
                  <a:pt x="902" y="132065"/>
                </a:lnTo>
                <a:lnTo>
                  <a:pt x="0" y="128480"/>
                </a:lnTo>
                <a:lnTo>
                  <a:pt x="670" y="124820"/>
                </a:lnTo>
                <a:lnTo>
                  <a:pt x="4802" y="115889"/>
                </a:lnTo>
                <a:lnTo>
                  <a:pt x="8753" y="111281"/>
                </a:lnTo>
                <a:lnTo>
                  <a:pt x="11585" y="108274"/>
                </a:lnTo>
                <a:lnTo>
                  <a:pt x="14744" y="106270"/>
                </a:lnTo>
                <a:lnTo>
                  <a:pt x="21638" y="104042"/>
                </a:lnTo>
                <a:lnTo>
                  <a:pt x="28936" y="99666"/>
                </a:lnTo>
                <a:lnTo>
                  <a:pt x="32660" y="96720"/>
                </a:lnTo>
                <a:lnTo>
                  <a:pt x="38953" y="94757"/>
                </a:lnTo>
                <a:lnTo>
                  <a:pt x="46959" y="93448"/>
                </a:lnTo>
                <a:lnTo>
                  <a:pt x="56105" y="92576"/>
                </a:lnTo>
                <a:lnTo>
                  <a:pt x="66013" y="91994"/>
                </a:lnTo>
                <a:lnTo>
                  <a:pt x="87182" y="91348"/>
                </a:lnTo>
                <a:lnTo>
                  <a:pt x="127771" y="90933"/>
                </a:lnTo>
                <a:lnTo>
                  <a:pt x="162890" y="90876"/>
                </a:lnTo>
                <a:lnTo>
                  <a:pt x="177843" y="92131"/>
                </a:lnTo>
                <a:lnTo>
                  <a:pt x="190351" y="94237"/>
                </a:lnTo>
                <a:lnTo>
                  <a:pt x="201230" y="96912"/>
                </a:lnTo>
                <a:lnTo>
                  <a:pt x="214833" y="98694"/>
                </a:lnTo>
                <a:lnTo>
                  <a:pt x="230251" y="99883"/>
                </a:lnTo>
                <a:lnTo>
                  <a:pt x="246881" y="100676"/>
                </a:lnTo>
                <a:lnTo>
                  <a:pt x="260506" y="99934"/>
                </a:lnTo>
                <a:lnTo>
                  <a:pt x="272130" y="98169"/>
                </a:lnTo>
                <a:lnTo>
                  <a:pt x="282419" y="95723"/>
                </a:lnTo>
                <a:lnTo>
                  <a:pt x="290549" y="94092"/>
                </a:lnTo>
                <a:lnTo>
                  <a:pt x="297239" y="93005"/>
                </a:lnTo>
                <a:lnTo>
                  <a:pt x="325859" y="908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3"/>
          <p:cNvSpPr/>
          <p:nvPr/>
        </p:nvSpPr>
        <p:spPr>
          <a:xfrm>
            <a:off x="8012429" y="2788919"/>
            <a:ext cx="285751" cy="148528"/>
          </a:xfrm>
          <a:custGeom>
            <a:avLst/>
            <a:gdLst/>
            <a:ahLst/>
            <a:cxnLst/>
            <a:rect l="0" t="0" r="0" b="0"/>
            <a:pathLst>
              <a:path w="285751" h="148528">
                <a:moveTo>
                  <a:pt x="0" y="0"/>
                </a:moveTo>
                <a:lnTo>
                  <a:pt x="6069" y="6068"/>
                </a:lnTo>
                <a:lnTo>
                  <a:pt x="7855" y="9126"/>
                </a:lnTo>
                <a:lnTo>
                  <a:pt x="9048" y="12434"/>
                </a:lnTo>
                <a:lnTo>
                  <a:pt x="9842" y="15909"/>
                </a:lnTo>
                <a:lnTo>
                  <a:pt x="11641" y="19496"/>
                </a:lnTo>
                <a:lnTo>
                  <a:pt x="14112" y="23158"/>
                </a:lnTo>
                <a:lnTo>
                  <a:pt x="17028" y="26869"/>
                </a:lnTo>
                <a:lnTo>
                  <a:pt x="22782" y="31883"/>
                </a:lnTo>
                <a:lnTo>
                  <a:pt x="30428" y="37765"/>
                </a:lnTo>
                <a:lnTo>
                  <a:pt x="39336" y="44227"/>
                </a:lnTo>
                <a:lnTo>
                  <a:pt x="76326" y="68340"/>
                </a:lnTo>
                <a:lnTo>
                  <a:pt x="100414" y="83660"/>
                </a:lnTo>
                <a:lnTo>
                  <a:pt x="117743" y="95144"/>
                </a:lnTo>
                <a:lnTo>
                  <a:pt x="130566" y="104069"/>
                </a:lnTo>
                <a:lnTo>
                  <a:pt x="140384" y="111290"/>
                </a:lnTo>
                <a:lnTo>
                  <a:pt x="148199" y="117373"/>
                </a:lnTo>
                <a:lnTo>
                  <a:pt x="154680" y="122699"/>
                </a:lnTo>
                <a:lnTo>
                  <a:pt x="160270" y="127520"/>
                </a:lnTo>
                <a:lnTo>
                  <a:pt x="167807" y="132003"/>
                </a:lnTo>
                <a:lnTo>
                  <a:pt x="176641" y="136262"/>
                </a:lnTo>
                <a:lnTo>
                  <a:pt x="186341" y="140372"/>
                </a:lnTo>
                <a:lnTo>
                  <a:pt x="196617" y="143111"/>
                </a:lnTo>
                <a:lnTo>
                  <a:pt x="207279" y="144938"/>
                </a:lnTo>
                <a:lnTo>
                  <a:pt x="218196" y="146155"/>
                </a:lnTo>
                <a:lnTo>
                  <a:pt x="226744" y="146967"/>
                </a:lnTo>
                <a:lnTo>
                  <a:pt x="233713" y="147508"/>
                </a:lnTo>
                <a:lnTo>
                  <a:pt x="239629" y="147869"/>
                </a:lnTo>
                <a:lnTo>
                  <a:pt x="252975" y="148270"/>
                </a:lnTo>
                <a:lnTo>
                  <a:pt x="276172" y="148527"/>
                </a:lnTo>
                <a:lnTo>
                  <a:pt x="279365" y="147278"/>
                </a:lnTo>
                <a:lnTo>
                  <a:pt x="281494" y="145175"/>
                </a:lnTo>
                <a:lnTo>
                  <a:pt x="28575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4"/>
          <p:cNvSpPr/>
          <p:nvPr/>
        </p:nvSpPr>
        <p:spPr>
          <a:xfrm>
            <a:off x="8103869" y="2777489"/>
            <a:ext cx="80011" cy="234816"/>
          </a:xfrm>
          <a:custGeom>
            <a:avLst/>
            <a:gdLst/>
            <a:ahLst/>
            <a:cxnLst/>
            <a:rect l="0" t="0" r="0" b="0"/>
            <a:pathLst>
              <a:path w="80011" h="234816">
                <a:moveTo>
                  <a:pt x="80010" y="0"/>
                </a:moveTo>
                <a:lnTo>
                  <a:pt x="80010" y="12136"/>
                </a:lnTo>
                <a:lnTo>
                  <a:pt x="78740" y="16981"/>
                </a:lnTo>
                <a:lnTo>
                  <a:pt x="76624" y="21481"/>
                </a:lnTo>
                <a:lnTo>
                  <a:pt x="73943" y="25751"/>
                </a:lnTo>
                <a:lnTo>
                  <a:pt x="72155" y="31137"/>
                </a:lnTo>
                <a:lnTo>
                  <a:pt x="70963" y="37268"/>
                </a:lnTo>
                <a:lnTo>
                  <a:pt x="70169" y="43896"/>
                </a:lnTo>
                <a:lnTo>
                  <a:pt x="68370" y="50854"/>
                </a:lnTo>
                <a:lnTo>
                  <a:pt x="65900" y="58033"/>
                </a:lnTo>
                <a:lnTo>
                  <a:pt x="62983" y="65359"/>
                </a:lnTo>
                <a:lnTo>
                  <a:pt x="61039" y="71513"/>
                </a:lnTo>
                <a:lnTo>
                  <a:pt x="59743" y="76885"/>
                </a:lnTo>
                <a:lnTo>
                  <a:pt x="58879" y="81737"/>
                </a:lnTo>
                <a:lnTo>
                  <a:pt x="57032" y="88782"/>
                </a:lnTo>
                <a:lnTo>
                  <a:pt x="54533" y="97288"/>
                </a:lnTo>
                <a:lnTo>
                  <a:pt x="44945" y="127463"/>
                </a:lnTo>
                <a:lnTo>
                  <a:pt x="41393" y="138315"/>
                </a:lnTo>
                <a:lnTo>
                  <a:pt x="37755" y="146821"/>
                </a:lnTo>
                <a:lnTo>
                  <a:pt x="34061" y="153761"/>
                </a:lnTo>
                <a:lnTo>
                  <a:pt x="30327" y="159657"/>
                </a:lnTo>
                <a:lnTo>
                  <a:pt x="26568" y="167398"/>
                </a:lnTo>
                <a:lnTo>
                  <a:pt x="22792" y="176369"/>
                </a:lnTo>
                <a:lnTo>
                  <a:pt x="19005" y="186159"/>
                </a:lnTo>
                <a:lnTo>
                  <a:pt x="16480" y="193956"/>
                </a:lnTo>
                <a:lnTo>
                  <a:pt x="14797" y="200424"/>
                </a:lnTo>
                <a:lnTo>
                  <a:pt x="12096" y="213863"/>
                </a:lnTo>
                <a:lnTo>
                  <a:pt x="10603" y="216235"/>
                </a:lnTo>
                <a:lnTo>
                  <a:pt x="8339" y="219087"/>
                </a:lnTo>
                <a:lnTo>
                  <a:pt x="1648" y="226721"/>
                </a:lnTo>
                <a:lnTo>
                  <a:pt x="733" y="231152"/>
                </a:lnTo>
                <a:lnTo>
                  <a:pt x="327" y="234815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5"/>
          <p:cNvSpPr/>
          <p:nvPr/>
        </p:nvSpPr>
        <p:spPr>
          <a:xfrm>
            <a:off x="6697980" y="2583179"/>
            <a:ext cx="80011" cy="217172"/>
          </a:xfrm>
          <a:custGeom>
            <a:avLst/>
            <a:gdLst/>
            <a:ahLst/>
            <a:cxnLst/>
            <a:rect l="0" t="0" r="0" b="0"/>
            <a:pathLst>
              <a:path w="80011" h="217172">
                <a:moveTo>
                  <a:pt x="0" y="0"/>
                </a:moveTo>
                <a:lnTo>
                  <a:pt x="9841" y="19683"/>
                </a:lnTo>
                <a:lnTo>
                  <a:pt x="11640" y="24552"/>
                </a:lnTo>
                <a:lnTo>
                  <a:pt x="17027" y="40122"/>
                </a:lnTo>
                <a:lnTo>
                  <a:pt x="20241" y="48338"/>
                </a:lnTo>
                <a:lnTo>
                  <a:pt x="23654" y="56356"/>
                </a:lnTo>
                <a:lnTo>
                  <a:pt x="27200" y="64241"/>
                </a:lnTo>
                <a:lnTo>
                  <a:pt x="29562" y="70767"/>
                </a:lnTo>
                <a:lnTo>
                  <a:pt x="31138" y="76388"/>
                </a:lnTo>
                <a:lnTo>
                  <a:pt x="32189" y="81406"/>
                </a:lnTo>
                <a:lnTo>
                  <a:pt x="34159" y="87291"/>
                </a:lnTo>
                <a:lnTo>
                  <a:pt x="36743" y="93754"/>
                </a:lnTo>
                <a:lnTo>
                  <a:pt x="39735" y="100603"/>
                </a:lnTo>
                <a:lnTo>
                  <a:pt x="41730" y="106439"/>
                </a:lnTo>
                <a:lnTo>
                  <a:pt x="43060" y="111599"/>
                </a:lnTo>
                <a:lnTo>
                  <a:pt x="43946" y="116310"/>
                </a:lnTo>
                <a:lnTo>
                  <a:pt x="45807" y="121990"/>
                </a:lnTo>
                <a:lnTo>
                  <a:pt x="48318" y="128317"/>
                </a:lnTo>
                <a:lnTo>
                  <a:pt x="51262" y="135075"/>
                </a:lnTo>
                <a:lnTo>
                  <a:pt x="53224" y="140850"/>
                </a:lnTo>
                <a:lnTo>
                  <a:pt x="54533" y="145970"/>
                </a:lnTo>
                <a:lnTo>
                  <a:pt x="55406" y="150653"/>
                </a:lnTo>
                <a:lnTo>
                  <a:pt x="57257" y="157586"/>
                </a:lnTo>
                <a:lnTo>
                  <a:pt x="62701" y="175448"/>
                </a:lnTo>
                <a:lnTo>
                  <a:pt x="64660" y="183006"/>
                </a:lnTo>
                <a:lnTo>
                  <a:pt x="65967" y="189314"/>
                </a:lnTo>
                <a:lnTo>
                  <a:pt x="66838" y="194789"/>
                </a:lnTo>
                <a:lnTo>
                  <a:pt x="68689" y="199710"/>
                </a:lnTo>
                <a:lnTo>
                  <a:pt x="71192" y="204260"/>
                </a:lnTo>
                <a:lnTo>
                  <a:pt x="8001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6"/>
          <p:cNvSpPr/>
          <p:nvPr/>
        </p:nvSpPr>
        <p:spPr>
          <a:xfrm>
            <a:off x="6480809" y="2880359"/>
            <a:ext cx="354332" cy="114301"/>
          </a:xfrm>
          <a:custGeom>
            <a:avLst/>
            <a:gdLst/>
            <a:ahLst/>
            <a:cxnLst/>
            <a:rect l="0" t="0" r="0" b="0"/>
            <a:pathLst>
              <a:path w="354332" h="114301">
                <a:moveTo>
                  <a:pt x="0" y="114300"/>
                </a:moveTo>
                <a:lnTo>
                  <a:pt x="12136" y="108233"/>
                </a:lnTo>
                <a:lnTo>
                  <a:pt x="19521" y="103905"/>
                </a:lnTo>
                <a:lnTo>
                  <a:pt x="37886" y="92324"/>
                </a:lnTo>
                <a:lnTo>
                  <a:pt x="49388" y="86949"/>
                </a:lnTo>
                <a:lnTo>
                  <a:pt x="62135" y="82096"/>
                </a:lnTo>
                <a:lnTo>
                  <a:pt x="75714" y="77591"/>
                </a:lnTo>
                <a:lnTo>
                  <a:pt x="87307" y="74587"/>
                </a:lnTo>
                <a:lnTo>
                  <a:pt x="97574" y="72585"/>
                </a:lnTo>
                <a:lnTo>
                  <a:pt x="106959" y="71250"/>
                </a:lnTo>
                <a:lnTo>
                  <a:pt x="115756" y="69090"/>
                </a:lnTo>
                <a:lnTo>
                  <a:pt x="124162" y="66380"/>
                </a:lnTo>
                <a:lnTo>
                  <a:pt x="132304" y="63303"/>
                </a:lnTo>
                <a:lnTo>
                  <a:pt x="142813" y="58712"/>
                </a:lnTo>
                <a:lnTo>
                  <a:pt x="168037" y="46838"/>
                </a:lnTo>
                <a:lnTo>
                  <a:pt x="183144" y="40116"/>
                </a:lnTo>
                <a:lnTo>
                  <a:pt x="216865" y="25873"/>
                </a:lnTo>
                <a:lnTo>
                  <a:pt x="230937" y="21059"/>
                </a:lnTo>
                <a:lnTo>
                  <a:pt x="242858" y="17849"/>
                </a:lnTo>
                <a:lnTo>
                  <a:pt x="253345" y="15710"/>
                </a:lnTo>
                <a:lnTo>
                  <a:pt x="262877" y="13013"/>
                </a:lnTo>
                <a:lnTo>
                  <a:pt x="271771" y="9946"/>
                </a:lnTo>
                <a:lnTo>
                  <a:pt x="280241" y="6631"/>
                </a:lnTo>
                <a:lnTo>
                  <a:pt x="289697" y="4420"/>
                </a:lnTo>
                <a:lnTo>
                  <a:pt x="299812" y="2947"/>
                </a:lnTo>
                <a:lnTo>
                  <a:pt x="318670" y="1310"/>
                </a:lnTo>
                <a:lnTo>
                  <a:pt x="325477" y="874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7"/>
          <p:cNvSpPr/>
          <p:nvPr/>
        </p:nvSpPr>
        <p:spPr>
          <a:xfrm>
            <a:off x="6652259" y="2994673"/>
            <a:ext cx="182882" cy="216626"/>
          </a:xfrm>
          <a:custGeom>
            <a:avLst/>
            <a:gdLst/>
            <a:ahLst/>
            <a:cxnLst/>
            <a:rect l="0" t="0" r="0" b="0"/>
            <a:pathLst>
              <a:path w="182882" h="216626">
                <a:moveTo>
                  <a:pt x="0" y="22846"/>
                </a:moveTo>
                <a:lnTo>
                  <a:pt x="0" y="28914"/>
                </a:lnTo>
                <a:lnTo>
                  <a:pt x="1271" y="30702"/>
                </a:lnTo>
                <a:lnTo>
                  <a:pt x="3388" y="31893"/>
                </a:lnTo>
                <a:lnTo>
                  <a:pt x="11412" y="34271"/>
                </a:lnTo>
                <a:lnTo>
                  <a:pt x="11427" y="34275"/>
                </a:lnTo>
                <a:lnTo>
                  <a:pt x="11429" y="28208"/>
                </a:lnTo>
                <a:lnTo>
                  <a:pt x="12700" y="26421"/>
                </a:lnTo>
                <a:lnTo>
                  <a:pt x="14816" y="25230"/>
                </a:lnTo>
                <a:lnTo>
                  <a:pt x="17499" y="24435"/>
                </a:lnTo>
                <a:lnTo>
                  <a:pt x="20556" y="22636"/>
                </a:lnTo>
                <a:lnTo>
                  <a:pt x="23864" y="20166"/>
                </a:lnTo>
                <a:lnTo>
                  <a:pt x="27339" y="17249"/>
                </a:lnTo>
                <a:lnTo>
                  <a:pt x="30926" y="15305"/>
                </a:lnTo>
                <a:lnTo>
                  <a:pt x="34587" y="14009"/>
                </a:lnTo>
                <a:lnTo>
                  <a:pt x="38298" y="13145"/>
                </a:lnTo>
                <a:lnTo>
                  <a:pt x="42043" y="11298"/>
                </a:lnTo>
                <a:lnTo>
                  <a:pt x="45808" y="8798"/>
                </a:lnTo>
                <a:lnTo>
                  <a:pt x="49590" y="5861"/>
                </a:lnTo>
                <a:lnTo>
                  <a:pt x="54650" y="3903"/>
                </a:lnTo>
                <a:lnTo>
                  <a:pt x="60563" y="2597"/>
                </a:lnTo>
                <a:lnTo>
                  <a:pt x="67046" y="1727"/>
                </a:lnTo>
                <a:lnTo>
                  <a:pt x="72637" y="1147"/>
                </a:lnTo>
                <a:lnTo>
                  <a:pt x="77635" y="760"/>
                </a:lnTo>
                <a:lnTo>
                  <a:pt x="82236" y="502"/>
                </a:lnTo>
                <a:lnTo>
                  <a:pt x="97510" y="216"/>
                </a:lnTo>
                <a:lnTo>
                  <a:pt x="139988" y="0"/>
                </a:lnTo>
                <a:lnTo>
                  <a:pt x="144126" y="1266"/>
                </a:lnTo>
                <a:lnTo>
                  <a:pt x="148154" y="3379"/>
                </a:lnTo>
                <a:lnTo>
                  <a:pt x="152110" y="6058"/>
                </a:lnTo>
                <a:lnTo>
                  <a:pt x="154747" y="9114"/>
                </a:lnTo>
                <a:lnTo>
                  <a:pt x="156505" y="12422"/>
                </a:lnTo>
                <a:lnTo>
                  <a:pt x="157677" y="15897"/>
                </a:lnTo>
                <a:lnTo>
                  <a:pt x="159728" y="20753"/>
                </a:lnTo>
                <a:lnTo>
                  <a:pt x="162365" y="26531"/>
                </a:lnTo>
                <a:lnTo>
                  <a:pt x="165393" y="32923"/>
                </a:lnTo>
                <a:lnTo>
                  <a:pt x="166143" y="39724"/>
                </a:lnTo>
                <a:lnTo>
                  <a:pt x="165372" y="46798"/>
                </a:lnTo>
                <a:lnTo>
                  <a:pt x="163588" y="54054"/>
                </a:lnTo>
                <a:lnTo>
                  <a:pt x="161129" y="61432"/>
                </a:lnTo>
                <a:lnTo>
                  <a:pt x="158220" y="68890"/>
                </a:lnTo>
                <a:lnTo>
                  <a:pt x="155010" y="76402"/>
                </a:lnTo>
                <a:lnTo>
                  <a:pt x="148056" y="91522"/>
                </a:lnTo>
                <a:lnTo>
                  <a:pt x="144425" y="99111"/>
                </a:lnTo>
                <a:lnTo>
                  <a:pt x="138193" y="107979"/>
                </a:lnTo>
                <a:lnTo>
                  <a:pt x="130230" y="117702"/>
                </a:lnTo>
                <a:lnTo>
                  <a:pt x="121110" y="127993"/>
                </a:lnTo>
                <a:lnTo>
                  <a:pt x="115031" y="137394"/>
                </a:lnTo>
                <a:lnTo>
                  <a:pt x="110977" y="146202"/>
                </a:lnTo>
                <a:lnTo>
                  <a:pt x="108274" y="154613"/>
                </a:lnTo>
                <a:lnTo>
                  <a:pt x="105203" y="161491"/>
                </a:lnTo>
                <a:lnTo>
                  <a:pt x="101886" y="167346"/>
                </a:lnTo>
                <a:lnTo>
                  <a:pt x="98404" y="172519"/>
                </a:lnTo>
                <a:lnTo>
                  <a:pt x="94813" y="177239"/>
                </a:lnTo>
                <a:lnTo>
                  <a:pt x="91149" y="181655"/>
                </a:lnTo>
                <a:lnTo>
                  <a:pt x="87436" y="185868"/>
                </a:lnTo>
                <a:lnTo>
                  <a:pt x="82421" y="189948"/>
                </a:lnTo>
                <a:lnTo>
                  <a:pt x="76538" y="193937"/>
                </a:lnTo>
                <a:lnTo>
                  <a:pt x="60980" y="203398"/>
                </a:lnTo>
                <a:lnTo>
                  <a:pt x="59704" y="205444"/>
                </a:lnTo>
                <a:lnTo>
                  <a:pt x="58285" y="211104"/>
                </a:lnTo>
                <a:lnTo>
                  <a:pt x="59177" y="213122"/>
                </a:lnTo>
                <a:lnTo>
                  <a:pt x="61042" y="214467"/>
                </a:lnTo>
                <a:lnTo>
                  <a:pt x="66500" y="215961"/>
                </a:lnTo>
                <a:lnTo>
                  <a:pt x="69733" y="216359"/>
                </a:lnTo>
                <a:lnTo>
                  <a:pt x="73159" y="216625"/>
                </a:lnTo>
                <a:lnTo>
                  <a:pt x="79253" y="215532"/>
                </a:lnTo>
                <a:lnTo>
                  <a:pt x="87125" y="213534"/>
                </a:lnTo>
                <a:lnTo>
                  <a:pt x="96184" y="210931"/>
                </a:lnTo>
                <a:lnTo>
                  <a:pt x="103492" y="209196"/>
                </a:lnTo>
                <a:lnTo>
                  <a:pt x="109636" y="208040"/>
                </a:lnTo>
                <a:lnTo>
                  <a:pt x="115000" y="207268"/>
                </a:lnTo>
                <a:lnTo>
                  <a:pt x="122387" y="205485"/>
                </a:lnTo>
                <a:lnTo>
                  <a:pt x="131122" y="203025"/>
                </a:lnTo>
                <a:lnTo>
                  <a:pt x="182881" y="1942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8"/>
          <p:cNvSpPr/>
          <p:nvPr/>
        </p:nvSpPr>
        <p:spPr>
          <a:xfrm>
            <a:off x="6903719" y="2860719"/>
            <a:ext cx="273599" cy="404620"/>
          </a:xfrm>
          <a:custGeom>
            <a:avLst/>
            <a:gdLst/>
            <a:ahLst/>
            <a:cxnLst/>
            <a:rect l="0" t="0" r="0" b="0"/>
            <a:pathLst>
              <a:path w="273599" h="404620">
                <a:moveTo>
                  <a:pt x="0" y="88220"/>
                </a:moveTo>
                <a:lnTo>
                  <a:pt x="0" y="76085"/>
                </a:lnTo>
                <a:lnTo>
                  <a:pt x="1271" y="71240"/>
                </a:lnTo>
                <a:lnTo>
                  <a:pt x="7856" y="59624"/>
                </a:lnTo>
                <a:lnTo>
                  <a:pt x="9842" y="56461"/>
                </a:lnTo>
                <a:lnTo>
                  <a:pt x="11641" y="55617"/>
                </a:lnTo>
                <a:lnTo>
                  <a:pt x="17028" y="54680"/>
                </a:lnTo>
                <a:lnTo>
                  <a:pt x="20242" y="55700"/>
                </a:lnTo>
                <a:lnTo>
                  <a:pt x="27200" y="60220"/>
                </a:lnTo>
                <a:lnTo>
                  <a:pt x="34526" y="69849"/>
                </a:lnTo>
                <a:lnTo>
                  <a:pt x="38258" y="75973"/>
                </a:lnTo>
                <a:lnTo>
                  <a:pt x="42015" y="82595"/>
                </a:lnTo>
                <a:lnTo>
                  <a:pt x="49577" y="96727"/>
                </a:lnTo>
                <a:lnTo>
                  <a:pt x="54642" y="104052"/>
                </a:lnTo>
                <a:lnTo>
                  <a:pt x="60558" y="111475"/>
                </a:lnTo>
                <a:lnTo>
                  <a:pt x="67042" y="118963"/>
                </a:lnTo>
                <a:lnTo>
                  <a:pt x="77633" y="130671"/>
                </a:lnTo>
                <a:lnTo>
                  <a:pt x="82236" y="135570"/>
                </a:lnTo>
                <a:lnTo>
                  <a:pt x="86574" y="138837"/>
                </a:lnTo>
                <a:lnTo>
                  <a:pt x="94780" y="142467"/>
                </a:lnTo>
                <a:lnTo>
                  <a:pt x="102662" y="144080"/>
                </a:lnTo>
                <a:lnTo>
                  <a:pt x="106542" y="144510"/>
                </a:lnTo>
                <a:lnTo>
                  <a:pt x="109128" y="146067"/>
                </a:lnTo>
                <a:lnTo>
                  <a:pt x="110852" y="148375"/>
                </a:lnTo>
                <a:lnTo>
                  <a:pt x="112002" y="151183"/>
                </a:lnTo>
                <a:lnTo>
                  <a:pt x="115308" y="153056"/>
                </a:lnTo>
                <a:lnTo>
                  <a:pt x="120053" y="154304"/>
                </a:lnTo>
                <a:lnTo>
                  <a:pt x="125755" y="155136"/>
                </a:lnTo>
                <a:lnTo>
                  <a:pt x="129557" y="154421"/>
                </a:lnTo>
                <a:lnTo>
                  <a:pt x="132091" y="152674"/>
                </a:lnTo>
                <a:lnTo>
                  <a:pt x="137763" y="143792"/>
                </a:lnTo>
                <a:lnTo>
                  <a:pt x="142932" y="133662"/>
                </a:lnTo>
                <a:lnTo>
                  <a:pt x="147358" y="126135"/>
                </a:lnTo>
                <a:lnTo>
                  <a:pt x="159049" y="107612"/>
                </a:lnTo>
                <a:lnTo>
                  <a:pt x="163182" y="98608"/>
                </a:lnTo>
                <a:lnTo>
                  <a:pt x="165939" y="90065"/>
                </a:lnTo>
                <a:lnTo>
                  <a:pt x="167776" y="81831"/>
                </a:lnTo>
                <a:lnTo>
                  <a:pt x="173204" y="69294"/>
                </a:lnTo>
                <a:lnTo>
                  <a:pt x="178580" y="59489"/>
                </a:lnTo>
                <a:lnTo>
                  <a:pt x="180970" y="50898"/>
                </a:lnTo>
                <a:lnTo>
                  <a:pt x="181607" y="44288"/>
                </a:lnTo>
                <a:lnTo>
                  <a:pt x="182032" y="36072"/>
                </a:lnTo>
                <a:lnTo>
                  <a:pt x="182629" y="13079"/>
                </a:lnTo>
                <a:lnTo>
                  <a:pt x="182712" y="7646"/>
                </a:lnTo>
                <a:lnTo>
                  <a:pt x="181498" y="4024"/>
                </a:lnTo>
                <a:lnTo>
                  <a:pt x="179419" y="1610"/>
                </a:lnTo>
                <a:lnTo>
                  <a:pt x="176763" y="0"/>
                </a:lnTo>
                <a:lnTo>
                  <a:pt x="176262" y="197"/>
                </a:lnTo>
                <a:lnTo>
                  <a:pt x="183402" y="9880"/>
                </a:lnTo>
                <a:lnTo>
                  <a:pt x="191785" y="26203"/>
                </a:lnTo>
                <a:lnTo>
                  <a:pt x="198691" y="39914"/>
                </a:lnTo>
                <a:lnTo>
                  <a:pt x="203581" y="48396"/>
                </a:lnTo>
                <a:lnTo>
                  <a:pt x="209380" y="57861"/>
                </a:lnTo>
                <a:lnTo>
                  <a:pt x="215787" y="67981"/>
                </a:lnTo>
                <a:lnTo>
                  <a:pt x="222598" y="79807"/>
                </a:lnTo>
                <a:lnTo>
                  <a:pt x="236939" y="106495"/>
                </a:lnTo>
                <a:lnTo>
                  <a:pt x="243050" y="120724"/>
                </a:lnTo>
                <a:lnTo>
                  <a:pt x="248394" y="135289"/>
                </a:lnTo>
                <a:lnTo>
                  <a:pt x="253226" y="150079"/>
                </a:lnTo>
                <a:lnTo>
                  <a:pt x="257718" y="165020"/>
                </a:lnTo>
                <a:lnTo>
                  <a:pt x="266095" y="195167"/>
                </a:lnTo>
                <a:lnTo>
                  <a:pt x="268837" y="209048"/>
                </a:lnTo>
                <a:lnTo>
                  <a:pt x="270665" y="222112"/>
                </a:lnTo>
                <a:lnTo>
                  <a:pt x="271884" y="234632"/>
                </a:lnTo>
                <a:lnTo>
                  <a:pt x="272696" y="245518"/>
                </a:lnTo>
                <a:lnTo>
                  <a:pt x="273238" y="255315"/>
                </a:lnTo>
                <a:lnTo>
                  <a:pt x="273598" y="264387"/>
                </a:lnTo>
                <a:lnTo>
                  <a:pt x="272569" y="275515"/>
                </a:lnTo>
                <a:lnTo>
                  <a:pt x="270613" y="288013"/>
                </a:lnTo>
                <a:lnTo>
                  <a:pt x="268039" y="301426"/>
                </a:lnTo>
                <a:lnTo>
                  <a:pt x="263783" y="314177"/>
                </a:lnTo>
                <a:lnTo>
                  <a:pt x="258405" y="326488"/>
                </a:lnTo>
                <a:lnTo>
                  <a:pt x="237592" y="367555"/>
                </a:lnTo>
                <a:lnTo>
                  <a:pt x="233325" y="373503"/>
                </a:lnTo>
                <a:lnTo>
                  <a:pt x="229210" y="377469"/>
                </a:lnTo>
                <a:lnTo>
                  <a:pt x="225197" y="380113"/>
                </a:lnTo>
                <a:lnTo>
                  <a:pt x="219981" y="384415"/>
                </a:lnTo>
                <a:lnTo>
                  <a:pt x="213965" y="389824"/>
                </a:lnTo>
                <a:lnTo>
                  <a:pt x="207413" y="395969"/>
                </a:lnTo>
                <a:lnTo>
                  <a:pt x="201775" y="400066"/>
                </a:lnTo>
                <a:lnTo>
                  <a:pt x="196747" y="402798"/>
                </a:lnTo>
                <a:lnTo>
                  <a:pt x="192126" y="404619"/>
                </a:lnTo>
                <a:lnTo>
                  <a:pt x="187774" y="404563"/>
                </a:lnTo>
                <a:lnTo>
                  <a:pt x="183602" y="403255"/>
                </a:lnTo>
                <a:lnTo>
                  <a:pt x="173851" y="398100"/>
                </a:lnTo>
                <a:lnTo>
                  <a:pt x="166094" y="391139"/>
                </a:lnTo>
                <a:lnTo>
                  <a:pt x="164069" y="386686"/>
                </a:lnTo>
                <a:lnTo>
                  <a:pt x="162720" y="381178"/>
                </a:lnTo>
                <a:lnTo>
                  <a:pt x="160021" y="3511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9"/>
          <p:cNvSpPr/>
          <p:nvPr/>
        </p:nvSpPr>
        <p:spPr>
          <a:xfrm>
            <a:off x="7269480" y="2791474"/>
            <a:ext cx="171451" cy="54596"/>
          </a:xfrm>
          <a:custGeom>
            <a:avLst/>
            <a:gdLst/>
            <a:ahLst/>
            <a:cxnLst/>
            <a:rect l="0" t="0" r="0" b="0"/>
            <a:pathLst>
              <a:path w="171451" h="54596">
                <a:moveTo>
                  <a:pt x="0" y="54595"/>
                </a:moveTo>
                <a:lnTo>
                  <a:pt x="6068" y="42460"/>
                </a:lnTo>
                <a:lnTo>
                  <a:pt x="9125" y="38885"/>
                </a:lnTo>
                <a:lnTo>
                  <a:pt x="12432" y="36502"/>
                </a:lnTo>
                <a:lnTo>
                  <a:pt x="15908" y="34913"/>
                </a:lnTo>
                <a:lnTo>
                  <a:pt x="20765" y="33854"/>
                </a:lnTo>
                <a:lnTo>
                  <a:pt x="26544" y="33148"/>
                </a:lnTo>
                <a:lnTo>
                  <a:pt x="32935" y="32677"/>
                </a:lnTo>
                <a:lnTo>
                  <a:pt x="42276" y="29823"/>
                </a:lnTo>
                <a:lnTo>
                  <a:pt x="53585" y="25381"/>
                </a:lnTo>
                <a:lnTo>
                  <a:pt x="66203" y="19879"/>
                </a:lnTo>
                <a:lnTo>
                  <a:pt x="80965" y="14941"/>
                </a:lnTo>
                <a:lnTo>
                  <a:pt x="97157" y="10379"/>
                </a:lnTo>
                <a:lnTo>
                  <a:pt x="114301" y="6068"/>
                </a:lnTo>
                <a:lnTo>
                  <a:pt x="127001" y="3194"/>
                </a:lnTo>
                <a:lnTo>
                  <a:pt x="136736" y="1278"/>
                </a:lnTo>
                <a:lnTo>
                  <a:pt x="144498" y="0"/>
                </a:lnTo>
                <a:lnTo>
                  <a:pt x="149671" y="419"/>
                </a:lnTo>
                <a:lnTo>
                  <a:pt x="153121" y="1968"/>
                </a:lnTo>
                <a:lnTo>
                  <a:pt x="155420" y="4270"/>
                </a:lnTo>
                <a:lnTo>
                  <a:pt x="158223" y="5805"/>
                </a:lnTo>
                <a:lnTo>
                  <a:pt x="161362" y="6829"/>
                </a:lnTo>
                <a:lnTo>
                  <a:pt x="171450" y="88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20"/>
          <p:cNvSpPr/>
          <p:nvPr/>
        </p:nvSpPr>
        <p:spPr>
          <a:xfrm>
            <a:off x="7274324" y="2892318"/>
            <a:ext cx="143746" cy="56152"/>
          </a:xfrm>
          <a:custGeom>
            <a:avLst/>
            <a:gdLst/>
            <a:ahLst/>
            <a:cxnLst/>
            <a:rect l="0" t="0" r="0" b="0"/>
            <a:pathLst>
              <a:path w="143746" h="56152">
                <a:moveTo>
                  <a:pt x="6585" y="45191"/>
                </a:moveTo>
                <a:lnTo>
                  <a:pt x="518" y="51259"/>
                </a:lnTo>
                <a:lnTo>
                  <a:pt x="0" y="53047"/>
                </a:lnTo>
                <a:lnTo>
                  <a:pt x="925" y="54238"/>
                </a:lnTo>
                <a:lnTo>
                  <a:pt x="2812" y="55033"/>
                </a:lnTo>
                <a:lnTo>
                  <a:pt x="5340" y="55562"/>
                </a:lnTo>
                <a:lnTo>
                  <a:pt x="8295" y="55915"/>
                </a:lnTo>
                <a:lnTo>
                  <a:pt x="11535" y="56151"/>
                </a:lnTo>
                <a:lnTo>
                  <a:pt x="14965" y="55038"/>
                </a:lnTo>
                <a:lnTo>
                  <a:pt x="18522" y="53026"/>
                </a:lnTo>
                <a:lnTo>
                  <a:pt x="22163" y="50414"/>
                </a:lnTo>
                <a:lnTo>
                  <a:pt x="25861" y="48673"/>
                </a:lnTo>
                <a:lnTo>
                  <a:pt x="29596" y="47513"/>
                </a:lnTo>
                <a:lnTo>
                  <a:pt x="33356" y="46739"/>
                </a:lnTo>
                <a:lnTo>
                  <a:pt x="37132" y="44953"/>
                </a:lnTo>
                <a:lnTo>
                  <a:pt x="40920" y="42493"/>
                </a:lnTo>
                <a:lnTo>
                  <a:pt x="44716" y="39582"/>
                </a:lnTo>
                <a:lnTo>
                  <a:pt x="49786" y="36372"/>
                </a:lnTo>
                <a:lnTo>
                  <a:pt x="55706" y="32962"/>
                </a:lnTo>
                <a:lnTo>
                  <a:pt x="69057" y="25786"/>
                </a:lnTo>
                <a:lnTo>
                  <a:pt x="83457" y="18364"/>
                </a:lnTo>
                <a:lnTo>
                  <a:pt x="89583" y="15876"/>
                </a:lnTo>
                <a:lnTo>
                  <a:pt x="94938" y="14218"/>
                </a:lnTo>
                <a:lnTo>
                  <a:pt x="99777" y="13112"/>
                </a:lnTo>
                <a:lnTo>
                  <a:pt x="104272" y="11105"/>
                </a:lnTo>
                <a:lnTo>
                  <a:pt x="108541" y="8497"/>
                </a:lnTo>
                <a:lnTo>
                  <a:pt x="112656" y="5489"/>
                </a:lnTo>
                <a:lnTo>
                  <a:pt x="117939" y="3483"/>
                </a:lnTo>
                <a:lnTo>
                  <a:pt x="124001" y="2146"/>
                </a:lnTo>
                <a:lnTo>
                  <a:pt x="139845" y="0"/>
                </a:lnTo>
                <a:lnTo>
                  <a:pt x="141145" y="1094"/>
                </a:lnTo>
                <a:lnTo>
                  <a:pt x="142012" y="3093"/>
                </a:lnTo>
                <a:lnTo>
                  <a:pt x="143745" y="10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1"/>
          <p:cNvSpPr/>
          <p:nvPr/>
        </p:nvSpPr>
        <p:spPr>
          <a:xfrm>
            <a:off x="5509417" y="2846069"/>
            <a:ext cx="228443" cy="251461"/>
          </a:xfrm>
          <a:custGeom>
            <a:avLst/>
            <a:gdLst/>
            <a:ahLst/>
            <a:cxnLst/>
            <a:rect l="0" t="0" r="0" b="0"/>
            <a:pathLst>
              <a:path w="228443" h="251461">
                <a:moveTo>
                  <a:pt x="137003" y="0"/>
                </a:moveTo>
                <a:lnTo>
                  <a:pt x="130935" y="0"/>
                </a:lnTo>
                <a:lnTo>
                  <a:pt x="129148" y="1270"/>
                </a:lnTo>
                <a:lnTo>
                  <a:pt x="127956" y="3387"/>
                </a:lnTo>
                <a:lnTo>
                  <a:pt x="127161" y="6068"/>
                </a:lnTo>
                <a:lnTo>
                  <a:pt x="124092" y="11666"/>
                </a:lnTo>
                <a:lnTo>
                  <a:pt x="119505" y="19207"/>
                </a:lnTo>
                <a:lnTo>
                  <a:pt x="113908" y="28045"/>
                </a:lnTo>
                <a:lnTo>
                  <a:pt x="110176" y="35207"/>
                </a:lnTo>
                <a:lnTo>
                  <a:pt x="107688" y="41251"/>
                </a:lnTo>
                <a:lnTo>
                  <a:pt x="106030" y="46551"/>
                </a:lnTo>
                <a:lnTo>
                  <a:pt x="103654" y="52624"/>
                </a:lnTo>
                <a:lnTo>
                  <a:pt x="100800" y="59213"/>
                </a:lnTo>
                <a:lnTo>
                  <a:pt x="97627" y="66146"/>
                </a:lnTo>
                <a:lnTo>
                  <a:pt x="92972" y="72037"/>
                </a:lnTo>
                <a:lnTo>
                  <a:pt x="87329" y="77235"/>
                </a:lnTo>
                <a:lnTo>
                  <a:pt x="81027" y="81970"/>
                </a:lnTo>
                <a:lnTo>
                  <a:pt x="74285" y="87667"/>
                </a:lnTo>
                <a:lnTo>
                  <a:pt x="67251" y="94005"/>
                </a:lnTo>
                <a:lnTo>
                  <a:pt x="48602" y="111673"/>
                </a:lnTo>
                <a:lnTo>
                  <a:pt x="19071" y="140817"/>
                </a:lnTo>
                <a:lnTo>
                  <a:pt x="16471" y="144678"/>
                </a:lnTo>
                <a:lnTo>
                  <a:pt x="13583" y="152355"/>
                </a:lnTo>
                <a:lnTo>
                  <a:pt x="11543" y="154910"/>
                </a:lnTo>
                <a:lnTo>
                  <a:pt x="8913" y="156613"/>
                </a:lnTo>
                <a:lnTo>
                  <a:pt x="5890" y="157749"/>
                </a:lnTo>
                <a:lnTo>
                  <a:pt x="3874" y="159776"/>
                </a:lnTo>
                <a:lnTo>
                  <a:pt x="2530" y="162398"/>
                </a:lnTo>
                <a:lnTo>
                  <a:pt x="373" y="169662"/>
                </a:lnTo>
                <a:lnTo>
                  <a:pt x="0" y="176988"/>
                </a:lnTo>
                <a:lnTo>
                  <a:pt x="1217" y="178952"/>
                </a:lnTo>
                <a:lnTo>
                  <a:pt x="3299" y="180262"/>
                </a:lnTo>
                <a:lnTo>
                  <a:pt x="5957" y="181135"/>
                </a:lnTo>
                <a:lnTo>
                  <a:pt x="12297" y="185491"/>
                </a:lnTo>
                <a:lnTo>
                  <a:pt x="15765" y="188431"/>
                </a:lnTo>
                <a:lnTo>
                  <a:pt x="20618" y="191661"/>
                </a:lnTo>
                <a:lnTo>
                  <a:pt x="26393" y="195084"/>
                </a:lnTo>
                <a:lnTo>
                  <a:pt x="32783" y="198636"/>
                </a:lnTo>
                <a:lnTo>
                  <a:pt x="38313" y="201004"/>
                </a:lnTo>
                <a:lnTo>
                  <a:pt x="43270" y="202583"/>
                </a:lnTo>
                <a:lnTo>
                  <a:pt x="47844" y="203636"/>
                </a:lnTo>
                <a:lnTo>
                  <a:pt x="53433" y="204337"/>
                </a:lnTo>
                <a:lnTo>
                  <a:pt x="59700" y="204805"/>
                </a:lnTo>
                <a:lnTo>
                  <a:pt x="66417" y="205117"/>
                </a:lnTo>
                <a:lnTo>
                  <a:pt x="80655" y="205463"/>
                </a:lnTo>
                <a:lnTo>
                  <a:pt x="117330" y="205724"/>
                </a:lnTo>
                <a:lnTo>
                  <a:pt x="122618" y="207000"/>
                </a:lnTo>
                <a:lnTo>
                  <a:pt x="128683" y="209120"/>
                </a:lnTo>
                <a:lnTo>
                  <a:pt x="135266" y="211804"/>
                </a:lnTo>
                <a:lnTo>
                  <a:pt x="140924" y="213593"/>
                </a:lnTo>
                <a:lnTo>
                  <a:pt x="145968" y="214785"/>
                </a:lnTo>
                <a:lnTo>
                  <a:pt x="150599" y="215580"/>
                </a:lnTo>
                <a:lnTo>
                  <a:pt x="154957" y="216110"/>
                </a:lnTo>
                <a:lnTo>
                  <a:pt x="159132" y="216464"/>
                </a:lnTo>
                <a:lnTo>
                  <a:pt x="163185" y="216700"/>
                </a:lnTo>
                <a:lnTo>
                  <a:pt x="168428" y="218127"/>
                </a:lnTo>
                <a:lnTo>
                  <a:pt x="174463" y="220348"/>
                </a:lnTo>
                <a:lnTo>
                  <a:pt x="181026" y="223099"/>
                </a:lnTo>
                <a:lnTo>
                  <a:pt x="186671" y="226203"/>
                </a:lnTo>
                <a:lnTo>
                  <a:pt x="191705" y="229542"/>
                </a:lnTo>
                <a:lnTo>
                  <a:pt x="196331" y="233038"/>
                </a:lnTo>
                <a:lnTo>
                  <a:pt x="200685" y="235369"/>
                </a:lnTo>
                <a:lnTo>
                  <a:pt x="204857" y="236923"/>
                </a:lnTo>
                <a:lnTo>
                  <a:pt x="228442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2"/>
          <p:cNvSpPr/>
          <p:nvPr/>
        </p:nvSpPr>
        <p:spPr>
          <a:xfrm>
            <a:off x="5783579" y="2708909"/>
            <a:ext cx="80012" cy="468631"/>
          </a:xfrm>
          <a:custGeom>
            <a:avLst/>
            <a:gdLst/>
            <a:ahLst/>
            <a:cxnLst/>
            <a:rect l="0" t="0" r="0" b="0"/>
            <a:pathLst>
              <a:path w="80012" h="468631">
                <a:moveTo>
                  <a:pt x="0" y="0"/>
                </a:moveTo>
                <a:lnTo>
                  <a:pt x="0" y="118001"/>
                </a:lnTo>
                <a:lnTo>
                  <a:pt x="1271" y="129467"/>
                </a:lnTo>
                <a:lnTo>
                  <a:pt x="3387" y="142192"/>
                </a:lnTo>
                <a:lnTo>
                  <a:pt x="6068" y="155755"/>
                </a:lnTo>
                <a:lnTo>
                  <a:pt x="7855" y="167337"/>
                </a:lnTo>
                <a:lnTo>
                  <a:pt x="9048" y="177598"/>
                </a:lnTo>
                <a:lnTo>
                  <a:pt x="9842" y="186979"/>
                </a:lnTo>
                <a:lnTo>
                  <a:pt x="11642" y="199583"/>
                </a:lnTo>
                <a:lnTo>
                  <a:pt x="33268" y="326113"/>
                </a:lnTo>
                <a:lnTo>
                  <a:pt x="38689" y="354569"/>
                </a:lnTo>
                <a:lnTo>
                  <a:pt x="43573" y="377349"/>
                </a:lnTo>
                <a:lnTo>
                  <a:pt x="54468" y="423083"/>
                </a:lnTo>
                <a:lnTo>
                  <a:pt x="56633" y="429375"/>
                </a:lnTo>
                <a:lnTo>
                  <a:pt x="59345" y="436110"/>
                </a:lnTo>
                <a:lnTo>
                  <a:pt x="66756" y="453035"/>
                </a:lnTo>
                <a:lnTo>
                  <a:pt x="68634" y="455693"/>
                </a:lnTo>
                <a:lnTo>
                  <a:pt x="71156" y="458736"/>
                </a:lnTo>
                <a:lnTo>
                  <a:pt x="80011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3"/>
          <p:cNvSpPr/>
          <p:nvPr/>
        </p:nvSpPr>
        <p:spPr>
          <a:xfrm>
            <a:off x="5966459" y="2926079"/>
            <a:ext cx="262892" cy="22861"/>
          </a:xfrm>
          <a:custGeom>
            <a:avLst/>
            <a:gdLst/>
            <a:ahLst/>
            <a:cxnLst/>
            <a:rect l="0" t="0" r="0" b="0"/>
            <a:pathLst>
              <a:path w="262892" h="22861">
                <a:moveTo>
                  <a:pt x="0" y="22860"/>
                </a:moveTo>
                <a:lnTo>
                  <a:pt x="18204" y="22860"/>
                </a:lnTo>
                <a:lnTo>
                  <a:pt x="32457" y="21590"/>
                </a:lnTo>
                <a:lnTo>
                  <a:pt x="172596" y="4634"/>
                </a:lnTo>
                <a:lnTo>
                  <a:pt x="191265" y="3090"/>
                </a:lnTo>
                <a:lnTo>
                  <a:pt x="220897" y="1373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4"/>
          <p:cNvSpPr/>
          <p:nvPr/>
        </p:nvSpPr>
        <p:spPr>
          <a:xfrm>
            <a:off x="6023609" y="2834639"/>
            <a:ext cx="91442" cy="331471"/>
          </a:xfrm>
          <a:custGeom>
            <a:avLst/>
            <a:gdLst/>
            <a:ahLst/>
            <a:cxnLst/>
            <a:rect l="0" t="0" r="0" b="0"/>
            <a:pathLst>
              <a:path w="91442" h="331471">
                <a:moveTo>
                  <a:pt x="0" y="0"/>
                </a:moveTo>
                <a:lnTo>
                  <a:pt x="26868" y="53737"/>
                </a:lnTo>
                <a:lnTo>
                  <a:pt x="30612" y="63765"/>
                </a:lnTo>
                <a:lnTo>
                  <a:pt x="34378" y="75530"/>
                </a:lnTo>
                <a:lnTo>
                  <a:pt x="38160" y="88454"/>
                </a:lnTo>
                <a:lnTo>
                  <a:pt x="55616" y="155184"/>
                </a:lnTo>
                <a:lnTo>
                  <a:pt x="59937" y="174576"/>
                </a:lnTo>
                <a:lnTo>
                  <a:pt x="62818" y="190044"/>
                </a:lnTo>
                <a:lnTo>
                  <a:pt x="64739" y="202897"/>
                </a:lnTo>
                <a:lnTo>
                  <a:pt x="68559" y="221625"/>
                </a:lnTo>
                <a:lnTo>
                  <a:pt x="73647" y="244270"/>
                </a:lnTo>
                <a:lnTo>
                  <a:pt x="91441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5"/>
          <p:cNvSpPr/>
          <p:nvPr/>
        </p:nvSpPr>
        <p:spPr>
          <a:xfrm>
            <a:off x="6606540" y="3566159"/>
            <a:ext cx="194311" cy="34292"/>
          </a:xfrm>
          <a:custGeom>
            <a:avLst/>
            <a:gdLst/>
            <a:ahLst/>
            <a:cxnLst/>
            <a:rect l="0" t="0" r="0" b="0"/>
            <a:pathLst>
              <a:path w="194311" h="34292">
                <a:moveTo>
                  <a:pt x="0" y="34291"/>
                </a:moveTo>
                <a:lnTo>
                  <a:pt x="25750" y="34291"/>
                </a:lnTo>
                <a:lnTo>
                  <a:pt x="31137" y="33020"/>
                </a:lnTo>
                <a:lnTo>
                  <a:pt x="37268" y="30904"/>
                </a:lnTo>
                <a:lnTo>
                  <a:pt x="43895" y="28223"/>
                </a:lnTo>
                <a:lnTo>
                  <a:pt x="50852" y="26435"/>
                </a:lnTo>
                <a:lnTo>
                  <a:pt x="58032" y="25243"/>
                </a:lnTo>
                <a:lnTo>
                  <a:pt x="65358" y="24449"/>
                </a:lnTo>
                <a:lnTo>
                  <a:pt x="72782" y="22650"/>
                </a:lnTo>
                <a:lnTo>
                  <a:pt x="80271" y="20180"/>
                </a:lnTo>
                <a:lnTo>
                  <a:pt x="87804" y="17263"/>
                </a:lnTo>
                <a:lnTo>
                  <a:pt x="94096" y="15319"/>
                </a:lnTo>
                <a:lnTo>
                  <a:pt x="99560" y="14023"/>
                </a:lnTo>
                <a:lnTo>
                  <a:pt x="104473" y="13159"/>
                </a:lnTo>
                <a:lnTo>
                  <a:pt x="109019" y="11312"/>
                </a:lnTo>
                <a:lnTo>
                  <a:pt x="113319" y="8812"/>
                </a:lnTo>
                <a:lnTo>
                  <a:pt x="117456" y="5875"/>
                </a:lnTo>
                <a:lnTo>
                  <a:pt x="122754" y="3916"/>
                </a:lnTo>
                <a:lnTo>
                  <a:pt x="128826" y="2611"/>
                </a:lnTo>
                <a:lnTo>
                  <a:pt x="135414" y="1741"/>
                </a:lnTo>
                <a:lnTo>
                  <a:pt x="144885" y="1161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6"/>
          <p:cNvSpPr/>
          <p:nvPr/>
        </p:nvSpPr>
        <p:spPr>
          <a:xfrm>
            <a:off x="6949440" y="3383279"/>
            <a:ext cx="57151" cy="148592"/>
          </a:xfrm>
          <a:custGeom>
            <a:avLst/>
            <a:gdLst/>
            <a:ahLst/>
            <a:cxnLst/>
            <a:rect l="0" t="0" r="0" b="0"/>
            <a:pathLst>
              <a:path w="57151" h="14859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724" y="33882"/>
                </a:lnTo>
                <a:lnTo>
                  <a:pt x="10959" y="37828"/>
                </a:lnTo>
                <a:lnTo>
                  <a:pt x="12386" y="45539"/>
                </a:lnTo>
                <a:lnTo>
                  <a:pt x="17358" y="67653"/>
                </a:lnTo>
                <a:lnTo>
                  <a:pt x="20462" y="76852"/>
                </a:lnTo>
                <a:lnTo>
                  <a:pt x="23801" y="84255"/>
                </a:lnTo>
                <a:lnTo>
                  <a:pt x="27297" y="90460"/>
                </a:lnTo>
                <a:lnTo>
                  <a:pt x="29628" y="95867"/>
                </a:lnTo>
                <a:lnTo>
                  <a:pt x="31181" y="100742"/>
                </a:lnTo>
                <a:lnTo>
                  <a:pt x="32218" y="105261"/>
                </a:lnTo>
                <a:lnTo>
                  <a:pt x="35448" y="112084"/>
                </a:lnTo>
                <a:lnTo>
                  <a:pt x="40142" y="120443"/>
                </a:lnTo>
                <a:lnTo>
                  <a:pt x="57150" y="1485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7"/>
          <p:cNvSpPr/>
          <p:nvPr/>
        </p:nvSpPr>
        <p:spPr>
          <a:xfrm>
            <a:off x="6858000" y="3623573"/>
            <a:ext cx="240031" cy="45457"/>
          </a:xfrm>
          <a:custGeom>
            <a:avLst/>
            <a:gdLst/>
            <a:ahLst/>
            <a:cxnLst/>
            <a:rect l="0" t="0" r="0" b="0"/>
            <a:pathLst>
              <a:path w="240031" h="45457">
                <a:moveTo>
                  <a:pt x="0" y="45456"/>
                </a:moveTo>
                <a:lnTo>
                  <a:pt x="25750" y="45456"/>
                </a:lnTo>
                <a:lnTo>
                  <a:pt x="42566" y="41646"/>
                </a:lnTo>
                <a:lnTo>
                  <a:pt x="98504" y="27253"/>
                </a:lnTo>
                <a:lnTo>
                  <a:pt x="120280" y="20621"/>
                </a:lnTo>
                <a:lnTo>
                  <a:pt x="136066" y="14930"/>
                </a:lnTo>
                <a:lnTo>
                  <a:pt x="147860" y="9865"/>
                </a:lnTo>
                <a:lnTo>
                  <a:pt x="158263" y="6489"/>
                </a:lnTo>
                <a:lnTo>
                  <a:pt x="167739" y="4238"/>
                </a:lnTo>
                <a:lnTo>
                  <a:pt x="176596" y="2738"/>
                </a:lnTo>
                <a:lnTo>
                  <a:pt x="183770" y="1737"/>
                </a:lnTo>
                <a:lnTo>
                  <a:pt x="189824" y="1070"/>
                </a:lnTo>
                <a:lnTo>
                  <a:pt x="195129" y="625"/>
                </a:lnTo>
                <a:lnTo>
                  <a:pt x="202476" y="329"/>
                </a:lnTo>
                <a:lnTo>
                  <a:pt x="220798" y="0"/>
                </a:lnTo>
                <a:lnTo>
                  <a:pt x="227209" y="1182"/>
                </a:lnTo>
                <a:lnTo>
                  <a:pt x="231483" y="3240"/>
                </a:lnTo>
                <a:lnTo>
                  <a:pt x="240030" y="111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8"/>
          <p:cNvSpPr/>
          <p:nvPr/>
        </p:nvSpPr>
        <p:spPr>
          <a:xfrm>
            <a:off x="6926580" y="3749041"/>
            <a:ext cx="262890" cy="145997"/>
          </a:xfrm>
          <a:custGeom>
            <a:avLst/>
            <a:gdLst/>
            <a:ahLst/>
            <a:cxnLst/>
            <a:rect l="0" t="0" r="0" b="0"/>
            <a:pathLst>
              <a:path w="262890" h="145997">
                <a:moveTo>
                  <a:pt x="0" y="22859"/>
                </a:moveTo>
                <a:lnTo>
                  <a:pt x="12136" y="16791"/>
                </a:lnTo>
                <a:lnTo>
                  <a:pt x="16980" y="13733"/>
                </a:lnTo>
                <a:lnTo>
                  <a:pt x="21480" y="10425"/>
                </a:lnTo>
                <a:lnTo>
                  <a:pt x="25749" y="6950"/>
                </a:lnTo>
                <a:lnTo>
                  <a:pt x="33881" y="3088"/>
                </a:lnTo>
                <a:lnTo>
                  <a:pt x="41727" y="1371"/>
                </a:lnTo>
                <a:lnTo>
                  <a:pt x="49449" y="608"/>
                </a:lnTo>
                <a:lnTo>
                  <a:pt x="57114" y="270"/>
                </a:lnTo>
                <a:lnTo>
                  <a:pt x="68569" y="79"/>
                </a:lnTo>
                <a:lnTo>
                  <a:pt x="116521" y="0"/>
                </a:lnTo>
                <a:lnTo>
                  <a:pt x="119590" y="1270"/>
                </a:lnTo>
                <a:lnTo>
                  <a:pt x="121637" y="3386"/>
                </a:lnTo>
                <a:lnTo>
                  <a:pt x="123001" y="6067"/>
                </a:lnTo>
                <a:lnTo>
                  <a:pt x="125181" y="7854"/>
                </a:lnTo>
                <a:lnTo>
                  <a:pt x="127904" y="9045"/>
                </a:lnTo>
                <a:lnTo>
                  <a:pt x="130989" y="9840"/>
                </a:lnTo>
                <a:lnTo>
                  <a:pt x="133045" y="11639"/>
                </a:lnTo>
                <a:lnTo>
                  <a:pt x="134417" y="14109"/>
                </a:lnTo>
                <a:lnTo>
                  <a:pt x="135332" y="17026"/>
                </a:lnTo>
                <a:lnTo>
                  <a:pt x="135940" y="20240"/>
                </a:lnTo>
                <a:lnTo>
                  <a:pt x="136347" y="23653"/>
                </a:lnTo>
                <a:lnTo>
                  <a:pt x="136618" y="27198"/>
                </a:lnTo>
                <a:lnTo>
                  <a:pt x="135529" y="32101"/>
                </a:lnTo>
                <a:lnTo>
                  <a:pt x="133533" y="37911"/>
                </a:lnTo>
                <a:lnTo>
                  <a:pt x="130931" y="44323"/>
                </a:lnTo>
                <a:lnTo>
                  <a:pt x="129197" y="49868"/>
                </a:lnTo>
                <a:lnTo>
                  <a:pt x="128042" y="54835"/>
                </a:lnTo>
                <a:lnTo>
                  <a:pt x="127270" y="59416"/>
                </a:lnTo>
                <a:lnTo>
                  <a:pt x="124217" y="65010"/>
                </a:lnTo>
                <a:lnTo>
                  <a:pt x="119641" y="71280"/>
                </a:lnTo>
                <a:lnTo>
                  <a:pt x="114050" y="77999"/>
                </a:lnTo>
                <a:lnTo>
                  <a:pt x="109054" y="83749"/>
                </a:lnTo>
                <a:lnTo>
                  <a:pt x="104452" y="88852"/>
                </a:lnTo>
                <a:lnTo>
                  <a:pt x="95953" y="97909"/>
                </a:lnTo>
                <a:lnTo>
                  <a:pt x="82360" y="111889"/>
                </a:lnTo>
                <a:lnTo>
                  <a:pt x="48311" y="145996"/>
                </a:lnTo>
                <a:lnTo>
                  <a:pt x="49987" y="145590"/>
                </a:lnTo>
                <a:lnTo>
                  <a:pt x="53645" y="144049"/>
                </a:lnTo>
                <a:lnTo>
                  <a:pt x="64482" y="138951"/>
                </a:lnTo>
                <a:lnTo>
                  <a:pt x="111659" y="115585"/>
                </a:lnTo>
                <a:lnTo>
                  <a:pt x="123969" y="110076"/>
                </a:lnTo>
                <a:lnTo>
                  <a:pt x="135986" y="105134"/>
                </a:lnTo>
                <a:lnTo>
                  <a:pt x="147807" y="100568"/>
                </a:lnTo>
                <a:lnTo>
                  <a:pt x="158228" y="97525"/>
                </a:lnTo>
                <a:lnTo>
                  <a:pt x="167715" y="95496"/>
                </a:lnTo>
                <a:lnTo>
                  <a:pt x="176580" y="94143"/>
                </a:lnTo>
                <a:lnTo>
                  <a:pt x="183760" y="91972"/>
                </a:lnTo>
                <a:lnTo>
                  <a:pt x="189817" y="89254"/>
                </a:lnTo>
                <a:lnTo>
                  <a:pt x="195124" y="86172"/>
                </a:lnTo>
                <a:lnTo>
                  <a:pt x="205013" y="82848"/>
                </a:lnTo>
                <a:lnTo>
                  <a:pt x="217955" y="79361"/>
                </a:lnTo>
                <a:lnTo>
                  <a:pt x="262889" y="68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9"/>
          <p:cNvSpPr/>
          <p:nvPr/>
        </p:nvSpPr>
        <p:spPr>
          <a:xfrm>
            <a:off x="7189469" y="3516207"/>
            <a:ext cx="239782" cy="460755"/>
          </a:xfrm>
          <a:custGeom>
            <a:avLst/>
            <a:gdLst/>
            <a:ahLst/>
            <a:cxnLst/>
            <a:rect l="0" t="0" r="0" b="0"/>
            <a:pathLst>
              <a:path w="239782" h="460755">
                <a:moveTo>
                  <a:pt x="0" y="49952"/>
                </a:moveTo>
                <a:lnTo>
                  <a:pt x="12137" y="62088"/>
                </a:lnTo>
                <a:lnTo>
                  <a:pt x="15711" y="66933"/>
                </a:lnTo>
                <a:lnTo>
                  <a:pt x="19683" y="75703"/>
                </a:lnTo>
                <a:lnTo>
                  <a:pt x="22012" y="83629"/>
                </a:lnTo>
                <a:lnTo>
                  <a:pt x="27987" y="105983"/>
                </a:lnTo>
                <a:lnTo>
                  <a:pt x="31358" y="116516"/>
                </a:lnTo>
                <a:lnTo>
                  <a:pt x="34876" y="126078"/>
                </a:lnTo>
                <a:lnTo>
                  <a:pt x="38490" y="134993"/>
                </a:lnTo>
                <a:lnTo>
                  <a:pt x="42170" y="143476"/>
                </a:lnTo>
                <a:lnTo>
                  <a:pt x="49646" y="159675"/>
                </a:lnTo>
                <a:lnTo>
                  <a:pt x="60995" y="183075"/>
                </a:lnTo>
                <a:lnTo>
                  <a:pt x="64794" y="188231"/>
                </a:lnTo>
                <a:lnTo>
                  <a:pt x="68596" y="191668"/>
                </a:lnTo>
                <a:lnTo>
                  <a:pt x="72400" y="193960"/>
                </a:lnTo>
                <a:lnTo>
                  <a:pt x="77478" y="195487"/>
                </a:lnTo>
                <a:lnTo>
                  <a:pt x="83401" y="196506"/>
                </a:lnTo>
                <a:lnTo>
                  <a:pt x="99025" y="198140"/>
                </a:lnTo>
                <a:lnTo>
                  <a:pt x="100306" y="197004"/>
                </a:lnTo>
                <a:lnTo>
                  <a:pt x="101161" y="194977"/>
                </a:lnTo>
                <a:lnTo>
                  <a:pt x="101731" y="192355"/>
                </a:lnTo>
                <a:lnTo>
                  <a:pt x="105751" y="182669"/>
                </a:lnTo>
                <a:lnTo>
                  <a:pt x="111771" y="169898"/>
                </a:lnTo>
                <a:lnTo>
                  <a:pt x="118680" y="155755"/>
                </a:lnTo>
                <a:lnTo>
                  <a:pt x="122300" y="147157"/>
                </a:lnTo>
                <a:lnTo>
                  <a:pt x="125984" y="137616"/>
                </a:lnTo>
                <a:lnTo>
                  <a:pt x="129709" y="127445"/>
                </a:lnTo>
                <a:lnTo>
                  <a:pt x="132193" y="119394"/>
                </a:lnTo>
                <a:lnTo>
                  <a:pt x="134953" y="107062"/>
                </a:lnTo>
                <a:lnTo>
                  <a:pt x="139566" y="97348"/>
                </a:lnTo>
                <a:lnTo>
                  <a:pt x="142574" y="92979"/>
                </a:lnTo>
                <a:lnTo>
                  <a:pt x="145916" y="81352"/>
                </a:lnTo>
                <a:lnTo>
                  <a:pt x="147402" y="68988"/>
                </a:lnTo>
                <a:lnTo>
                  <a:pt x="148062" y="59260"/>
                </a:lnTo>
                <a:lnTo>
                  <a:pt x="148356" y="47316"/>
                </a:lnTo>
                <a:lnTo>
                  <a:pt x="148588" y="0"/>
                </a:lnTo>
                <a:lnTo>
                  <a:pt x="148589" y="1505"/>
                </a:lnTo>
                <a:lnTo>
                  <a:pt x="152399" y="7494"/>
                </a:lnTo>
                <a:lnTo>
                  <a:pt x="158750" y="16567"/>
                </a:lnTo>
                <a:lnTo>
                  <a:pt x="166794" y="27696"/>
                </a:lnTo>
                <a:lnTo>
                  <a:pt x="172156" y="36385"/>
                </a:lnTo>
                <a:lnTo>
                  <a:pt x="178113" y="49426"/>
                </a:lnTo>
                <a:lnTo>
                  <a:pt x="182243" y="57221"/>
                </a:lnTo>
                <a:lnTo>
                  <a:pt x="187535" y="66228"/>
                </a:lnTo>
                <a:lnTo>
                  <a:pt x="193604" y="76043"/>
                </a:lnTo>
                <a:lnTo>
                  <a:pt x="200190" y="90206"/>
                </a:lnTo>
                <a:lnTo>
                  <a:pt x="207119" y="107269"/>
                </a:lnTo>
                <a:lnTo>
                  <a:pt x="214280" y="126263"/>
                </a:lnTo>
                <a:lnTo>
                  <a:pt x="220324" y="141466"/>
                </a:lnTo>
                <a:lnTo>
                  <a:pt x="225622" y="154142"/>
                </a:lnTo>
                <a:lnTo>
                  <a:pt x="230426" y="165132"/>
                </a:lnTo>
                <a:lnTo>
                  <a:pt x="233627" y="177539"/>
                </a:lnTo>
                <a:lnTo>
                  <a:pt x="235762" y="190890"/>
                </a:lnTo>
                <a:lnTo>
                  <a:pt x="237185" y="204871"/>
                </a:lnTo>
                <a:lnTo>
                  <a:pt x="238133" y="216731"/>
                </a:lnTo>
                <a:lnTo>
                  <a:pt x="238765" y="227178"/>
                </a:lnTo>
                <a:lnTo>
                  <a:pt x="239187" y="236683"/>
                </a:lnTo>
                <a:lnTo>
                  <a:pt x="239656" y="264177"/>
                </a:lnTo>
                <a:lnTo>
                  <a:pt x="239781" y="280399"/>
                </a:lnTo>
                <a:lnTo>
                  <a:pt x="238594" y="296294"/>
                </a:lnTo>
                <a:lnTo>
                  <a:pt x="236533" y="311970"/>
                </a:lnTo>
                <a:lnTo>
                  <a:pt x="233889" y="327501"/>
                </a:lnTo>
                <a:lnTo>
                  <a:pt x="230856" y="340395"/>
                </a:lnTo>
                <a:lnTo>
                  <a:pt x="227565" y="351530"/>
                </a:lnTo>
                <a:lnTo>
                  <a:pt x="224100" y="361495"/>
                </a:lnTo>
                <a:lnTo>
                  <a:pt x="219250" y="371947"/>
                </a:lnTo>
                <a:lnTo>
                  <a:pt x="213477" y="382725"/>
                </a:lnTo>
                <a:lnTo>
                  <a:pt x="207088" y="393721"/>
                </a:lnTo>
                <a:lnTo>
                  <a:pt x="200290" y="402322"/>
                </a:lnTo>
                <a:lnTo>
                  <a:pt x="193216" y="409325"/>
                </a:lnTo>
                <a:lnTo>
                  <a:pt x="185960" y="415264"/>
                </a:lnTo>
                <a:lnTo>
                  <a:pt x="179854" y="420494"/>
                </a:lnTo>
                <a:lnTo>
                  <a:pt x="174513" y="425250"/>
                </a:lnTo>
                <a:lnTo>
                  <a:pt x="165192" y="433921"/>
                </a:lnTo>
                <a:lnTo>
                  <a:pt x="148859" y="449836"/>
                </a:lnTo>
                <a:lnTo>
                  <a:pt x="144960" y="453702"/>
                </a:lnTo>
                <a:lnTo>
                  <a:pt x="141090" y="456279"/>
                </a:lnTo>
                <a:lnTo>
                  <a:pt x="137240" y="457996"/>
                </a:lnTo>
                <a:lnTo>
                  <a:pt x="133404" y="459142"/>
                </a:lnTo>
                <a:lnTo>
                  <a:pt x="129576" y="459905"/>
                </a:lnTo>
                <a:lnTo>
                  <a:pt x="125755" y="460415"/>
                </a:lnTo>
                <a:lnTo>
                  <a:pt x="121936" y="460754"/>
                </a:lnTo>
                <a:lnTo>
                  <a:pt x="118121" y="459710"/>
                </a:lnTo>
                <a:lnTo>
                  <a:pt x="114307" y="457744"/>
                </a:lnTo>
                <a:lnTo>
                  <a:pt x="110495" y="455164"/>
                </a:lnTo>
                <a:lnTo>
                  <a:pt x="106684" y="453443"/>
                </a:lnTo>
                <a:lnTo>
                  <a:pt x="102872" y="452296"/>
                </a:lnTo>
                <a:lnTo>
                  <a:pt x="99062" y="451532"/>
                </a:lnTo>
                <a:lnTo>
                  <a:pt x="96521" y="449752"/>
                </a:lnTo>
                <a:lnTo>
                  <a:pt x="94828" y="447296"/>
                </a:lnTo>
                <a:lnTo>
                  <a:pt x="89058" y="434384"/>
                </a:lnTo>
                <a:lnTo>
                  <a:pt x="84031" y="422741"/>
                </a:lnTo>
                <a:lnTo>
                  <a:pt x="81202" y="409046"/>
                </a:lnTo>
                <a:lnTo>
                  <a:pt x="80805" y="404918"/>
                </a:lnTo>
                <a:lnTo>
                  <a:pt x="80011" y="3928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30"/>
          <p:cNvSpPr/>
          <p:nvPr/>
        </p:nvSpPr>
        <p:spPr>
          <a:xfrm>
            <a:off x="7703819" y="3463289"/>
            <a:ext cx="240032" cy="89852"/>
          </a:xfrm>
          <a:custGeom>
            <a:avLst/>
            <a:gdLst/>
            <a:ahLst/>
            <a:cxnLst/>
            <a:rect l="0" t="0" r="0" b="0"/>
            <a:pathLst>
              <a:path w="240032" h="89852">
                <a:moveTo>
                  <a:pt x="0" y="80011"/>
                </a:moveTo>
                <a:lnTo>
                  <a:pt x="12137" y="86078"/>
                </a:lnTo>
                <a:lnTo>
                  <a:pt x="18251" y="87866"/>
                </a:lnTo>
                <a:lnTo>
                  <a:pt x="24868" y="89057"/>
                </a:lnTo>
                <a:lnTo>
                  <a:pt x="31818" y="89851"/>
                </a:lnTo>
                <a:lnTo>
                  <a:pt x="36452" y="89111"/>
                </a:lnTo>
                <a:lnTo>
                  <a:pt x="39542" y="87348"/>
                </a:lnTo>
                <a:lnTo>
                  <a:pt x="41602" y="84902"/>
                </a:lnTo>
                <a:lnTo>
                  <a:pt x="46784" y="83272"/>
                </a:lnTo>
                <a:lnTo>
                  <a:pt x="54050" y="82184"/>
                </a:lnTo>
                <a:lnTo>
                  <a:pt x="62703" y="81460"/>
                </a:lnTo>
                <a:lnTo>
                  <a:pt x="78633" y="75897"/>
                </a:lnTo>
                <a:lnTo>
                  <a:pt x="99411" y="67108"/>
                </a:lnTo>
                <a:lnTo>
                  <a:pt x="156879" y="40627"/>
                </a:lnTo>
                <a:lnTo>
                  <a:pt x="169356" y="34705"/>
                </a:lnTo>
                <a:lnTo>
                  <a:pt x="178944" y="29487"/>
                </a:lnTo>
                <a:lnTo>
                  <a:pt x="186607" y="24738"/>
                </a:lnTo>
                <a:lnTo>
                  <a:pt x="192985" y="20302"/>
                </a:lnTo>
                <a:lnTo>
                  <a:pt x="198507" y="17345"/>
                </a:lnTo>
                <a:lnTo>
                  <a:pt x="203458" y="15373"/>
                </a:lnTo>
                <a:lnTo>
                  <a:pt x="208029" y="14059"/>
                </a:lnTo>
                <a:lnTo>
                  <a:pt x="213616" y="11913"/>
                </a:lnTo>
                <a:lnTo>
                  <a:pt x="219881" y="9212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31"/>
          <p:cNvSpPr/>
          <p:nvPr/>
        </p:nvSpPr>
        <p:spPr>
          <a:xfrm>
            <a:off x="8035290" y="3246119"/>
            <a:ext cx="91440" cy="228602"/>
          </a:xfrm>
          <a:custGeom>
            <a:avLst/>
            <a:gdLst/>
            <a:ahLst/>
            <a:cxnLst/>
            <a:rect l="0" t="0" r="0" b="0"/>
            <a:pathLst>
              <a:path w="91440" h="228602">
                <a:moveTo>
                  <a:pt x="0" y="0"/>
                </a:moveTo>
                <a:lnTo>
                  <a:pt x="9841" y="9841"/>
                </a:lnTo>
                <a:lnTo>
                  <a:pt x="11640" y="12911"/>
                </a:lnTo>
                <a:lnTo>
                  <a:pt x="17027" y="23095"/>
                </a:lnTo>
                <a:lnTo>
                  <a:pt x="18971" y="29367"/>
                </a:lnTo>
                <a:lnTo>
                  <a:pt x="20267" y="36088"/>
                </a:lnTo>
                <a:lnTo>
                  <a:pt x="21132" y="43109"/>
                </a:lnTo>
                <a:lnTo>
                  <a:pt x="22977" y="50329"/>
                </a:lnTo>
                <a:lnTo>
                  <a:pt x="25478" y="57683"/>
                </a:lnTo>
                <a:lnTo>
                  <a:pt x="28415" y="65125"/>
                </a:lnTo>
                <a:lnTo>
                  <a:pt x="30374" y="71357"/>
                </a:lnTo>
                <a:lnTo>
                  <a:pt x="31679" y="76782"/>
                </a:lnTo>
                <a:lnTo>
                  <a:pt x="32549" y="81668"/>
                </a:lnTo>
                <a:lnTo>
                  <a:pt x="34399" y="86195"/>
                </a:lnTo>
                <a:lnTo>
                  <a:pt x="36903" y="90483"/>
                </a:lnTo>
                <a:lnTo>
                  <a:pt x="39842" y="94613"/>
                </a:lnTo>
                <a:lnTo>
                  <a:pt x="41801" y="98635"/>
                </a:lnTo>
                <a:lnTo>
                  <a:pt x="43107" y="102587"/>
                </a:lnTo>
                <a:lnTo>
                  <a:pt x="43978" y="106491"/>
                </a:lnTo>
                <a:lnTo>
                  <a:pt x="51271" y="136258"/>
                </a:lnTo>
                <a:lnTo>
                  <a:pt x="54500" y="145449"/>
                </a:lnTo>
                <a:lnTo>
                  <a:pt x="57924" y="152846"/>
                </a:lnTo>
                <a:lnTo>
                  <a:pt x="61476" y="159047"/>
                </a:lnTo>
                <a:lnTo>
                  <a:pt x="68809" y="172711"/>
                </a:lnTo>
                <a:lnTo>
                  <a:pt x="72543" y="179911"/>
                </a:lnTo>
                <a:lnTo>
                  <a:pt x="75031" y="185981"/>
                </a:lnTo>
                <a:lnTo>
                  <a:pt x="76691" y="191297"/>
                </a:lnTo>
                <a:lnTo>
                  <a:pt x="77797" y="196112"/>
                </a:lnTo>
                <a:lnTo>
                  <a:pt x="79804" y="200591"/>
                </a:lnTo>
                <a:lnTo>
                  <a:pt x="82412" y="204848"/>
                </a:lnTo>
                <a:lnTo>
                  <a:pt x="85422" y="208955"/>
                </a:lnTo>
                <a:lnTo>
                  <a:pt x="87428" y="212964"/>
                </a:lnTo>
                <a:lnTo>
                  <a:pt x="88765" y="216906"/>
                </a:lnTo>
                <a:lnTo>
                  <a:pt x="91439" y="2286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32"/>
          <p:cNvSpPr/>
          <p:nvPr/>
        </p:nvSpPr>
        <p:spPr>
          <a:xfrm>
            <a:off x="7966709" y="3463289"/>
            <a:ext cx="308611" cy="125732"/>
          </a:xfrm>
          <a:custGeom>
            <a:avLst/>
            <a:gdLst/>
            <a:ahLst/>
            <a:cxnLst/>
            <a:rect l="0" t="0" r="0" b="0"/>
            <a:pathLst>
              <a:path w="308611" h="125732">
                <a:moveTo>
                  <a:pt x="0" y="125731"/>
                </a:moveTo>
                <a:lnTo>
                  <a:pt x="12136" y="113595"/>
                </a:lnTo>
                <a:lnTo>
                  <a:pt x="19521" y="108750"/>
                </a:lnTo>
                <a:lnTo>
                  <a:pt x="28254" y="104250"/>
                </a:lnTo>
                <a:lnTo>
                  <a:pt x="37886" y="99980"/>
                </a:lnTo>
                <a:lnTo>
                  <a:pt x="45577" y="97134"/>
                </a:lnTo>
                <a:lnTo>
                  <a:pt x="51975" y="95236"/>
                </a:lnTo>
                <a:lnTo>
                  <a:pt x="57510" y="93971"/>
                </a:lnTo>
                <a:lnTo>
                  <a:pt x="63740" y="91857"/>
                </a:lnTo>
                <a:lnTo>
                  <a:pt x="70434" y="89178"/>
                </a:lnTo>
                <a:lnTo>
                  <a:pt x="77436" y="86123"/>
                </a:lnTo>
                <a:lnTo>
                  <a:pt x="91989" y="79340"/>
                </a:lnTo>
                <a:lnTo>
                  <a:pt x="122029" y="64638"/>
                </a:lnTo>
                <a:lnTo>
                  <a:pt x="129613" y="62142"/>
                </a:lnTo>
                <a:lnTo>
                  <a:pt x="137208" y="60478"/>
                </a:lnTo>
                <a:lnTo>
                  <a:pt x="144812" y="59369"/>
                </a:lnTo>
                <a:lnTo>
                  <a:pt x="154962" y="56089"/>
                </a:lnTo>
                <a:lnTo>
                  <a:pt x="166808" y="51363"/>
                </a:lnTo>
                <a:lnTo>
                  <a:pt x="194788" y="39339"/>
                </a:lnTo>
                <a:lnTo>
                  <a:pt x="228389" y="25527"/>
                </a:lnTo>
                <a:lnTo>
                  <a:pt x="257716" y="14309"/>
                </a:lnTo>
                <a:lnTo>
                  <a:pt x="270871" y="9540"/>
                </a:lnTo>
                <a:lnTo>
                  <a:pt x="280911" y="6360"/>
                </a:lnTo>
                <a:lnTo>
                  <a:pt x="288874" y="424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3"/>
          <p:cNvSpPr/>
          <p:nvPr/>
        </p:nvSpPr>
        <p:spPr>
          <a:xfrm>
            <a:off x="8069579" y="3589532"/>
            <a:ext cx="217172" cy="191953"/>
          </a:xfrm>
          <a:custGeom>
            <a:avLst/>
            <a:gdLst/>
            <a:ahLst/>
            <a:cxnLst/>
            <a:rect l="0" t="0" r="0" b="0"/>
            <a:pathLst>
              <a:path w="217172" h="191953">
                <a:moveTo>
                  <a:pt x="0" y="22347"/>
                </a:moveTo>
                <a:lnTo>
                  <a:pt x="12137" y="16280"/>
                </a:lnTo>
                <a:lnTo>
                  <a:pt x="16980" y="14492"/>
                </a:lnTo>
                <a:lnTo>
                  <a:pt x="21480" y="13301"/>
                </a:lnTo>
                <a:lnTo>
                  <a:pt x="73149" y="3376"/>
                </a:lnTo>
                <a:lnTo>
                  <a:pt x="81787" y="2080"/>
                </a:lnTo>
                <a:lnTo>
                  <a:pt x="88815" y="1216"/>
                </a:lnTo>
                <a:lnTo>
                  <a:pt x="97310" y="639"/>
                </a:lnTo>
                <a:lnTo>
                  <a:pt x="106783" y="255"/>
                </a:lnTo>
                <a:lnTo>
                  <a:pt x="116909" y="0"/>
                </a:lnTo>
                <a:lnTo>
                  <a:pt x="124930" y="1099"/>
                </a:lnTo>
                <a:lnTo>
                  <a:pt x="131546" y="3102"/>
                </a:lnTo>
                <a:lnTo>
                  <a:pt x="145224" y="9373"/>
                </a:lnTo>
                <a:lnTo>
                  <a:pt x="146346" y="11158"/>
                </a:lnTo>
                <a:lnTo>
                  <a:pt x="147593" y="16528"/>
                </a:lnTo>
                <a:lnTo>
                  <a:pt x="147926" y="19738"/>
                </a:lnTo>
                <a:lnTo>
                  <a:pt x="148148" y="23148"/>
                </a:lnTo>
                <a:lnTo>
                  <a:pt x="148295" y="26691"/>
                </a:lnTo>
                <a:lnTo>
                  <a:pt x="147124" y="31593"/>
                </a:lnTo>
                <a:lnTo>
                  <a:pt x="145073" y="37401"/>
                </a:lnTo>
                <a:lnTo>
                  <a:pt x="142436" y="43813"/>
                </a:lnTo>
                <a:lnTo>
                  <a:pt x="139407" y="49358"/>
                </a:lnTo>
                <a:lnTo>
                  <a:pt x="136118" y="54325"/>
                </a:lnTo>
                <a:lnTo>
                  <a:pt x="132656" y="58905"/>
                </a:lnTo>
                <a:lnTo>
                  <a:pt x="129077" y="63229"/>
                </a:lnTo>
                <a:lnTo>
                  <a:pt x="125421" y="67382"/>
                </a:lnTo>
                <a:lnTo>
                  <a:pt x="121715" y="71420"/>
                </a:lnTo>
                <a:lnTo>
                  <a:pt x="117973" y="76653"/>
                </a:lnTo>
                <a:lnTo>
                  <a:pt x="114209" y="82681"/>
                </a:lnTo>
                <a:lnTo>
                  <a:pt x="110430" y="89240"/>
                </a:lnTo>
                <a:lnTo>
                  <a:pt x="102843" y="103301"/>
                </a:lnTo>
                <a:lnTo>
                  <a:pt x="99043" y="110606"/>
                </a:lnTo>
                <a:lnTo>
                  <a:pt x="93969" y="118017"/>
                </a:lnTo>
                <a:lnTo>
                  <a:pt x="88046" y="125497"/>
                </a:lnTo>
                <a:lnTo>
                  <a:pt x="81558" y="133024"/>
                </a:lnTo>
                <a:lnTo>
                  <a:pt x="75962" y="140582"/>
                </a:lnTo>
                <a:lnTo>
                  <a:pt x="70962" y="148160"/>
                </a:lnTo>
                <a:lnTo>
                  <a:pt x="66358" y="155753"/>
                </a:lnTo>
                <a:lnTo>
                  <a:pt x="62019" y="162084"/>
                </a:lnTo>
                <a:lnTo>
                  <a:pt x="57856" y="167575"/>
                </a:lnTo>
                <a:lnTo>
                  <a:pt x="48118" y="179446"/>
                </a:lnTo>
                <a:lnTo>
                  <a:pt x="47319" y="181690"/>
                </a:lnTo>
                <a:lnTo>
                  <a:pt x="46431" y="187570"/>
                </a:lnTo>
                <a:lnTo>
                  <a:pt x="47464" y="189645"/>
                </a:lnTo>
                <a:lnTo>
                  <a:pt x="49423" y="191029"/>
                </a:lnTo>
                <a:lnTo>
                  <a:pt x="51998" y="191952"/>
                </a:lnTo>
                <a:lnTo>
                  <a:pt x="54986" y="191297"/>
                </a:lnTo>
                <a:lnTo>
                  <a:pt x="61692" y="187183"/>
                </a:lnTo>
                <a:lnTo>
                  <a:pt x="66528" y="185577"/>
                </a:lnTo>
                <a:lnTo>
                  <a:pt x="72293" y="184508"/>
                </a:lnTo>
                <a:lnTo>
                  <a:pt x="78675" y="183795"/>
                </a:lnTo>
                <a:lnTo>
                  <a:pt x="86740" y="180778"/>
                </a:lnTo>
                <a:lnTo>
                  <a:pt x="95927" y="176228"/>
                </a:lnTo>
                <a:lnTo>
                  <a:pt x="105861" y="170655"/>
                </a:lnTo>
                <a:lnTo>
                  <a:pt x="113754" y="165669"/>
                </a:lnTo>
                <a:lnTo>
                  <a:pt x="120286" y="161075"/>
                </a:lnTo>
                <a:lnTo>
                  <a:pt x="125911" y="156743"/>
                </a:lnTo>
                <a:lnTo>
                  <a:pt x="132201" y="152584"/>
                </a:lnTo>
                <a:lnTo>
                  <a:pt x="138934" y="148542"/>
                </a:lnTo>
                <a:lnTo>
                  <a:pt x="145963" y="144577"/>
                </a:lnTo>
                <a:lnTo>
                  <a:pt x="160546" y="136785"/>
                </a:lnTo>
                <a:lnTo>
                  <a:pt x="167991" y="132929"/>
                </a:lnTo>
                <a:lnTo>
                  <a:pt x="175494" y="127819"/>
                </a:lnTo>
                <a:lnTo>
                  <a:pt x="183037" y="121872"/>
                </a:lnTo>
                <a:lnTo>
                  <a:pt x="217171" y="1023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4"/>
          <p:cNvSpPr/>
          <p:nvPr/>
        </p:nvSpPr>
        <p:spPr>
          <a:xfrm>
            <a:off x="8355329" y="3400299"/>
            <a:ext cx="249245" cy="428752"/>
          </a:xfrm>
          <a:custGeom>
            <a:avLst/>
            <a:gdLst/>
            <a:ahLst/>
            <a:cxnLst/>
            <a:rect l="0" t="0" r="0" b="0"/>
            <a:pathLst>
              <a:path w="249245" h="428752">
                <a:moveTo>
                  <a:pt x="0" y="97280"/>
                </a:moveTo>
                <a:lnTo>
                  <a:pt x="6069" y="103348"/>
                </a:lnTo>
                <a:lnTo>
                  <a:pt x="7855" y="106406"/>
                </a:lnTo>
                <a:lnTo>
                  <a:pt x="11641" y="118047"/>
                </a:lnTo>
                <a:lnTo>
                  <a:pt x="17028" y="130217"/>
                </a:lnTo>
                <a:lnTo>
                  <a:pt x="20268" y="140706"/>
                </a:lnTo>
                <a:lnTo>
                  <a:pt x="21709" y="150871"/>
                </a:lnTo>
                <a:lnTo>
                  <a:pt x="22348" y="163855"/>
                </a:lnTo>
                <a:lnTo>
                  <a:pt x="23789" y="175954"/>
                </a:lnTo>
                <a:lnTo>
                  <a:pt x="28777" y="209716"/>
                </a:lnTo>
                <a:lnTo>
                  <a:pt x="31885" y="223037"/>
                </a:lnTo>
                <a:lnTo>
                  <a:pt x="35227" y="233188"/>
                </a:lnTo>
                <a:lnTo>
                  <a:pt x="38725" y="241226"/>
                </a:lnTo>
                <a:lnTo>
                  <a:pt x="45998" y="253543"/>
                </a:lnTo>
                <a:lnTo>
                  <a:pt x="49716" y="258605"/>
                </a:lnTo>
                <a:lnTo>
                  <a:pt x="53464" y="260710"/>
                </a:lnTo>
                <a:lnTo>
                  <a:pt x="57233" y="260844"/>
                </a:lnTo>
                <a:lnTo>
                  <a:pt x="64807" y="258875"/>
                </a:lnTo>
                <a:lnTo>
                  <a:pt x="72407" y="258000"/>
                </a:lnTo>
                <a:lnTo>
                  <a:pt x="77758" y="257507"/>
                </a:lnTo>
                <a:lnTo>
                  <a:pt x="82397" y="254006"/>
                </a:lnTo>
                <a:lnTo>
                  <a:pt x="88691" y="248216"/>
                </a:lnTo>
                <a:lnTo>
                  <a:pt x="99375" y="237816"/>
                </a:lnTo>
                <a:lnTo>
                  <a:pt x="106821" y="230438"/>
                </a:lnTo>
                <a:lnTo>
                  <a:pt x="109314" y="226692"/>
                </a:lnTo>
                <a:lnTo>
                  <a:pt x="112084" y="219144"/>
                </a:lnTo>
                <a:lnTo>
                  <a:pt x="120089" y="198008"/>
                </a:lnTo>
                <a:lnTo>
                  <a:pt x="125779" y="183483"/>
                </a:lnTo>
                <a:lnTo>
                  <a:pt x="130842" y="171258"/>
                </a:lnTo>
                <a:lnTo>
                  <a:pt x="135489" y="160569"/>
                </a:lnTo>
                <a:lnTo>
                  <a:pt x="139856" y="150903"/>
                </a:lnTo>
                <a:lnTo>
                  <a:pt x="142767" y="141919"/>
                </a:lnTo>
                <a:lnTo>
                  <a:pt x="144709" y="133389"/>
                </a:lnTo>
                <a:lnTo>
                  <a:pt x="146002" y="125163"/>
                </a:lnTo>
                <a:lnTo>
                  <a:pt x="148135" y="115869"/>
                </a:lnTo>
                <a:lnTo>
                  <a:pt x="150827" y="105863"/>
                </a:lnTo>
                <a:lnTo>
                  <a:pt x="153891" y="95382"/>
                </a:lnTo>
                <a:lnTo>
                  <a:pt x="157204" y="87124"/>
                </a:lnTo>
                <a:lnTo>
                  <a:pt x="164272" y="74564"/>
                </a:lnTo>
                <a:lnTo>
                  <a:pt x="166665" y="66896"/>
                </a:lnTo>
                <a:lnTo>
                  <a:pt x="168260" y="57974"/>
                </a:lnTo>
                <a:lnTo>
                  <a:pt x="169324" y="48216"/>
                </a:lnTo>
                <a:lnTo>
                  <a:pt x="170033" y="37901"/>
                </a:lnTo>
                <a:lnTo>
                  <a:pt x="170505" y="27214"/>
                </a:lnTo>
                <a:lnTo>
                  <a:pt x="171264" y="890"/>
                </a:lnTo>
                <a:lnTo>
                  <a:pt x="171326" y="0"/>
                </a:lnTo>
                <a:lnTo>
                  <a:pt x="171395" y="2398"/>
                </a:lnTo>
                <a:lnTo>
                  <a:pt x="174813" y="7697"/>
                </a:lnTo>
                <a:lnTo>
                  <a:pt x="177502" y="10888"/>
                </a:lnTo>
                <a:lnTo>
                  <a:pt x="180565" y="16826"/>
                </a:lnTo>
                <a:lnTo>
                  <a:pt x="183876" y="24594"/>
                </a:lnTo>
                <a:lnTo>
                  <a:pt x="187355" y="33583"/>
                </a:lnTo>
                <a:lnTo>
                  <a:pt x="194605" y="46957"/>
                </a:lnTo>
                <a:lnTo>
                  <a:pt x="202062" y="57134"/>
                </a:lnTo>
                <a:lnTo>
                  <a:pt x="209609" y="65891"/>
                </a:lnTo>
                <a:lnTo>
                  <a:pt x="212129" y="71274"/>
                </a:lnTo>
                <a:lnTo>
                  <a:pt x="214930" y="84029"/>
                </a:lnTo>
                <a:lnTo>
                  <a:pt x="216947" y="90986"/>
                </a:lnTo>
                <a:lnTo>
                  <a:pt x="219561" y="98164"/>
                </a:lnTo>
                <a:lnTo>
                  <a:pt x="222574" y="105490"/>
                </a:lnTo>
                <a:lnTo>
                  <a:pt x="225853" y="112913"/>
                </a:lnTo>
                <a:lnTo>
                  <a:pt x="232883" y="127935"/>
                </a:lnTo>
                <a:lnTo>
                  <a:pt x="236535" y="139307"/>
                </a:lnTo>
                <a:lnTo>
                  <a:pt x="240240" y="153238"/>
                </a:lnTo>
                <a:lnTo>
                  <a:pt x="243980" y="168876"/>
                </a:lnTo>
                <a:lnTo>
                  <a:pt x="246473" y="185651"/>
                </a:lnTo>
                <a:lnTo>
                  <a:pt x="248136" y="203184"/>
                </a:lnTo>
                <a:lnTo>
                  <a:pt x="249244" y="221223"/>
                </a:lnTo>
                <a:lnTo>
                  <a:pt x="248713" y="235789"/>
                </a:lnTo>
                <a:lnTo>
                  <a:pt x="247089" y="248039"/>
                </a:lnTo>
                <a:lnTo>
                  <a:pt x="241897" y="270964"/>
                </a:lnTo>
                <a:lnTo>
                  <a:pt x="235357" y="298086"/>
                </a:lnTo>
                <a:lnTo>
                  <a:pt x="230565" y="311161"/>
                </a:lnTo>
                <a:lnTo>
                  <a:pt x="224830" y="323688"/>
                </a:lnTo>
                <a:lnTo>
                  <a:pt x="218467" y="335848"/>
                </a:lnTo>
                <a:lnTo>
                  <a:pt x="211685" y="346496"/>
                </a:lnTo>
                <a:lnTo>
                  <a:pt x="204623" y="356134"/>
                </a:lnTo>
                <a:lnTo>
                  <a:pt x="197376" y="365099"/>
                </a:lnTo>
                <a:lnTo>
                  <a:pt x="191274" y="372347"/>
                </a:lnTo>
                <a:lnTo>
                  <a:pt x="185936" y="378448"/>
                </a:lnTo>
                <a:lnTo>
                  <a:pt x="181108" y="383785"/>
                </a:lnTo>
                <a:lnTo>
                  <a:pt x="175349" y="388613"/>
                </a:lnTo>
                <a:lnTo>
                  <a:pt x="168970" y="393102"/>
                </a:lnTo>
                <a:lnTo>
                  <a:pt x="162176" y="397365"/>
                </a:lnTo>
                <a:lnTo>
                  <a:pt x="156378" y="400207"/>
                </a:lnTo>
                <a:lnTo>
                  <a:pt x="151242" y="402102"/>
                </a:lnTo>
                <a:lnTo>
                  <a:pt x="146548" y="403364"/>
                </a:lnTo>
                <a:lnTo>
                  <a:pt x="140879" y="405476"/>
                </a:lnTo>
                <a:lnTo>
                  <a:pt x="134559" y="408154"/>
                </a:lnTo>
                <a:lnTo>
                  <a:pt x="127806" y="411210"/>
                </a:lnTo>
                <a:lnTo>
                  <a:pt x="122034" y="413246"/>
                </a:lnTo>
                <a:lnTo>
                  <a:pt x="116916" y="414604"/>
                </a:lnTo>
                <a:lnTo>
                  <a:pt x="112235" y="415510"/>
                </a:lnTo>
                <a:lnTo>
                  <a:pt x="79939" y="419902"/>
                </a:lnTo>
                <a:lnTo>
                  <a:pt x="0" y="4287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5"/>
          <p:cNvSpPr/>
          <p:nvPr/>
        </p:nvSpPr>
        <p:spPr>
          <a:xfrm>
            <a:off x="400050" y="2286000"/>
            <a:ext cx="89851" cy="445770"/>
          </a:xfrm>
          <a:custGeom>
            <a:avLst/>
            <a:gdLst/>
            <a:ahLst/>
            <a:cxnLst/>
            <a:rect l="0" t="0" r="0" b="0"/>
            <a:pathLst>
              <a:path w="89851" h="445770">
                <a:moveTo>
                  <a:pt x="0" y="0"/>
                </a:moveTo>
                <a:lnTo>
                  <a:pt x="12135" y="0"/>
                </a:lnTo>
                <a:lnTo>
                  <a:pt x="16980" y="1269"/>
                </a:lnTo>
                <a:lnTo>
                  <a:pt x="21480" y="3386"/>
                </a:lnTo>
                <a:lnTo>
                  <a:pt x="25750" y="6067"/>
                </a:lnTo>
                <a:lnTo>
                  <a:pt x="28596" y="10395"/>
                </a:lnTo>
                <a:lnTo>
                  <a:pt x="30494" y="15820"/>
                </a:lnTo>
                <a:lnTo>
                  <a:pt x="31759" y="21976"/>
                </a:lnTo>
                <a:lnTo>
                  <a:pt x="33873" y="27351"/>
                </a:lnTo>
                <a:lnTo>
                  <a:pt x="36552" y="32204"/>
                </a:lnTo>
                <a:lnTo>
                  <a:pt x="39608" y="36709"/>
                </a:lnTo>
                <a:lnTo>
                  <a:pt x="41645" y="42252"/>
                </a:lnTo>
                <a:lnTo>
                  <a:pt x="43909" y="55185"/>
                </a:lnTo>
                <a:lnTo>
                  <a:pt x="45782" y="62190"/>
                </a:lnTo>
                <a:lnTo>
                  <a:pt x="48301" y="69400"/>
                </a:lnTo>
                <a:lnTo>
                  <a:pt x="51251" y="76746"/>
                </a:lnTo>
                <a:lnTo>
                  <a:pt x="53217" y="84184"/>
                </a:lnTo>
                <a:lnTo>
                  <a:pt x="54528" y="91682"/>
                </a:lnTo>
                <a:lnTo>
                  <a:pt x="55402" y="99222"/>
                </a:lnTo>
                <a:lnTo>
                  <a:pt x="55984" y="111867"/>
                </a:lnTo>
                <a:lnTo>
                  <a:pt x="56632" y="146239"/>
                </a:lnTo>
                <a:lnTo>
                  <a:pt x="58074" y="163532"/>
                </a:lnTo>
                <a:lnTo>
                  <a:pt x="60306" y="180141"/>
                </a:lnTo>
                <a:lnTo>
                  <a:pt x="63064" y="196294"/>
                </a:lnTo>
                <a:lnTo>
                  <a:pt x="64903" y="213412"/>
                </a:lnTo>
                <a:lnTo>
                  <a:pt x="66128" y="231175"/>
                </a:lnTo>
                <a:lnTo>
                  <a:pt x="67490" y="264034"/>
                </a:lnTo>
                <a:lnTo>
                  <a:pt x="68095" y="287105"/>
                </a:lnTo>
                <a:lnTo>
                  <a:pt x="69527" y="296813"/>
                </a:lnTo>
                <a:lnTo>
                  <a:pt x="71751" y="305825"/>
                </a:lnTo>
                <a:lnTo>
                  <a:pt x="74504" y="314373"/>
                </a:lnTo>
                <a:lnTo>
                  <a:pt x="76339" y="322612"/>
                </a:lnTo>
                <a:lnTo>
                  <a:pt x="77563" y="330644"/>
                </a:lnTo>
                <a:lnTo>
                  <a:pt x="78378" y="338539"/>
                </a:lnTo>
                <a:lnTo>
                  <a:pt x="79285" y="350698"/>
                </a:lnTo>
                <a:lnTo>
                  <a:pt x="79687" y="362876"/>
                </a:lnTo>
                <a:lnTo>
                  <a:pt x="79997" y="420353"/>
                </a:lnTo>
                <a:lnTo>
                  <a:pt x="81271" y="425015"/>
                </a:lnTo>
                <a:lnTo>
                  <a:pt x="83391" y="428123"/>
                </a:lnTo>
                <a:lnTo>
                  <a:pt x="86074" y="430195"/>
                </a:lnTo>
                <a:lnTo>
                  <a:pt x="87862" y="432847"/>
                </a:lnTo>
                <a:lnTo>
                  <a:pt x="89850" y="439179"/>
                </a:lnTo>
                <a:lnTo>
                  <a:pt x="89110" y="441376"/>
                </a:lnTo>
                <a:lnTo>
                  <a:pt x="87346" y="442840"/>
                </a:lnTo>
                <a:lnTo>
                  <a:pt x="80010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6"/>
          <p:cNvSpPr/>
          <p:nvPr/>
        </p:nvSpPr>
        <p:spPr>
          <a:xfrm>
            <a:off x="57209" y="2491739"/>
            <a:ext cx="215523" cy="262891"/>
          </a:xfrm>
          <a:custGeom>
            <a:avLst/>
            <a:gdLst/>
            <a:ahLst/>
            <a:cxnLst/>
            <a:rect l="0" t="0" r="0" b="0"/>
            <a:pathLst>
              <a:path w="215523" h="262891">
                <a:moveTo>
                  <a:pt x="205681" y="0"/>
                </a:moveTo>
                <a:lnTo>
                  <a:pt x="215522" y="0"/>
                </a:lnTo>
                <a:lnTo>
                  <a:pt x="214781" y="1271"/>
                </a:lnTo>
                <a:lnTo>
                  <a:pt x="210572" y="6068"/>
                </a:lnTo>
                <a:lnTo>
                  <a:pt x="208942" y="9126"/>
                </a:lnTo>
                <a:lnTo>
                  <a:pt x="207130" y="15909"/>
                </a:lnTo>
                <a:lnTo>
                  <a:pt x="205377" y="18226"/>
                </a:lnTo>
                <a:lnTo>
                  <a:pt x="202938" y="19771"/>
                </a:lnTo>
                <a:lnTo>
                  <a:pt x="200042" y="20801"/>
                </a:lnTo>
                <a:lnTo>
                  <a:pt x="198112" y="22757"/>
                </a:lnTo>
                <a:lnTo>
                  <a:pt x="196825" y="25332"/>
                </a:lnTo>
                <a:lnTo>
                  <a:pt x="195967" y="28318"/>
                </a:lnTo>
                <a:lnTo>
                  <a:pt x="191627" y="35023"/>
                </a:lnTo>
                <a:lnTo>
                  <a:pt x="188691" y="38589"/>
                </a:lnTo>
                <a:lnTo>
                  <a:pt x="185464" y="40966"/>
                </a:lnTo>
                <a:lnTo>
                  <a:pt x="182043" y="42551"/>
                </a:lnTo>
                <a:lnTo>
                  <a:pt x="178492" y="43607"/>
                </a:lnTo>
                <a:lnTo>
                  <a:pt x="174855" y="46852"/>
                </a:lnTo>
                <a:lnTo>
                  <a:pt x="171160" y="51554"/>
                </a:lnTo>
                <a:lnTo>
                  <a:pt x="167427" y="57230"/>
                </a:lnTo>
                <a:lnTo>
                  <a:pt x="162398" y="62283"/>
                </a:lnTo>
                <a:lnTo>
                  <a:pt x="156506" y="66923"/>
                </a:lnTo>
                <a:lnTo>
                  <a:pt x="150037" y="71285"/>
                </a:lnTo>
                <a:lnTo>
                  <a:pt x="144455" y="75464"/>
                </a:lnTo>
                <a:lnTo>
                  <a:pt x="139464" y="79519"/>
                </a:lnTo>
                <a:lnTo>
                  <a:pt x="134866" y="83493"/>
                </a:lnTo>
                <a:lnTo>
                  <a:pt x="130531" y="87412"/>
                </a:lnTo>
                <a:lnTo>
                  <a:pt x="122327" y="95153"/>
                </a:lnTo>
                <a:lnTo>
                  <a:pt x="56941" y="160180"/>
                </a:lnTo>
                <a:lnTo>
                  <a:pt x="51911" y="163937"/>
                </a:lnTo>
                <a:lnTo>
                  <a:pt x="47288" y="166441"/>
                </a:lnTo>
                <a:lnTo>
                  <a:pt x="42935" y="168111"/>
                </a:lnTo>
                <a:lnTo>
                  <a:pt x="38764" y="170494"/>
                </a:lnTo>
                <a:lnTo>
                  <a:pt x="34713" y="173353"/>
                </a:lnTo>
                <a:lnTo>
                  <a:pt x="30742" y="176529"/>
                </a:lnTo>
                <a:lnTo>
                  <a:pt x="26825" y="179916"/>
                </a:lnTo>
                <a:lnTo>
                  <a:pt x="22943" y="183444"/>
                </a:lnTo>
                <a:lnTo>
                  <a:pt x="19086" y="187066"/>
                </a:lnTo>
                <a:lnTo>
                  <a:pt x="15244" y="189481"/>
                </a:lnTo>
                <a:lnTo>
                  <a:pt x="11413" y="191091"/>
                </a:lnTo>
                <a:lnTo>
                  <a:pt x="2207" y="193674"/>
                </a:lnTo>
                <a:lnTo>
                  <a:pt x="1451" y="195157"/>
                </a:lnTo>
                <a:lnTo>
                  <a:pt x="612" y="200190"/>
                </a:lnTo>
                <a:lnTo>
                  <a:pt x="239" y="206660"/>
                </a:lnTo>
                <a:lnTo>
                  <a:pt x="0" y="215094"/>
                </a:lnTo>
                <a:lnTo>
                  <a:pt x="3353" y="219635"/>
                </a:lnTo>
                <a:lnTo>
                  <a:pt x="6026" y="222623"/>
                </a:lnTo>
                <a:lnTo>
                  <a:pt x="9077" y="224616"/>
                </a:lnTo>
                <a:lnTo>
                  <a:pt x="12382" y="225944"/>
                </a:lnTo>
                <a:lnTo>
                  <a:pt x="15855" y="226829"/>
                </a:lnTo>
                <a:lnTo>
                  <a:pt x="19440" y="227420"/>
                </a:lnTo>
                <a:lnTo>
                  <a:pt x="23100" y="227813"/>
                </a:lnTo>
                <a:lnTo>
                  <a:pt x="26810" y="228076"/>
                </a:lnTo>
                <a:lnTo>
                  <a:pt x="44479" y="228367"/>
                </a:lnTo>
                <a:lnTo>
                  <a:pt x="128122" y="228597"/>
                </a:lnTo>
                <a:lnTo>
                  <a:pt x="133655" y="229868"/>
                </a:lnTo>
                <a:lnTo>
                  <a:pt x="139884" y="231985"/>
                </a:lnTo>
                <a:lnTo>
                  <a:pt x="146576" y="234667"/>
                </a:lnTo>
                <a:lnTo>
                  <a:pt x="153577" y="236455"/>
                </a:lnTo>
                <a:lnTo>
                  <a:pt x="160785" y="237647"/>
                </a:lnTo>
                <a:lnTo>
                  <a:pt x="168130" y="238441"/>
                </a:lnTo>
                <a:lnTo>
                  <a:pt x="174297" y="240241"/>
                </a:lnTo>
                <a:lnTo>
                  <a:pt x="179678" y="242711"/>
                </a:lnTo>
                <a:lnTo>
                  <a:pt x="184536" y="245627"/>
                </a:lnTo>
                <a:lnTo>
                  <a:pt x="189044" y="247572"/>
                </a:lnTo>
                <a:lnTo>
                  <a:pt x="193320" y="248868"/>
                </a:lnTo>
                <a:lnTo>
                  <a:pt x="202018" y="250692"/>
                </a:lnTo>
                <a:lnTo>
                  <a:pt x="205681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7"/>
          <p:cNvSpPr/>
          <p:nvPr/>
        </p:nvSpPr>
        <p:spPr>
          <a:xfrm>
            <a:off x="628650" y="2480309"/>
            <a:ext cx="171451" cy="28929"/>
          </a:xfrm>
          <a:custGeom>
            <a:avLst/>
            <a:gdLst/>
            <a:ahLst/>
            <a:cxnLst/>
            <a:rect l="0" t="0" r="0" b="0"/>
            <a:pathLst>
              <a:path w="171451" h="28929">
                <a:moveTo>
                  <a:pt x="0" y="22860"/>
                </a:moveTo>
                <a:lnTo>
                  <a:pt x="6067" y="28928"/>
                </a:lnTo>
                <a:lnTo>
                  <a:pt x="19285" y="28176"/>
                </a:lnTo>
                <a:lnTo>
                  <a:pt x="39526" y="2513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8"/>
          <p:cNvSpPr/>
          <p:nvPr/>
        </p:nvSpPr>
        <p:spPr>
          <a:xfrm>
            <a:off x="560070" y="2606039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6067" y="45720"/>
                </a:lnTo>
                <a:lnTo>
                  <a:pt x="10395" y="44450"/>
                </a:lnTo>
                <a:lnTo>
                  <a:pt x="15820" y="42334"/>
                </a:lnTo>
                <a:lnTo>
                  <a:pt x="21976" y="39653"/>
                </a:lnTo>
                <a:lnTo>
                  <a:pt x="27351" y="37865"/>
                </a:lnTo>
                <a:lnTo>
                  <a:pt x="32204" y="36674"/>
                </a:lnTo>
                <a:lnTo>
                  <a:pt x="36709" y="35879"/>
                </a:lnTo>
                <a:lnTo>
                  <a:pt x="42253" y="35350"/>
                </a:lnTo>
                <a:lnTo>
                  <a:pt x="48488" y="34997"/>
                </a:lnTo>
                <a:lnTo>
                  <a:pt x="60920" y="34604"/>
                </a:lnTo>
                <a:lnTo>
                  <a:pt x="70679" y="34430"/>
                </a:lnTo>
                <a:lnTo>
                  <a:pt x="76329" y="33114"/>
                </a:lnTo>
                <a:lnTo>
                  <a:pt x="82636" y="30966"/>
                </a:lnTo>
                <a:lnTo>
                  <a:pt x="89380" y="28264"/>
                </a:lnTo>
                <a:lnTo>
                  <a:pt x="95147" y="26463"/>
                </a:lnTo>
                <a:lnTo>
                  <a:pt x="100261" y="25262"/>
                </a:lnTo>
                <a:lnTo>
                  <a:pt x="104941" y="24462"/>
                </a:lnTo>
                <a:lnTo>
                  <a:pt x="111870" y="22658"/>
                </a:lnTo>
                <a:lnTo>
                  <a:pt x="120300" y="20185"/>
                </a:lnTo>
                <a:lnTo>
                  <a:pt x="129730" y="17267"/>
                </a:lnTo>
                <a:lnTo>
                  <a:pt x="137286" y="15322"/>
                </a:lnTo>
                <a:lnTo>
                  <a:pt x="143594" y="14025"/>
                </a:lnTo>
                <a:lnTo>
                  <a:pt x="149069" y="13160"/>
                </a:lnTo>
                <a:lnTo>
                  <a:pt x="156529" y="11313"/>
                </a:lnTo>
                <a:lnTo>
                  <a:pt x="165313" y="8812"/>
                </a:lnTo>
                <a:lnTo>
                  <a:pt x="174978" y="5875"/>
                </a:lnTo>
                <a:lnTo>
                  <a:pt x="185232" y="3917"/>
                </a:lnTo>
                <a:lnTo>
                  <a:pt x="195878" y="261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9"/>
          <p:cNvSpPr/>
          <p:nvPr/>
        </p:nvSpPr>
        <p:spPr>
          <a:xfrm>
            <a:off x="1143000" y="2125979"/>
            <a:ext cx="1" cy="251461"/>
          </a:xfrm>
          <a:custGeom>
            <a:avLst/>
            <a:gdLst/>
            <a:ahLst/>
            <a:cxnLst/>
            <a:rect l="0" t="0" r="0" b="0"/>
            <a:pathLst>
              <a:path w="1" h="251461">
                <a:moveTo>
                  <a:pt x="0" y="0"/>
                </a:move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40"/>
          <p:cNvSpPr/>
          <p:nvPr/>
        </p:nvSpPr>
        <p:spPr>
          <a:xfrm>
            <a:off x="937260" y="2480309"/>
            <a:ext cx="297181" cy="114301"/>
          </a:xfrm>
          <a:custGeom>
            <a:avLst/>
            <a:gdLst/>
            <a:ahLst/>
            <a:cxnLst/>
            <a:rect l="0" t="0" r="0" b="0"/>
            <a:pathLst>
              <a:path w="297181" h="114301">
                <a:moveTo>
                  <a:pt x="0" y="114300"/>
                </a:moveTo>
                <a:lnTo>
                  <a:pt x="12135" y="102165"/>
                </a:lnTo>
                <a:lnTo>
                  <a:pt x="16980" y="98590"/>
                </a:lnTo>
                <a:lnTo>
                  <a:pt x="21480" y="96207"/>
                </a:lnTo>
                <a:lnTo>
                  <a:pt x="25750" y="94618"/>
                </a:lnTo>
                <a:lnTo>
                  <a:pt x="68166" y="80246"/>
                </a:lnTo>
                <a:lnTo>
                  <a:pt x="82274" y="75088"/>
                </a:lnTo>
                <a:lnTo>
                  <a:pt x="94219" y="70379"/>
                </a:lnTo>
                <a:lnTo>
                  <a:pt x="104723" y="65969"/>
                </a:lnTo>
                <a:lnTo>
                  <a:pt x="119345" y="61760"/>
                </a:lnTo>
                <a:lnTo>
                  <a:pt x="136713" y="57683"/>
                </a:lnTo>
                <a:lnTo>
                  <a:pt x="155912" y="53696"/>
                </a:lnTo>
                <a:lnTo>
                  <a:pt x="171251" y="49767"/>
                </a:lnTo>
                <a:lnTo>
                  <a:pt x="184017" y="45878"/>
                </a:lnTo>
                <a:lnTo>
                  <a:pt x="195068" y="42016"/>
                </a:lnTo>
                <a:lnTo>
                  <a:pt x="204975" y="38171"/>
                </a:lnTo>
                <a:lnTo>
                  <a:pt x="214120" y="34337"/>
                </a:lnTo>
                <a:lnTo>
                  <a:pt x="222757" y="30512"/>
                </a:lnTo>
                <a:lnTo>
                  <a:pt x="231054" y="27961"/>
                </a:lnTo>
                <a:lnTo>
                  <a:pt x="239126" y="26261"/>
                </a:lnTo>
                <a:lnTo>
                  <a:pt x="247047" y="25127"/>
                </a:lnTo>
                <a:lnTo>
                  <a:pt x="253598" y="23102"/>
                </a:lnTo>
                <a:lnTo>
                  <a:pt x="259235" y="20481"/>
                </a:lnTo>
                <a:lnTo>
                  <a:pt x="264263" y="17464"/>
                </a:lnTo>
                <a:lnTo>
                  <a:pt x="270155" y="15453"/>
                </a:lnTo>
                <a:lnTo>
                  <a:pt x="276624" y="14112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41"/>
          <p:cNvSpPr/>
          <p:nvPr/>
        </p:nvSpPr>
        <p:spPr>
          <a:xfrm>
            <a:off x="948708" y="2651759"/>
            <a:ext cx="388603" cy="228501"/>
          </a:xfrm>
          <a:custGeom>
            <a:avLst/>
            <a:gdLst/>
            <a:ahLst/>
            <a:cxnLst/>
            <a:rect l="0" t="0" r="0" b="0"/>
            <a:pathLst>
              <a:path w="388603" h="228501">
                <a:moveTo>
                  <a:pt x="114282" y="0"/>
                </a:moveTo>
                <a:lnTo>
                  <a:pt x="196448" y="0"/>
                </a:lnTo>
                <a:lnTo>
                  <a:pt x="203349" y="2541"/>
                </a:lnTo>
                <a:lnTo>
                  <a:pt x="211760" y="6774"/>
                </a:lnTo>
                <a:lnTo>
                  <a:pt x="234431" y="19683"/>
                </a:lnTo>
                <a:lnTo>
                  <a:pt x="236291" y="23282"/>
                </a:lnTo>
                <a:lnTo>
                  <a:pt x="237531" y="28221"/>
                </a:lnTo>
                <a:lnTo>
                  <a:pt x="238358" y="34054"/>
                </a:lnTo>
                <a:lnTo>
                  <a:pt x="240179" y="40483"/>
                </a:lnTo>
                <a:lnTo>
                  <a:pt x="242663" y="47309"/>
                </a:lnTo>
                <a:lnTo>
                  <a:pt x="245589" y="54399"/>
                </a:lnTo>
                <a:lnTo>
                  <a:pt x="246270" y="61666"/>
                </a:lnTo>
                <a:lnTo>
                  <a:pt x="245454" y="69051"/>
                </a:lnTo>
                <a:lnTo>
                  <a:pt x="243640" y="76514"/>
                </a:lnTo>
                <a:lnTo>
                  <a:pt x="241160" y="85300"/>
                </a:lnTo>
                <a:lnTo>
                  <a:pt x="235019" y="105221"/>
                </a:lnTo>
                <a:lnTo>
                  <a:pt x="229063" y="115868"/>
                </a:lnTo>
                <a:lnTo>
                  <a:pt x="221283" y="126775"/>
                </a:lnTo>
                <a:lnTo>
                  <a:pt x="212286" y="137857"/>
                </a:lnTo>
                <a:lnTo>
                  <a:pt x="205018" y="146515"/>
                </a:lnTo>
                <a:lnTo>
                  <a:pt x="198902" y="153557"/>
                </a:lnTo>
                <a:lnTo>
                  <a:pt x="193555" y="159521"/>
                </a:lnTo>
                <a:lnTo>
                  <a:pt x="187451" y="164768"/>
                </a:lnTo>
                <a:lnTo>
                  <a:pt x="180841" y="169535"/>
                </a:lnTo>
                <a:lnTo>
                  <a:pt x="173895" y="173984"/>
                </a:lnTo>
                <a:lnTo>
                  <a:pt x="166724" y="178219"/>
                </a:lnTo>
                <a:lnTo>
                  <a:pt x="159403" y="182313"/>
                </a:lnTo>
                <a:lnTo>
                  <a:pt x="151982" y="186312"/>
                </a:lnTo>
                <a:lnTo>
                  <a:pt x="145766" y="190248"/>
                </a:lnTo>
                <a:lnTo>
                  <a:pt x="140351" y="194142"/>
                </a:lnTo>
                <a:lnTo>
                  <a:pt x="135471" y="198008"/>
                </a:lnTo>
                <a:lnTo>
                  <a:pt x="127138" y="203126"/>
                </a:lnTo>
                <a:lnTo>
                  <a:pt x="116503" y="209077"/>
                </a:lnTo>
                <a:lnTo>
                  <a:pt x="104332" y="215585"/>
                </a:lnTo>
                <a:lnTo>
                  <a:pt x="93679" y="219924"/>
                </a:lnTo>
                <a:lnTo>
                  <a:pt x="84036" y="222816"/>
                </a:lnTo>
                <a:lnTo>
                  <a:pt x="75068" y="224744"/>
                </a:lnTo>
                <a:lnTo>
                  <a:pt x="67819" y="226030"/>
                </a:lnTo>
                <a:lnTo>
                  <a:pt x="56378" y="227458"/>
                </a:lnTo>
                <a:lnTo>
                  <a:pt x="50279" y="227839"/>
                </a:lnTo>
                <a:lnTo>
                  <a:pt x="36730" y="228262"/>
                </a:lnTo>
                <a:lnTo>
                  <a:pt x="20889" y="228500"/>
                </a:lnTo>
                <a:lnTo>
                  <a:pt x="16460" y="227264"/>
                </a:lnTo>
                <a:lnTo>
                  <a:pt x="8152" y="222503"/>
                </a:lnTo>
                <a:lnTo>
                  <a:pt x="5428" y="219456"/>
                </a:lnTo>
                <a:lnTo>
                  <a:pt x="3613" y="216154"/>
                </a:lnTo>
                <a:lnTo>
                  <a:pt x="699" y="207797"/>
                </a:lnTo>
                <a:lnTo>
                  <a:pt x="300" y="203268"/>
                </a:lnTo>
                <a:lnTo>
                  <a:pt x="123" y="197022"/>
                </a:lnTo>
                <a:lnTo>
                  <a:pt x="0" y="178926"/>
                </a:lnTo>
                <a:lnTo>
                  <a:pt x="2534" y="173894"/>
                </a:lnTo>
                <a:lnTo>
                  <a:pt x="6763" y="167999"/>
                </a:lnTo>
                <a:lnTo>
                  <a:pt x="12123" y="161530"/>
                </a:lnTo>
                <a:lnTo>
                  <a:pt x="18236" y="157217"/>
                </a:lnTo>
                <a:lnTo>
                  <a:pt x="24851" y="154341"/>
                </a:lnTo>
                <a:lnTo>
                  <a:pt x="31801" y="152424"/>
                </a:lnTo>
                <a:lnTo>
                  <a:pt x="42910" y="146908"/>
                </a:lnTo>
                <a:lnTo>
                  <a:pt x="47651" y="143659"/>
                </a:lnTo>
                <a:lnTo>
                  <a:pt x="59691" y="140049"/>
                </a:lnTo>
                <a:lnTo>
                  <a:pt x="66458" y="139086"/>
                </a:lnTo>
                <a:lnTo>
                  <a:pt x="73509" y="138444"/>
                </a:lnTo>
                <a:lnTo>
                  <a:pt x="80750" y="138016"/>
                </a:lnTo>
                <a:lnTo>
                  <a:pt x="88117" y="137731"/>
                </a:lnTo>
                <a:lnTo>
                  <a:pt x="116689" y="137330"/>
                </a:lnTo>
                <a:lnTo>
                  <a:pt x="126047" y="138543"/>
                </a:lnTo>
                <a:lnTo>
                  <a:pt x="134825" y="140622"/>
                </a:lnTo>
                <a:lnTo>
                  <a:pt x="143217" y="143278"/>
                </a:lnTo>
                <a:lnTo>
                  <a:pt x="153892" y="145049"/>
                </a:lnTo>
                <a:lnTo>
                  <a:pt x="166088" y="146229"/>
                </a:lnTo>
                <a:lnTo>
                  <a:pt x="179300" y="147017"/>
                </a:lnTo>
                <a:lnTo>
                  <a:pt x="194457" y="150081"/>
                </a:lnTo>
                <a:lnTo>
                  <a:pt x="210912" y="154664"/>
                </a:lnTo>
                <a:lnTo>
                  <a:pt x="270811" y="174203"/>
                </a:lnTo>
                <a:lnTo>
                  <a:pt x="282135" y="177095"/>
                </a:lnTo>
                <a:lnTo>
                  <a:pt x="292224" y="179024"/>
                </a:lnTo>
                <a:lnTo>
                  <a:pt x="301490" y="180309"/>
                </a:lnTo>
                <a:lnTo>
                  <a:pt x="308937" y="182436"/>
                </a:lnTo>
                <a:lnTo>
                  <a:pt x="320598" y="188187"/>
                </a:lnTo>
                <a:lnTo>
                  <a:pt x="326756" y="190228"/>
                </a:lnTo>
                <a:lnTo>
                  <a:pt x="333401" y="191589"/>
                </a:lnTo>
                <a:lnTo>
                  <a:pt x="340371" y="192496"/>
                </a:lnTo>
                <a:lnTo>
                  <a:pt x="347558" y="194371"/>
                </a:lnTo>
                <a:lnTo>
                  <a:pt x="354889" y="196891"/>
                </a:lnTo>
                <a:lnTo>
                  <a:pt x="362317" y="199841"/>
                </a:lnTo>
                <a:lnTo>
                  <a:pt x="373956" y="203118"/>
                </a:lnTo>
                <a:lnTo>
                  <a:pt x="388602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42"/>
          <p:cNvSpPr/>
          <p:nvPr/>
        </p:nvSpPr>
        <p:spPr>
          <a:xfrm>
            <a:off x="1371600" y="2480309"/>
            <a:ext cx="240031" cy="297181"/>
          </a:xfrm>
          <a:custGeom>
            <a:avLst/>
            <a:gdLst/>
            <a:ahLst/>
            <a:cxnLst/>
            <a:rect l="0" t="0" r="0" b="0"/>
            <a:pathLst>
              <a:path w="240031" h="29718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8"/>
                </a:lnTo>
                <a:lnTo>
                  <a:pt x="14110" y="12434"/>
                </a:lnTo>
                <a:lnTo>
                  <a:pt x="20241" y="19496"/>
                </a:lnTo>
                <a:lnTo>
                  <a:pt x="27199" y="26869"/>
                </a:lnTo>
                <a:lnTo>
                  <a:pt x="30833" y="31883"/>
                </a:lnTo>
                <a:lnTo>
                  <a:pt x="34525" y="37765"/>
                </a:lnTo>
                <a:lnTo>
                  <a:pt x="38256" y="44227"/>
                </a:lnTo>
                <a:lnTo>
                  <a:pt x="42014" y="49805"/>
                </a:lnTo>
                <a:lnTo>
                  <a:pt x="45789" y="54793"/>
                </a:lnTo>
                <a:lnTo>
                  <a:pt x="49576" y="59389"/>
                </a:lnTo>
                <a:lnTo>
                  <a:pt x="52101" y="64993"/>
                </a:lnTo>
                <a:lnTo>
                  <a:pt x="53784" y="71269"/>
                </a:lnTo>
                <a:lnTo>
                  <a:pt x="54906" y="77993"/>
                </a:lnTo>
                <a:lnTo>
                  <a:pt x="56924" y="83745"/>
                </a:lnTo>
                <a:lnTo>
                  <a:pt x="59539" y="88850"/>
                </a:lnTo>
                <a:lnTo>
                  <a:pt x="62552" y="93524"/>
                </a:lnTo>
                <a:lnTo>
                  <a:pt x="65832" y="99179"/>
                </a:lnTo>
                <a:lnTo>
                  <a:pt x="72862" y="112237"/>
                </a:lnTo>
                <a:lnTo>
                  <a:pt x="76514" y="118005"/>
                </a:lnTo>
                <a:lnTo>
                  <a:pt x="80219" y="123120"/>
                </a:lnTo>
                <a:lnTo>
                  <a:pt x="113494" y="164726"/>
                </a:lnTo>
                <a:lnTo>
                  <a:pt x="122653" y="177127"/>
                </a:lnTo>
                <a:lnTo>
                  <a:pt x="130028" y="187935"/>
                </a:lnTo>
                <a:lnTo>
                  <a:pt x="136216" y="197680"/>
                </a:lnTo>
                <a:lnTo>
                  <a:pt x="141610" y="205447"/>
                </a:lnTo>
                <a:lnTo>
                  <a:pt x="146477" y="211895"/>
                </a:lnTo>
                <a:lnTo>
                  <a:pt x="187683" y="261707"/>
                </a:lnTo>
                <a:lnTo>
                  <a:pt x="198782" y="273532"/>
                </a:lnTo>
                <a:lnTo>
                  <a:pt x="207451" y="281415"/>
                </a:lnTo>
                <a:lnTo>
                  <a:pt x="24003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43"/>
          <p:cNvSpPr/>
          <p:nvPr/>
        </p:nvSpPr>
        <p:spPr>
          <a:xfrm>
            <a:off x="1316728" y="2526029"/>
            <a:ext cx="306333" cy="303303"/>
          </a:xfrm>
          <a:custGeom>
            <a:avLst/>
            <a:gdLst/>
            <a:ahLst/>
            <a:cxnLst/>
            <a:rect l="0" t="0" r="0" b="0"/>
            <a:pathLst>
              <a:path w="306333" h="303303">
                <a:moveTo>
                  <a:pt x="306332" y="0"/>
                </a:moveTo>
                <a:lnTo>
                  <a:pt x="300264" y="6068"/>
                </a:lnTo>
                <a:lnTo>
                  <a:pt x="298476" y="9126"/>
                </a:lnTo>
                <a:lnTo>
                  <a:pt x="296490" y="15909"/>
                </a:lnTo>
                <a:lnTo>
                  <a:pt x="292151" y="20766"/>
                </a:lnTo>
                <a:lnTo>
                  <a:pt x="285448" y="26545"/>
                </a:lnTo>
                <a:lnTo>
                  <a:pt x="277169" y="32937"/>
                </a:lnTo>
                <a:lnTo>
                  <a:pt x="269110" y="41008"/>
                </a:lnTo>
                <a:lnTo>
                  <a:pt x="261197" y="50199"/>
                </a:lnTo>
                <a:lnTo>
                  <a:pt x="253382" y="60136"/>
                </a:lnTo>
                <a:lnTo>
                  <a:pt x="245632" y="69301"/>
                </a:lnTo>
                <a:lnTo>
                  <a:pt x="237925" y="77951"/>
                </a:lnTo>
                <a:lnTo>
                  <a:pt x="230247" y="86257"/>
                </a:lnTo>
                <a:lnTo>
                  <a:pt x="222589" y="95605"/>
                </a:lnTo>
                <a:lnTo>
                  <a:pt x="214943" y="105647"/>
                </a:lnTo>
                <a:lnTo>
                  <a:pt x="207306" y="116151"/>
                </a:lnTo>
                <a:lnTo>
                  <a:pt x="199674" y="124424"/>
                </a:lnTo>
                <a:lnTo>
                  <a:pt x="192047" y="131210"/>
                </a:lnTo>
                <a:lnTo>
                  <a:pt x="184422" y="137003"/>
                </a:lnTo>
                <a:lnTo>
                  <a:pt x="175528" y="145946"/>
                </a:lnTo>
                <a:lnTo>
                  <a:pt x="165789" y="156987"/>
                </a:lnTo>
                <a:lnTo>
                  <a:pt x="155487" y="169428"/>
                </a:lnTo>
                <a:lnTo>
                  <a:pt x="147348" y="180262"/>
                </a:lnTo>
                <a:lnTo>
                  <a:pt x="140653" y="190025"/>
                </a:lnTo>
                <a:lnTo>
                  <a:pt x="134919" y="199074"/>
                </a:lnTo>
                <a:lnTo>
                  <a:pt x="128557" y="206376"/>
                </a:lnTo>
                <a:lnTo>
                  <a:pt x="121775" y="212514"/>
                </a:lnTo>
                <a:lnTo>
                  <a:pt x="114714" y="217876"/>
                </a:lnTo>
                <a:lnTo>
                  <a:pt x="106196" y="225261"/>
                </a:lnTo>
                <a:lnTo>
                  <a:pt x="96708" y="233994"/>
                </a:lnTo>
                <a:lnTo>
                  <a:pt x="86573" y="243626"/>
                </a:lnTo>
                <a:lnTo>
                  <a:pt x="77276" y="251318"/>
                </a:lnTo>
                <a:lnTo>
                  <a:pt x="68538" y="257715"/>
                </a:lnTo>
                <a:lnTo>
                  <a:pt x="60172" y="263250"/>
                </a:lnTo>
                <a:lnTo>
                  <a:pt x="53325" y="268210"/>
                </a:lnTo>
                <a:lnTo>
                  <a:pt x="47491" y="272787"/>
                </a:lnTo>
                <a:lnTo>
                  <a:pt x="42331" y="277108"/>
                </a:lnTo>
                <a:lnTo>
                  <a:pt x="33211" y="285296"/>
                </a:lnTo>
                <a:lnTo>
                  <a:pt x="29001" y="289258"/>
                </a:lnTo>
                <a:lnTo>
                  <a:pt x="24925" y="291898"/>
                </a:lnTo>
                <a:lnTo>
                  <a:pt x="17009" y="294833"/>
                </a:lnTo>
                <a:lnTo>
                  <a:pt x="9257" y="299524"/>
                </a:lnTo>
                <a:lnTo>
                  <a:pt x="5412" y="302553"/>
                </a:lnTo>
                <a:lnTo>
                  <a:pt x="2848" y="303302"/>
                </a:lnTo>
                <a:lnTo>
                  <a:pt x="1139" y="302531"/>
                </a:lnTo>
                <a:lnTo>
                  <a:pt x="0" y="300748"/>
                </a:lnTo>
                <a:lnTo>
                  <a:pt x="511" y="299559"/>
                </a:lnTo>
                <a:lnTo>
                  <a:pt x="2121" y="298766"/>
                </a:lnTo>
                <a:lnTo>
                  <a:pt x="9152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44"/>
          <p:cNvSpPr/>
          <p:nvPr/>
        </p:nvSpPr>
        <p:spPr>
          <a:xfrm>
            <a:off x="1794510" y="2571750"/>
            <a:ext cx="251461" cy="80010"/>
          </a:xfrm>
          <a:custGeom>
            <a:avLst/>
            <a:gdLst/>
            <a:ahLst/>
            <a:cxnLst/>
            <a:rect l="0" t="0" r="0" b="0"/>
            <a:pathLst>
              <a:path w="251461" h="80010">
                <a:moveTo>
                  <a:pt x="0" y="80009"/>
                </a:moveTo>
                <a:lnTo>
                  <a:pt x="12135" y="73942"/>
                </a:lnTo>
                <a:lnTo>
                  <a:pt x="16980" y="72154"/>
                </a:lnTo>
                <a:lnTo>
                  <a:pt x="21480" y="70963"/>
                </a:lnTo>
                <a:lnTo>
                  <a:pt x="25750" y="70168"/>
                </a:lnTo>
                <a:lnTo>
                  <a:pt x="29866" y="68369"/>
                </a:lnTo>
                <a:lnTo>
                  <a:pt x="33881" y="65899"/>
                </a:lnTo>
                <a:lnTo>
                  <a:pt x="37827" y="62982"/>
                </a:lnTo>
                <a:lnTo>
                  <a:pt x="42998" y="61038"/>
                </a:lnTo>
                <a:lnTo>
                  <a:pt x="48985" y="59742"/>
                </a:lnTo>
                <a:lnTo>
                  <a:pt x="55516" y="58878"/>
                </a:lnTo>
                <a:lnTo>
                  <a:pt x="64951" y="57032"/>
                </a:lnTo>
                <a:lnTo>
                  <a:pt x="88980" y="51594"/>
                </a:lnTo>
                <a:lnTo>
                  <a:pt x="131069" y="41392"/>
                </a:lnTo>
                <a:lnTo>
                  <a:pt x="143259" y="37755"/>
                </a:lnTo>
                <a:lnTo>
                  <a:pt x="153926" y="34060"/>
                </a:lnTo>
                <a:lnTo>
                  <a:pt x="163577" y="30326"/>
                </a:lnTo>
                <a:lnTo>
                  <a:pt x="171281" y="27837"/>
                </a:lnTo>
                <a:lnTo>
                  <a:pt x="177688" y="26178"/>
                </a:lnTo>
                <a:lnTo>
                  <a:pt x="183228" y="25072"/>
                </a:lnTo>
                <a:lnTo>
                  <a:pt x="188192" y="24334"/>
                </a:lnTo>
                <a:lnTo>
                  <a:pt x="192771" y="23843"/>
                </a:lnTo>
                <a:lnTo>
                  <a:pt x="197094" y="23515"/>
                </a:lnTo>
                <a:lnTo>
                  <a:pt x="201246" y="22026"/>
                </a:lnTo>
                <a:lnTo>
                  <a:pt x="205284" y="19764"/>
                </a:lnTo>
                <a:lnTo>
                  <a:pt x="209246" y="16986"/>
                </a:lnTo>
                <a:lnTo>
                  <a:pt x="214427" y="13864"/>
                </a:lnTo>
                <a:lnTo>
                  <a:pt x="220421" y="10512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5"/>
          <p:cNvSpPr/>
          <p:nvPr/>
        </p:nvSpPr>
        <p:spPr>
          <a:xfrm>
            <a:off x="2194560" y="2162329"/>
            <a:ext cx="34225" cy="306551"/>
          </a:xfrm>
          <a:custGeom>
            <a:avLst/>
            <a:gdLst/>
            <a:ahLst/>
            <a:cxnLst/>
            <a:rect l="0" t="0" r="0" b="0"/>
            <a:pathLst>
              <a:path w="34225" h="306551">
                <a:moveTo>
                  <a:pt x="0" y="20800"/>
                </a:moveTo>
                <a:lnTo>
                  <a:pt x="12135" y="14733"/>
                </a:lnTo>
                <a:lnTo>
                  <a:pt x="16980" y="11675"/>
                </a:lnTo>
                <a:lnTo>
                  <a:pt x="21480" y="8367"/>
                </a:lnTo>
                <a:lnTo>
                  <a:pt x="31759" y="0"/>
                </a:lnTo>
                <a:lnTo>
                  <a:pt x="32603" y="584"/>
                </a:lnTo>
                <a:lnTo>
                  <a:pt x="33165" y="2243"/>
                </a:lnTo>
                <a:lnTo>
                  <a:pt x="33790" y="8743"/>
                </a:lnTo>
                <a:lnTo>
                  <a:pt x="34068" y="20098"/>
                </a:lnTo>
                <a:lnTo>
                  <a:pt x="34224" y="34703"/>
                </a:lnTo>
                <a:lnTo>
                  <a:pt x="32976" y="40229"/>
                </a:lnTo>
                <a:lnTo>
                  <a:pt x="30874" y="46453"/>
                </a:lnTo>
                <a:lnTo>
                  <a:pt x="28202" y="53142"/>
                </a:lnTo>
                <a:lnTo>
                  <a:pt x="26421" y="60142"/>
                </a:lnTo>
                <a:lnTo>
                  <a:pt x="25234" y="67348"/>
                </a:lnTo>
                <a:lnTo>
                  <a:pt x="24443" y="74692"/>
                </a:lnTo>
                <a:lnTo>
                  <a:pt x="23915" y="84668"/>
                </a:lnTo>
                <a:lnTo>
                  <a:pt x="23329" y="109299"/>
                </a:lnTo>
                <a:lnTo>
                  <a:pt x="22872" y="188166"/>
                </a:lnTo>
                <a:lnTo>
                  <a:pt x="21598" y="197147"/>
                </a:lnTo>
                <a:lnTo>
                  <a:pt x="19478" y="206945"/>
                </a:lnTo>
                <a:lnTo>
                  <a:pt x="16795" y="217287"/>
                </a:lnTo>
                <a:lnTo>
                  <a:pt x="15007" y="225451"/>
                </a:lnTo>
                <a:lnTo>
                  <a:pt x="13814" y="232164"/>
                </a:lnTo>
                <a:lnTo>
                  <a:pt x="13019" y="237910"/>
                </a:lnTo>
                <a:lnTo>
                  <a:pt x="13760" y="245550"/>
                </a:lnTo>
                <a:lnTo>
                  <a:pt x="15523" y="254454"/>
                </a:lnTo>
                <a:lnTo>
                  <a:pt x="17968" y="264199"/>
                </a:lnTo>
                <a:lnTo>
                  <a:pt x="19599" y="271966"/>
                </a:lnTo>
                <a:lnTo>
                  <a:pt x="20686" y="278414"/>
                </a:lnTo>
                <a:lnTo>
                  <a:pt x="21410" y="283983"/>
                </a:lnTo>
                <a:lnTo>
                  <a:pt x="22215" y="293557"/>
                </a:lnTo>
                <a:lnTo>
                  <a:pt x="22860" y="306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6"/>
          <p:cNvSpPr/>
          <p:nvPr/>
        </p:nvSpPr>
        <p:spPr>
          <a:xfrm>
            <a:off x="2103120" y="2548889"/>
            <a:ext cx="217171" cy="68581"/>
          </a:xfrm>
          <a:custGeom>
            <a:avLst/>
            <a:gdLst/>
            <a:ahLst/>
            <a:cxnLst/>
            <a:rect l="0" t="0" r="0" b="0"/>
            <a:pathLst>
              <a:path w="217171" h="68581">
                <a:moveTo>
                  <a:pt x="0" y="68580"/>
                </a:moveTo>
                <a:lnTo>
                  <a:pt x="6067" y="62513"/>
                </a:lnTo>
                <a:lnTo>
                  <a:pt x="10395" y="60725"/>
                </a:lnTo>
                <a:lnTo>
                  <a:pt x="15820" y="59534"/>
                </a:lnTo>
                <a:lnTo>
                  <a:pt x="21976" y="58739"/>
                </a:lnTo>
                <a:lnTo>
                  <a:pt x="29891" y="56940"/>
                </a:lnTo>
                <a:lnTo>
                  <a:pt x="38977" y="54470"/>
                </a:lnTo>
                <a:lnTo>
                  <a:pt x="48845" y="51554"/>
                </a:lnTo>
                <a:lnTo>
                  <a:pt x="57963" y="48339"/>
                </a:lnTo>
                <a:lnTo>
                  <a:pt x="66582" y="44926"/>
                </a:lnTo>
                <a:lnTo>
                  <a:pt x="74868" y="41381"/>
                </a:lnTo>
                <a:lnTo>
                  <a:pt x="82932" y="39017"/>
                </a:lnTo>
                <a:lnTo>
                  <a:pt x="90848" y="37442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7"/>
          <p:cNvSpPr/>
          <p:nvPr/>
        </p:nvSpPr>
        <p:spPr>
          <a:xfrm>
            <a:off x="2095700" y="2686091"/>
            <a:ext cx="281741" cy="194109"/>
          </a:xfrm>
          <a:custGeom>
            <a:avLst/>
            <a:gdLst/>
            <a:ahLst/>
            <a:cxnLst/>
            <a:rect l="0" t="0" r="0" b="0"/>
            <a:pathLst>
              <a:path w="281741" h="194109">
                <a:moveTo>
                  <a:pt x="76000" y="11388"/>
                </a:moveTo>
                <a:lnTo>
                  <a:pt x="94203" y="11388"/>
                </a:lnTo>
                <a:lnTo>
                  <a:pt x="103375" y="10118"/>
                </a:lnTo>
                <a:lnTo>
                  <a:pt x="113300" y="8002"/>
                </a:lnTo>
                <a:lnTo>
                  <a:pt x="123726" y="5321"/>
                </a:lnTo>
                <a:lnTo>
                  <a:pt x="131948" y="3533"/>
                </a:lnTo>
                <a:lnTo>
                  <a:pt x="138698" y="2342"/>
                </a:lnTo>
                <a:lnTo>
                  <a:pt x="144469" y="1547"/>
                </a:lnTo>
                <a:lnTo>
                  <a:pt x="150856" y="1018"/>
                </a:lnTo>
                <a:lnTo>
                  <a:pt x="157654" y="665"/>
                </a:lnTo>
                <a:lnTo>
                  <a:pt x="175970" y="168"/>
                </a:lnTo>
                <a:lnTo>
                  <a:pt x="199605" y="0"/>
                </a:lnTo>
                <a:lnTo>
                  <a:pt x="205393" y="1256"/>
                </a:lnTo>
                <a:lnTo>
                  <a:pt x="210522" y="3364"/>
                </a:lnTo>
                <a:lnTo>
                  <a:pt x="215211" y="6039"/>
                </a:lnTo>
                <a:lnTo>
                  <a:pt x="219607" y="9092"/>
                </a:lnTo>
                <a:lnTo>
                  <a:pt x="223808" y="12397"/>
                </a:lnTo>
                <a:lnTo>
                  <a:pt x="227879" y="15871"/>
                </a:lnTo>
                <a:lnTo>
                  <a:pt x="230592" y="19457"/>
                </a:lnTo>
                <a:lnTo>
                  <a:pt x="232401" y="23117"/>
                </a:lnTo>
                <a:lnTo>
                  <a:pt x="233608" y="26828"/>
                </a:lnTo>
                <a:lnTo>
                  <a:pt x="234412" y="30571"/>
                </a:lnTo>
                <a:lnTo>
                  <a:pt x="234948" y="34337"/>
                </a:lnTo>
                <a:lnTo>
                  <a:pt x="235305" y="38117"/>
                </a:lnTo>
                <a:lnTo>
                  <a:pt x="235543" y="41908"/>
                </a:lnTo>
                <a:lnTo>
                  <a:pt x="235808" y="49506"/>
                </a:lnTo>
                <a:lnTo>
                  <a:pt x="234608" y="53310"/>
                </a:lnTo>
                <a:lnTo>
                  <a:pt x="232539" y="57116"/>
                </a:lnTo>
                <a:lnTo>
                  <a:pt x="229889" y="60924"/>
                </a:lnTo>
                <a:lnTo>
                  <a:pt x="225583" y="66002"/>
                </a:lnTo>
                <a:lnTo>
                  <a:pt x="220172" y="71927"/>
                </a:lnTo>
                <a:lnTo>
                  <a:pt x="207386" y="85285"/>
                </a:lnTo>
                <a:lnTo>
                  <a:pt x="193237" y="99688"/>
                </a:lnTo>
                <a:lnTo>
                  <a:pt x="185908" y="105815"/>
                </a:lnTo>
                <a:lnTo>
                  <a:pt x="178482" y="111169"/>
                </a:lnTo>
                <a:lnTo>
                  <a:pt x="170991" y="116009"/>
                </a:lnTo>
                <a:lnTo>
                  <a:pt x="163457" y="120506"/>
                </a:lnTo>
                <a:lnTo>
                  <a:pt x="155895" y="124773"/>
                </a:lnTo>
                <a:lnTo>
                  <a:pt x="148313" y="128888"/>
                </a:lnTo>
                <a:lnTo>
                  <a:pt x="138178" y="132902"/>
                </a:lnTo>
                <a:lnTo>
                  <a:pt x="126342" y="136847"/>
                </a:lnTo>
                <a:lnTo>
                  <a:pt x="113371" y="140748"/>
                </a:lnTo>
                <a:lnTo>
                  <a:pt x="100914" y="145888"/>
                </a:lnTo>
                <a:lnTo>
                  <a:pt x="88799" y="151855"/>
                </a:lnTo>
                <a:lnTo>
                  <a:pt x="66448" y="163988"/>
                </a:lnTo>
                <a:lnTo>
                  <a:pt x="48048" y="173614"/>
                </a:lnTo>
                <a:lnTo>
                  <a:pt x="40855" y="176689"/>
                </a:lnTo>
                <a:lnTo>
                  <a:pt x="34790" y="178739"/>
                </a:lnTo>
                <a:lnTo>
                  <a:pt x="29477" y="180105"/>
                </a:lnTo>
                <a:lnTo>
                  <a:pt x="23394" y="182286"/>
                </a:lnTo>
                <a:lnTo>
                  <a:pt x="16799" y="185010"/>
                </a:lnTo>
                <a:lnTo>
                  <a:pt x="100" y="192440"/>
                </a:lnTo>
                <a:lnTo>
                  <a:pt x="0" y="193049"/>
                </a:lnTo>
                <a:lnTo>
                  <a:pt x="1203" y="193456"/>
                </a:lnTo>
                <a:lnTo>
                  <a:pt x="8964" y="194028"/>
                </a:lnTo>
                <a:lnTo>
                  <a:pt x="12260" y="194108"/>
                </a:lnTo>
                <a:lnTo>
                  <a:pt x="19536" y="192891"/>
                </a:lnTo>
                <a:lnTo>
                  <a:pt x="29467" y="190810"/>
                </a:lnTo>
                <a:lnTo>
                  <a:pt x="41168" y="188153"/>
                </a:lnTo>
                <a:lnTo>
                  <a:pt x="52779" y="186382"/>
                </a:lnTo>
                <a:lnTo>
                  <a:pt x="64329" y="185200"/>
                </a:lnTo>
                <a:lnTo>
                  <a:pt x="75839" y="184413"/>
                </a:lnTo>
                <a:lnTo>
                  <a:pt x="89863" y="183888"/>
                </a:lnTo>
                <a:lnTo>
                  <a:pt x="147835" y="183046"/>
                </a:lnTo>
                <a:lnTo>
                  <a:pt x="199030" y="182851"/>
                </a:lnTo>
                <a:lnTo>
                  <a:pt x="210090" y="181577"/>
                </a:lnTo>
                <a:lnTo>
                  <a:pt x="223813" y="179457"/>
                </a:lnTo>
                <a:lnTo>
                  <a:pt x="281740" y="171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8"/>
          <p:cNvSpPr/>
          <p:nvPr/>
        </p:nvSpPr>
        <p:spPr>
          <a:xfrm>
            <a:off x="2125980" y="2583179"/>
            <a:ext cx="342901" cy="68581"/>
          </a:xfrm>
          <a:custGeom>
            <a:avLst/>
            <a:gdLst/>
            <a:ahLst/>
            <a:cxnLst/>
            <a:rect l="0" t="0" r="0" b="0"/>
            <a:pathLst>
              <a:path w="342901" h="68581">
                <a:moveTo>
                  <a:pt x="0" y="68580"/>
                </a:moveTo>
                <a:lnTo>
                  <a:pt x="18203" y="62513"/>
                </a:lnTo>
                <a:lnTo>
                  <a:pt x="24835" y="60725"/>
                </a:lnTo>
                <a:lnTo>
                  <a:pt x="30527" y="59534"/>
                </a:lnTo>
                <a:lnTo>
                  <a:pt x="35591" y="58739"/>
                </a:lnTo>
                <a:lnTo>
                  <a:pt x="44047" y="55670"/>
                </a:lnTo>
                <a:lnTo>
                  <a:pt x="54765" y="51083"/>
                </a:lnTo>
                <a:lnTo>
                  <a:pt x="66990" y="45486"/>
                </a:lnTo>
                <a:lnTo>
                  <a:pt x="80220" y="41754"/>
                </a:lnTo>
                <a:lnTo>
                  <a:pt x="94120" y="39266"/>
                </a:lnTo>
                <a:lnTo>
                  <a:pt x="108466" y="37607"/>
                </a:lnTo>
                <a:lnTo>
                  <a:pt x="201471" y="23138"/>
                </a:lnTo>
                <a:lnTo>
                  <a:pt x="230834" y="17965"/>
                </a:lnTo>
                <a:lnTo>
                  <a:pt x="277006" y="8831"/>
                </a:lnTo>
                <a:lnTo>
                  <a:pt x="293891" y="5888"/>
                </a:lnTo>
                <a:lnTo>
                  <a:pt x="307687" y="392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9"/>
          <p:cNvSpPr/>
          <p:nvPr/>
        </p:nvSpPr>
        <p:spPr>
          <a:xfrm>
            <a:off x="2286000" y="2606039"/>
            <a:ext cx="377161" cy="559525"/>
          </a:xfrm>
          <a:custGeom>
            <a:avLst/>
            <a:gdLst/>
            <a:ahLst/>
            <a:cxnLst/>
            <a:rect l="0" t="0" r="0" b="0"/>
            <a:pathLst>
              <a:path w="377161" h="559525">
                <a:moveTo>
                  <a:pt x="194310" y="0"/>
                </a:moveTo>
                <a:lnTo>
                  <a:pt x="212513" y="0"/>
                </a:lnTo>
                <a:lnTo>
                  <a:pt x="219145" y="1271"/>
                </a:lnTo>
                <a:lnTo>
                  <a:pt x="229901" y="6068"/>
                </a:lnTo>
                <a:lnTo>
                  <a:pt x="233277" y="9126"/>
                </a:lnTo>
                <a:lnTo>
                  <a:pt x="235528" y="12434"/>
                </a:lnTo>
                <a:lnTo>
                  <a:pt x="237028" y="15910"/>
                </a:lnTo>
                <a:lnTo>
                  <a:pt x="247292" y="30613"/>
                </a:lnTo>
                <a:lnTo>
                  <a:pt x="251495" y="41950"/>
                </a:lnTo>
                <a:lnTo>
                  <a:pt x="256979" y="49548"/>
                </a:lnTo>
                <a:lnTo>
                  <a:pt x="257679" y="54622"/>
                </a:lnTo>
                <a:lnTo>
                  <a:pt x="255071" y="67033"/>
                </a:lnTo>
                <a:lnTo>
                  <a:pt x="252530" y="82233"/>
                </a:lnTo>
                <a:lnTo>
                  <a:pt x="251935" y="94122"/>
                </a:lnTo>
                <a:lnTo>
                  <a:pt x="251671" y="109142"/>
                </a:lnTo>
                <a:lnTo>
                  <a:pt x="251487" y="148711"/>
                </a:lnTo>
                <a:lnTo>
                  <a:pt x="254859" y="161767"/>
                </a:lnTo>
                <a:lnTo>
                  <a:pt x="260590" y="174767"/>
                </a:lnTo>
                <a:lnTo>
                  <a:pt x="272261" y="191486"/>
                </a:lnTo>
                <a:lnTo>
                  <a:pt x="279777" y="199541"/>
                </a:lnTo>
                <a:lnTo>
                  <a:pt x="283038" y="200338"/>
                </a:lnTo>
                <a:lnTo>
                  <a:pt x="286482" y="199599"/>
                </a:lnTo>
                <a:lnTo>
                  <a:pt x="290048" y="197836"/>
                </a:lnTo>
                <a:lnTo>
                  <a:pt x="297396" y="195877"/>
                </a:lnTo>
                <a:lnTo>
                  <a:pt x="301134" y="195355"/>
                </a:lnTo>
                <a:lnTo>
                  <a:pt x="304896" y="192467"/>
                </a:lnTo>
                <a:lnTo>
                  <a:pt x="320059" y="172968"/>
                </a:lnTo>
                <a:lnTo>
                  <a:pt x="327668" y="163235"/>
                </a:lnTo>
                <a:lnTo>
                  <a:pt x="335283" y="150442"/>
                </a:lnTo>
                <a:lnTo>
                  <a:pt x="339092" y="142205"/>
                </a:lnTo>
                <a:lnTo>
                  <a:pt x="342901" y="132903"/>
                </a:lnTo>
                <a:lnTo>
                  <a:pt x="346711" y="122893"/>
                </a:lnTo>
                <a:lnTo>
                  <a:pt x="351790" y="107328"/>
                </a:lnTo>
                <a:lnTo>
                  <a:pt x="364208" y="66329"/>
                </a:lnTo>
                <a:lnTo>
                  <a:pt x="368535" y="50569"/>
                </a:lnTo>
                <a:lnTo>
                  <a:pt x="371420" y="38793"/>
                </a:lnTo>
                <a:lnTo>
                  <a:pt x="376050" y="16835"/>
                </a:lnTo>
                <a:lnTo>
                  <a:pt x="376430" y="16304"/>
                </a:lnTo>
                <a:lnTo>
                  <a:pt x="376683" y="17219"/>
                </a:lnTo>
                <a:lnTo>
                  <a:pt x="377089" y="33882"/>
                </a:lnTo>
                <a:lnTo>
                  <a:pt x="377160" y="54348"/>
                </a:lnTo>
                <a:lnTo>
                  <a:pt x="367346" y="242993"/>
                </a:lnTo>
                <a:lnTo>
                  <a:pt x="365547" y="261056"/>
                </a:lnTo>
                <a:lnTo>
                  <a:pt x="363078" y="276907"/>
                </a:lnTo>
                <a:lnTo>
                  <a:pt x="360162" y="291285"/>
                </a:lnTo>
                <a:lnTo>
                  <a:pt x="356948" y="304680"/>
                </a:lnTo>
                <a:lnTo>
                  <a:pt x="353535" y="317420"/>
                </a:lnTo>
                <a:lnTo>
                  <a:pt x="346356" y="341736"/>
                </a:lnTo>
                <a:lnTo>
                  <a:pt x="331400" y="388391"/>
                </a:lnTo>
                <a:lnTo>
                  <a:pt x="327613" y="399897"/>
                </a:lnTo>
                <a:lnTo>
                  <a:pt x="323819" y="410108"/>
                </a:lnTo>
                <a:lnTo>
                  <a:pt x="320019" y="419456"/>
                </a:lnTo>
                <a:lnTo>
                  <a:pt x="316216" y="428227"/>
                </a:lnTo>
                <a:lnTo>
                  <a:pt x="312410" y="437885"/>
                </a:lnTo>
                <a:lnTo>
                  <a:pt x="304795" y="458776"/>
                </a:lnTo>
                <a:lnTo>
                  <a:pt x="299717" y="467141"/>
                </a:lnTo>
                <a:lnTo>
                  <a:pt x="293791" y="473987"/>
                </a:lnTo>
                <a:lnTo>
                  <a:pt x="287301" y="479822"/>
                </a:lnTo>
                <a:lnTo>
                  <a:pt x="279163" y="486251"/>
                </a:lnTo>
                <a:lnTo>
                  <a:pt x="269929" y="493078"/>
                </a:lnTo>
                <a:lnTo>
                  <a:pt x="259963" y="500169"/>
                </a:lnTo>
                <a:lnTo>
                  <a:pt x="250778" y="507436"/>
                </a:lnTo>
                <a:lnTo>
                  <a:pt x="242115" y="514821"/>
                </a:lnTo>
                <a:lnTo>
                  <a:pt x="233800" y="522284"/>
                </a:lnTo>
                <a:lnTo>
                  <a:pt x="224446" y="528529"/>
                </a:lnTo>
                <a:lnTo>
                  <a:pt x="214401" y="533963"/>
                </a:lnTo>
                <a:lnTo>
                  <a:pt x="203894" y="538856"/>
                </a:lnTo>
                <a:lnTo>
                  <a:pt x="193079" y="542117"/>
                </a:lnTo>
                <a:lnTo>
                  <a:pt x="182059" y="544292"/>
                </a:lnTo>
                <a:lnTo>
                  <a:pt x="170903" y="545741"/>
                </a:lnTo>
                <a:lnTo>
                  <a:pt x="160925" y="547978"/>
                </a:lnTo>
                <a:lnTo>
                  <a:pt x="151733" y="550739"/>
                </a:lnTo>
                <a:lnTo>
                  <a:pt x="143065" y="553849"/>
                </a:lnTo>
                <a:lnTo>
                  <a:pt x="133477" y="555923"/>
                </a:lnTo>
                <a:lnTo>
                  <a:pt x="123274" y="557305"/>
                </a:lnTo>
                <a:lnTo>
                  <a:pt x="112663" y="558227"/>
                </a:lnTo>
                <a:lnTo>
                  <a:pt x="103048" y="558842"/>
                </a:lnTo>
                <a:lnTo>
                  <a:pt x="85592" y="559524"/>
                </a:lnTo>
                <a:lnTo>
                  <a:pt x="76111" y="558436"/>
                </a:lnTo>
                <a:lnTo>
                  <a:pt x="65981" y="556441"/>
                </a:lnTo>
                <a:lnTo>
                  <a:pt x="55417" y="553841"/>
                </a:lnTo>
                <a:lnTo>
                  <a:pt x="47105" y="552107"/>
                </a:lnTo>
                <a:lnTo>
                  <a:pt x="40293" y="550952"/>
                </a:lnTo>
                <a:lnTo>
                  <a:pt x="34482" y="550181"/>
                </a:lnTo>
                <a:lnTo>
                  <a:pt x="28068" y="548398"/>
                </a:lnTo>
                <a:lnTo>
                  <a:pt x="21252" y="545939"/>
                </a:lnTo>
                <a:lnTo>
                  <a:pt x="14168" y="543029"/>
                </a:lnTo>
                <a:lnTo>
                  <a:pt x="9445" y="539820"/>
                </a:lnTo>
                <a:lnTo>
                  <a:pt x="6297" y="536410"/>
                </a:lnTo>
                <a:lnTo>
                  <a:pt x="0" y="5257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50"/>
          <p:cNvSpPr/>
          <p:nvPr/>
        </p:nvSpPr>
        <p:spPr>
          <a:xfrm>
            <a:off x="134255" y="3520439"/>
            <a:ext cx="277226" cy="222309"/>
          </a:xfrm>
          <a:custGeom>
            <a:avLst/>
            <a:gdLst/>
            <a:ahLst/>
            <a:cxnLst/>
            <a:rect l="0" t="0" r="0" b="0"/>
            <a:pathLst>
              <a:path w="277226" h="222309">
                <a:moveTo>
                  <a:pt x="151495" y="0"/>
                </a:moveTo>
                <a:lnTo>
                  <a:pt x="151495" y="32937"/>
                </a:lnTo>
                <a:lnTo>
                  <a:pt x="147685" y="43548"/>
                </a:lnTo>
                <a:lnTo>
                  <a:pt x="141335" y="56972"/>
                </a:lnTo>
                <a:lnTo>
                  <a:pt x="133291" y="72271"/>
                </a:lnTo>
                <a:lnTo>
                  <a:pt x="125389" y="83741"/>
                </a:lnTo>
                <a:lnTo>
                  <a:pt x="117581" y="92658"/>
                </a:lnTo>
                <a:lnTo>
                  <a:pt x="109835" y="99872"/>
                </a:lnTo>
                <a:lnTo>
                  <a:pt x="100862" y="109762"/>
                </a:lnTo>
                <a:lnTo>
                  <a:pt x="91069" y="121434"/>
                </a:lnTo>
                <a:lnTo>
                  <a:pt x="80731" y="134297"/>
                </a:lnTo>
                <a:lnTo>
                  <a:pt x="72569" y="144141"/>
                </a:lnTo>
                <a:lnTo>
                  <a:pt x="65858" y="151974"/>
                </a:lnTo>
                <a:lnTo>
                  <a:pt x="60113" y="158467"/>
                </a:lnTo>
                <a:lnTo>
                  <a:pt x="46957" y="172453"/>
                </a:lnTo>
                <a:lnTo>
                  <a:pt x="39893" y="179739"/>
                </a:lnTo>
                <a:lnTo>
                  <a:pt x="33914" y="184596"/>
                </a:lnTo>
                <a:lnTo>
                  <a:pt x="28657" y="187834"/>
                </a:lnTo>
                <a:lnTo>
                  <a:pt x="23883" y="189993"/>
                </a:lnTo>
                <a:lnTo>
                  <a:pt x="20700" y="192702"/>
                </a:lnTo>
                <a:lnTo>
                  <a:pt x="18578" y="195778"/>
                </a:lnTo>
                <a:lnTo>
                  <a:pt x="17164" y="199099"/>
                </a:lnTo>
                <a:lnTo>
                  <a:pt x="13681" y="202583"/>
                </a:lnTo>
                <a:lnTo>
                  <a:pt x="8819" y="206175"/>
                </a:lnTo>
                <a:lnTo>
                  <a:pt x="3037" y="209841"/>
                </a:lnTo>
                <a:lnTo>
                  <a:pt x="453" y="213554"/>
                </a:lnTo>
                <a:lnTo>
                  <a:pt x="0" y="217299"/>
                </a:lnTo>
                <a:lnTo>
                  <a:pt x="968" y="221066"/>
                </a:lnTo>
                <a:lnTo>
                  <a:pt x="4154" y="222308"/>
                </a:lnTo>
                <a:lnTo>
                  <a:pt x="8817" y="221865"/>
                </a:lnTo>
                <a:lnTo>
                  <a:pt x="14466" y="220300"/>
                </a:lnTo>
                <a:lnTo>
                  <a:pt x="20773" y="219257"/>
                </a:lnTo>
                <a:lnTo>
                  <a:pt x="27517" y="218561"/>
                </a:lnTo>
                <a:lnTo>
                  <a:pt x="34553" y="218098"/>
                </a:lnTo>
                <a:lnTo>
                  <a:pt x="41783" y="216519"/>
                </a:lnTo>
                <a:lnTo>
                  <a:pt x="49144" y="214196"/>
                </a:lnTo>
                <a:lnTo>
                  <a:pt x="56591" y="211378"/>
                </a:lnTo>
                <a:lnTo>
                  <a:pt x="69175" y="208229"/>
                </a:lnTo>
                <a:lnTo>
                  <a:pt x="85185" y="204859"/>
                </a:lnTo>
                <a:lnTo>
                  <a:pt x="103478" y="201343"/>
                </a:lnTo>
                <a:lnTo>
                  <a:pt x="120754" y="198999"/>
                </a:lnTo>
                <a:lnTo>
                  <a:pt x="137351" y="197436"/>
                </a:lnTo>
                <a:lnTo>
                  <a:pt x="165528" y="195700"/>
                </a:lnTo>
                <a:lnTo>
                  <a:pt x="182285" y="194928"/>
                </a:lnTo>
                <a:lnTo>
                  <a:pt x="192342" y="193452"/>
                </a:lnTo>
                <a:lnTo>
                  <a:pt x="204126" y="191198"/>
                </a:lnTo>
                <a:lnTo>
                  <a:pt x="217062" y="188426"/>
                </a:lnTo>
                <a:lnTo>
                  <a:pt x="229496" y="186577"/>
                </a:lnTo>
                <a:lnTo>
                  <a:pt x="241596" y="185345"/>
                </a:lnTo>
                <a:lnTo>
                  <a:pt x="277225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51"/>
          <p:cNvSpPr/>
          <p:nvPr/>
        </p:nvSpPr>
        <p:spPr>
          <a:xfrm>
            <a:off x="468630" y="3394709"/>
            <a:ext cx="34291" cy="475670"/>
          </a:xfrm>
          <a:custGeom>
            <a:avLst/>
            <a:gdLst/>
            <a:ahLst/>
            <a:cxnLst/>
            <a:rect l="0" t="0" r="0" b="0"/>
            <a:pathLst>
              <a:path w="34291" h="475670">
                <a:moveTo>
                  <a:pt x="0" y="0"/>
                </a:moveTo>
                <a:lnTo>
                  <a:pt x="6067" y="6069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09"/>
                </a:lnTo>
                <a:lnTo>
                  <a:pt x="10723" y="23158"/>
                </a:lnTo>
                <a:lnTo>
                  <a:pt x="11220" y="37765"/>
                </a:lnTo>
                <a:lnTo>
                  <a:pt x="11430" y="361303"/>
                </a:lnTo>
                <a:lnTo>
                  <a:pt x="12700" y="369139"/>
                </a:lnTo>
                <a:lnTo>
                  <a:pt x="14816" y="376903"/>
                </a:lnTo>
                <a:lnTo>
                  <a:pt x="17497" y="384618"/>
                </a:lnTo>
                <a:lnTo>
                  <a:pt x="19285" y="392302"/>
                </a:lnTo>
                <a:lnTo>
                  <a:pt x="20476" y="399965"/>
                </a:lnTo>
                <a:lnTo>
                  <a:pt x="21271" y="407613"/>
                </a:lnTo>
                <a:lnTo>
                  <a:pt x="21800" y="415253"/>
                </a:lnTo>
                <a:lnTo>
                  <a:pt x="22153" y="422885"/>
                </a:lnTo>
                <a:lnTo>
                  <a:pt x="22389" y="430514"/>
                </a:lnTo>
                <a:lnTo>
                  <a:pt x="23816" y="438139"/>
                </a:lnTo>
                <a:lnTo>
                  <a:pt x="26037" y="445763"/>
                </a:lnTo>
                <a:lnTo>
                  <a:pt x="28788" y="453385"/>
                </a:lnTo>
                <a:lnTo>
                  <a:pt x="30622" y="459737"/>
                </a:lnTo>
                <a:lnTo>
                  <a:pt x="31844" y="465242"/>
                </a:lnTo>
                <a:lnTo>
                  <a:pt x="33565" y="475669"/>
                </a:lnTo>
                <a:lnTo>
                  <a:pt x="34290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52"/>
          <p:cNvSpPr/>
          <p:nvPr/>
        </p:nvSpPr>
        <p:spPr>
          <a:xfrm>
            <a:off x="708660" y="3600450"/>
            <a:ext cx="182881" cy="34290"/>
          </a:xfrm>
          <a:custGeom>
            <a:avLst/>
            <a:gdLst/>
            <a:ahLst/>
            <a:cxnLst/>
            <a:rect l="0" t="0" r="0" b="0"/>
            <a:pathLst>
              <a:path w="182881" h="34290">
                <a:moveTo>
                  <a:pt x="0" y="34289"/>
                </a:moveTo>
                <a:lnTo>
                  <a:pt x="18203" y="28222"/>
                </a:lnTo>
                <a:lnTo>
                  <a:pt x="24835" y="26434"/>
                </a:lnTo>
                <a:lnTo>
                  <a:pt x="30527" y="25243"/>
                </a:lnTo>
                <a:lnTo>
                  <a:pt x="35591" y="24448"/>
                </a:lnTo>
                <a:lnTo>
                  <a:pt x="44047" y="23919"/>
                </a:lnTo>
                <a:lnTo>
                  <a:pt x="66990" y="23330"/>
                </a:lnTo>
                <a:lnTo>
                  <a:pt x="85300" y="20633"/>
                </a:lnTo>
                <a:lnTo>
                  <a:pt x="107666" y="1629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53"/>
          <p:cNvSpPr/>
          <p:nvPr/>
        </p:nvSpPr>
        <p:spPr>
          <a:xfrm>
            <a:off x="697230" y="3691889"/>
            <a:ext cx="217171" cy="45721"/>
          </a:xfrm>
          <a:custGeom>
            <a:avLst/>
            <a:gdLst/>
            <a:ahLst/>
            <a:cxnLst/>
            <a:rect l="0" t="0" r="0" b="0"/>
            <a:pathLst>
              <a:path w="217171" h="45721">
                <a:moveTo>
                  <a:pt x="0" y="45720"/>
                </a:moveTo>
                <a:lnTo>
                  <a:pt x="24271" y="39653"/>
                </a:lnTo>
                <a:lnTo>
                  <a:pt x="32690" y="37865"/>
                </a:lnTo>
                <a:lnTo>
                  <a:pt x="39573" y="36674"/>
                </a:lnTo>
                <a:lnTo>
                  <a:pt x="45432" y="35879"/>
                </a:lnTo>
                <a:lnTo>
                  <a:pt x="51878" y="34080"/>
                </a:lnTo>
                <a:lnTo>
                  <a:pt x="58715" y="31610"/>
                </a:lnTo>
                <a:lnTo>
                  <a:pt x="65813" y="28693"/>
                </a:lnTo>
                <a:lnTo>
                  <a:pt x="78165" y="26749"/>
                </a:lnTo>
                <a:lnTo>
                  <a:pt x="94020" y="25453"/>
                </a:lnTo>
                <a:lnTo>
                  <a:pt x="112210" y="24589"/>
                </a:lnTo>
                <a:lnTo>
                  <a:pt x="126876" y="22743"/>
                </a:lnTo>
                <a:lnTo>
                  <a:pt x="139194" y="20242"/>
                </a:lnTo>
                <a:lnTo>
                  <a:pt x="149946" y="17305"/>
                </a:lnTo>
                <a:lnTo>
                  <a:pt x="172052" y="10655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54"/>
          <p:cNvSpPr/>
          <p:nvPr/>
        </p:nvSpPr>
        <p:spPr>
          <a:xfrm>
            <a:off x="1108710" y="3406139"/>
            <a:ext cx="57151" cy="240032"/>
          </a:xfrm>
          <a:custGeom>
            <a:avLst/>
            <a:gdLst/>
            <a:ahLst/>
            <a:cxnLst/>
            <a:rect l="0" t="0" r="0" b="0"/>
            <a:pathLst>
              <a:path w="57151" h="240032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2011" y="23307"/>
                </a:lnTo>
                <a:lnTo>
                  <a:pt x="27986" y="45072"/>
                </a:lnTo>
                <a:lnTo>
                  <a:pt x="30087" y="55448"/>
                </a:lnTo>
                <a:lnTo>
                  <a:pt x="31488" y="64906"/>
                </a:lnTo>
                <a:lnTo>
                  <a:pt x="32422" y="73750"/>
                </a:lnTo>
                <a:lnTo>
                  <a:pt x="33044" y="84727"/>
                </a:lnTo>
                <a:lnTo>
                  <a:pt x="33736" y="110470"/>
                </a:lnTo>
                <a:lnTo>
                  <a:pt x="34217" y="149466"/>
                </a:lnTo>
                <a:lnTo>
                  <a:pt x="34288" y="197937"/>
                </a:lnTo>
                <a:lnTo>
                  <a:pt x="35559" y="201808"/>
                </a:lnTo>
                <a:lnTo>
                  <a:pt x="37676" y="205659"/>
                </a:lnTo>
                <a:lnTo>
                  <a:pt x="44131" y="214897"/>
                </a:lnTo>
                <a:lnTo>
                  <a:pt x="45013" y="219547"/>
                </a:lnTo>
                <a:lnTo>
                  <a:pt x="45249" y="222565"/>
                </a:lnTo>
                <a:lnTo>
                  <a:pt x="46676" y="224576"/>
                </a:lnTo>
                <a:lnTo>
                  <a:pt x="48897" y="225917"/>
                </a:lnTo>
                <a:lnTo>
                  <a:pt x="5715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5"/>
          <p:cNvSpPr/>
          <p:nvPr/>
        </p:nvSpPr>
        <p:spPr>
          <a:xfrm>
            <a:off x="982980" y="3749039"/>
            <a:ext cx="217171" cy="34291"/>
          </a:xfrm>
          <a:custGeom>
            <a:avLst/>
            <a:gdLst/>
            <a:ahLst/>
            <a:cxnLst/>
            <a:rect l="0" t="0" r="0" b="0"/>
            <a:pathLst>
              <a:path w="217171" h="34291">
                <a:moveTo>
                  <a:pt x="0" y="34290"/>
                </a:moveTo>
                <a:lnTo>
                  <a:pt x="45432" y="34290"/>
                </a:lnTo>
                <a:lnTo>
                  <a:pt x="54418" y="33020"/>
                </a:lnTo>
                <a:lnTo>
                  <a:pt x="65489" y="30904"/>
                </a:lnTo>
                <a:lnTo>
                  <a:pt x="125825" y="18382"/>
                </a:lnTo>
                <a:lnTo>
                  <a:pt x="139763" y="16064"/>
                </a:lnTo>
                <a:lnTo>
                  <a:pt x="151595" y="14520"/>
                </a:lnTo>
                <a:lnTo>
                  <a:pt x="162023" y="13490"/>
                </a:lnTo>
                <a:lnTo>
                  <a:pt x="172785" y="11534"/>
                </a:lnTo>
                <a:lnTo>
                  <a:pt x="183770" y="8959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6"/>
          <p:cNvSpPr/>
          <p:nvPr/>
        </p:nvSpPr>
        <p:spPr>
          <a:xfrm>
            <a:off x="985463" y="3852061"/>
            <a:ext cx="340418" cy="205590"/>
          </a:xfrm>
          <a:custGeom>
            <a:avLst/>
            <a:gdLst/>
            <a:ahLst/>
            <a:cxnLst/>
            <a:rect l="0" t="0" r="0" b="0"/>
            <a:pathLst>
              <a:path w="340418" h="205590">
                <a:moveTo>
                  <a:pt x="54667" y="22709"/>
                </a:moveTo>
                <a:lnTo>
                  <a:pt x="72870" y="16641"/>
                </a:lnTo>
                <a:lnTo>
                  <a:pt x="79502" y="14853"/>
                </a:lnTo>
                <a:lnTo>
                  <a:pt x="85194" y="13661"/>
                </a:lnTo>
                <a:lnTo>
                  <a:pt x="90258" y="12867"/>
                </a:lnTo>
                <a:lnTo>
                  <a:pt x="96174" y="11068"/>
                </a:lnTo>
                <a:lnTo>
                  <a:pt x="102658" y="8598"/>
                </a:lnTo>
                <a:lnTo>
                  <a:pt x="109521" y="5681"/>
                </a:lnTo>
                <a:lnTo>
                  <a:pt x="116636" y="3737"/>
                </a:lnTo>
                <a:lnTo>
                  <a:pt x="123920" y="2441"/>
                </a:lnTo>
                <a:lnTo>
                  <a:pt x="131315" y="1577"/>
                </a:lnTo>
                <a:lnTo>
                  <a:pt x="137516" y="1001"/>
                </a:lnTo>
                <a:lnTo>
                  <a:pt x="147792" y="360"/>
                </a:lnTo>
                <a:lnTo>
                  <a:pt x="166752" y="76"/>
                </a:lnTo>
                <a:lnTo>
                  <a:pt x="178920" y="0"/>
                </a:lnTo>
                <a:lnTo>
                  <a:pt x="189572" y="1220"/>
                </a:lnTo>
                <a:lnTo>
                  <a:pt x="199214" y="3303"/>
                </a:lnTo>
                <a:lnTo>
                  <a:pt x="208181" y="5961"/>
                </a:lnTo>
                <a:lnTo>
                  <a:pt x="214160" y="9004"/>
                </a:lnTo>
                <a:lnTo>
                  <a:pt x="218145" y="12302"/>
                </a:lnTo>
                <a:lnTo>
                  <a:pt x="220803" y="15771"/>
                </a:lnTo>
                <a:lnTo>
                  <a:pt x="222574" y="19353"/>
                </a:lnTo>
                <a:lnTo>
                  <a:pt x="223755" y="23012"/>
                </a:lnTo>
                <a:lnTo>
                  <a:pt x="224542" y="26720"/>
                </a:lnTo>
                <a:lnTo>
                  <a:pt x="225067" y="30463"/>
                </a:lnTo>
                <a:lnTo>
                  <a:pt x="225417" y="34228"/>
                </a:lnTo>
                <a:lnTo>
                  <a:pt x="225650" y="38008"/>
                </a:lnTo>
                <a:lnTo>
                  <a:pt x="225909" y="45595"/>
                </a:lnTo>
                <a:lnTo>
                  <a:pt x="226076" y="60814"/>
                </a:lnTo>
                <a:lnTo>
                  <a:pt x="224819" y="64622"/>
                </a:lnTo>
                <a:lnTo>
                  <a:pt x="222712" y="68431"/>
                </a:lnTo>
                <a:lnTo>
                  <a:pt x="220037" y="72240"/>
                </a:lnTo>
                <a:lnTo>
                  <a:pt x="216983" y="76050"/>
                </a:lnTo>
                <a:lnTo>
                  <a:pt x="213678" y="79859"/>
                </a:lnTo>
                <a:lnTo>
                  <a:pt x="210204" y="83669"/>
                </a:lnTo>
                <a:lnTo>
                  <a:pt x="205348" y="87479"/>
                </a:lnTo>
                <a:lnTo>
                  <a:pt x="199571" y="91289"/>
                </a:lnTo>
                <a:lnTo>
                  <a:pt x="193180" y="95098"/>
                </a:lnTo>
                <a:lnTo>
                  <a:pt x="186379" y="98909"/>
                </a:lnTo>
                <a:lnTo>
                  <a:pt x="172049" y="106529"/>
                </a:lnTo>
                <a:lnTo>
                  <a:pt x="165941" y="110338"/>
                </a:lnTo>
                <a:lnTo>
                  <a:pt x="160600" y="114148"/>
                </a:lnTo>
                <a:lnTo>
                  <a:pt x="155769" y="117959"/>
                </a:lnTo>
                <a:lnTo>
                  <a:pt x="150008" y="121768"/>
                </a:lnTo>
                <a:lnTo>
                  <a:pt x="143628" y="125578"/>
                </a:lnTo>
                <a:lnTo>
                  <a:pt x="136834" y="129389"/>
                </a:lnTo>
                <a:lnTo>
                  <a:pt x="131035" y="133198"/>
                </a:lnTo>
                <a:lnTo>
                  <a:pt x="125899" y="137009"/>
                </a:lnTo>
                <a:lnTo>
                  <a:pt x="121205" y="140818"/>
                </a:lnTo>
                <a:lnTo>
                  <a:pt x="115535" y="144628"/>
                </a:lnTo>
                <a:lnTo>
                  <a:pt x="109216" y="148439"/>
                </a:lnTo>
                <a:lnTo>
                  <a:pt x="102463" y="152248"/>
                </a:lnTo>
                <a:lnTo>
                  <a:pt x="96691" y="156058"/>
                </a:lnTo>
                <a:lnTo>
                  <a:pt x="91573" y="159868"/>
                </a:lnTo>
                <a:lnTo>
                  <a:pt x="86891" y="163679"/>
                </a:lnTo>
                <a:lnTo>
                  <a:pt x="79959" y="167488"/>
                </a:lnTo>
                <a:lnTo>
                  <a:pt x="71528" y="171298"/>
                </a:lnTo>
                <a:lnTo>
                  <a:pt x="62098" y="175109"/>
                </a:lnTo>
                <a:lnTo>
                  <a:pt x="53271" y="177649"/>
                </a:lnTo>
                <a:lnTo>
                  <a:pt x="44846" y="179342"/>
                </a:lnTo>
                <a:lnTo>
                  <a:pt x="36690" y="180471"/>
                </a:lnTo>
                <a:lnTo>
                  <a:pt x="29982" y="181223"/>
                </a:lnTo>
                <a:lnTo>
                  <a:pt x="24240" y="181725"/>
                </a:lnTo>
                <a:lnTo>
                  <a:pt x="14474" y="182283"/>
                </a:lnTo>
                <a:lnTo>
                  <a:pt x="5900" y="182530"/>
                </a:lnTo>
                <a:lnTo>
                  <a:pt x="3105" y="181326"/>
                </a:lnTo>
                <a:lnTo>
                  <a:pt x="1242" y="179254"/>
                </a:lnTo>
                <a:lnTo>
                  <a:pt x="0" y="176602"/>
                </a:lnTo>
                <a:lnTo>
                  <a:pt x="443" y="174834"/>
                </a:lnTo>
                <a:lnTo>
                  <a:pt x="2007" y="173656"/>
                </a:lnTo>
                <a:lnTo>
                  <a:pt x="4320" y="172870"/>
                </a:lnTo>
                <a:lnTo>
                  <a:pt x="10277" y="168610"/>
                </a:lnTo>
                <a:lnTo>
                  <a:pt x="13644" y="165696"/>
                </a:lnTo>
                <a:lnTo>
                  <a:pt x="17158" y="163753"/>
                </a:lnTo>
                <a:lnTo>
                  <a:pt x="24449" y="161595"/>
                </a:lnTo>
                <a:lnTo>
                  <a:pt x="30712" y="161020"/>
                </a:lnTo>
                <a:lnTo>
                  <a:pt x="38697" y="160636"/>
                </a:lnTo>
                <a:lnTo>
                  <a:pt x="58999" y="160209"/>
                </a:lnTo>
                <a:lnTo>
                  <a:pt x="115993" y="159913"/>
                </a:lnTo>
                <a:lnTo>
                  <a:pt x="126031" y="161168"/>
                </a:lnTo>
                <a:lnTo>
                  <a:pt x="136533" y="163275"/>
                </a:lnTo>
                <a:lnTo>
                  <a:pt x="186831" y="175781"/>
                </a:lnTo>
                <a:lnTo>
                  <a:pt x="199926" y="178097"/>
                </a:lnTo>
                <a:lnTo>
                  <a:pt x="212466" y="179641"/>
                </a:lnTo>
                <a:lnTo>
                  <a:pt x="224636" y="180670"/>
                </a:lnTo>
                <a:lnTo>
                  <a:pt x="236560" y="182626"/>
                </a:lnTo>
                <a:lnTo>
                  <a:pt x="248319" y="185201"/>
                </a:lnTo>
                <a:lnTo>
                  <a:pt x="300634" y="198456"/>
                </a:lnTo>
                <a:lnTo>
                  <a:pt x="311355" y="200834"/>
                </a:lnTo>
                <a:lnTo>
                  <a:pt x="319772" y="202419"/>
                </a:lnTo>
                <a:lnTo>
                  <a:pt x="340417" y="2055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7"/>
          <p:cNvSpPr/>
          <p:nvPr/>
        </p:nvSpPr>
        <p:spPr>
          <a:xfrm>
            <a:off x="1406420" y="3451859"/>
            <a:ext cx="273791" cy="639558"/>
          </a:xfrm>
          <a:custGeom>
            <a:avLst/>
            <a:gdLst/>
            <a:ahLst/>
            <a:cxnLst/>
            <a:rect l="0" t="0" r="0" b="0"/>
            <a:pathLst>
              <a:path w="273791" h="639558">
                <a:moveTo>
                  <a:pt x="273790" y="0"/>
                </a:moveTo>
                <a:lnTo>
                  <a:pt x="267722" y="0"/>
                </a:lnTo>
                <a:lnTo>
                  <a:pt x="265934" y="1270"/>
                </a:lnTo>
                <a:lnTo>
                  <a:pt x="264743" y="3387"/>
                </a:lnTo>
                <a:lnTo>
                  <a:pt x="263948" y="6069"/>
                </a:lnTo>
                <a:lnTo>
                  <a:pt x="262149" y="7856"/>
                </a:lnTo>
                <a:lnTo>
                  <a:pt x="259679" y="9047"/>
                </a:lnTo>
                <a:lnTo>
                  <a:pt x="256763" y="9842"/>
                </a:lnTo>
                <a:lnTo>
                  <a:pt x="252278" y="12911"/>
                </a:lnTo>
                <a:lnTo>
                  <a:pt x="246749" y="17498"/>
                </a:lnTo>
                <a:lnTo>
                  <a:pt x="240522" y="23095"/>
                </a:lnTo>
                <a:lnTo>
                  <a:pt x="223444" y="39475"/>
                </a:lnTo>
                <a:lnTo>
                  <a:pt x="146625" y="115744"/>
                </a:lnTo>
                <a:lnTo>
                  <a:pt x="139483" y="124153"/>
                </a:lnTo>
                <a:lnTo>
                  <a:pt x="121388" y="147043"/>
                </a:lnTo>
                <a:lnTo>
                  <a:pt x="112499" y="158989"/>
                </a:lnTo>
                <a:lnTo>
                  <a:pt x="95848" y="182422"/>
                </a:lnTo>
                <a:lnTo>
                  <a:pt x="89122" y="192735"/>
                </a:lnTo>
                <a:lnTo>
                  <a:pt x="83368" y="202150"/>
                </a:lnTo>
                <a:lnTo>
                  <a:pt x="78262" y="210967"/>
                </a:lnTo>
                <a:lnTo>
                  <a:pt x="72318" y="220655"/>
                </a:lnTo>
                <a:lnTo>
                  <a:pt x="58940" y="241579"/>
                </a:lnTo>
                <a:lnTo>
                  <a:pt x="53086" y="251223"/>
                </a:lnTo>
                <a:lnTo>
                  <a:pt x="47914" y="260192"/>
                </a:lnTo>
                <a:lnTo>
                  <a:pt x="43196" y="268711"/>
                </a:lnTo>
                <a:lnTo>
                  <a:pt x="38781" y="278201"/>
                </a:lnTo>
                <a:lnTo>
                  <a:pt x="34567" y="288337"/>
                </a:lnTo>
                <a:lnTo>
                  <a:pt x="30488" y="298905"/>
                </a:lnTo>
                <a:lnTo>
                  <a:pt x="22569" y="317421"/>
                </a:lnTo>
                <a:lnTo>
                  <a:pt x="18679" y="325914"/>
                </a:lnTo>
                <a:lnTo>
                  <a:pt x="14357" y="345511"/>
                </a:lnTo>
                <a:lnTo>
                  <a:pt x="13205" y="356070"/>
                </a:lnTo>
                <a:lnTo>
                  <a:pt x="11166" y="369461"/>
                </a:lnTo>
                <a:lnTo>
                  <a:pt x="5515" y="401272"/>
                </a:lnTo>
                <a:lnTo>
                  <a:pt x="3500" y="414835"/>
                </a:lnTo>
                <a:lnTo>
                  <a:pt x="2156" y="426417"/>
                </a:lnTo>
                <a:lnTo>
                  <a:pt x="664" y="446059"/>
                </a:lnTo>
                <a:lnTo>
                  <a:pt x="0" y="463255"/>
                </a:lnTo>
                <a:lnTo>
                  <a:pt x="1093" y="473937"/>
                </a:lnTo>
                <a:lnTo>
                  <a:pt x="3092" y="486138"/>
                </a:lnTo>
                <a:lnTo>
                  <a:pt x="5695" y="499352"/>
                </a:lnTo>
                <a:lnTo>
                  <a:pt x="9970" y="513241"/>
                </a:lnTo>
                <a:lnTo>
                  <a:pt x="15360" y="527581"/>
                </a:lnTo>
                <a:lnTo>
                  <a:pt x="21493" y="542221"/>
                </a:lnTo>
                <a:lnTo>
                  <a:pt x="28122" y="554521"/>
                </a:lnTo>
                <a:lnTo>
                  <a:pt x="35081" y="565261"/>
                </a:lnTo>
                <a:lnTo>
                  <a:pt x="42261" y="574961"/>
                </a:lnTo>
                <a:lnTo>
                  <a:pt x="49587" y="583967"/>
                </a:lnTo>
                <a:lnTo>
                  <a:pt x="57011" y="592512"/>
                </a:lnTo>
                <a:lnTo>
                  <a:pt x="64501" y="600748"/>
                </a:lnTo>
                <a:lnTo>
                  <a:pt x="72034" y="606239"/>
                </a:lnTo>
                <a:lnTo>
                  <a:pt x="79596" y="609900"/>
                </a:lnTo>
                <a:lnTo>
                  <a:pt x="87177" y="612340"/>
                </a:lnTo>
                <a:lnTo>
                  <a:pt x="93501" y="615237"/>
                </a:lnTo>
                <a:lnTo>
                  <a:pt x="98987" y="618438"/>
                </a:lnTo>
                <a:lnTo>
                  <a:pt x="103915" y="621842"/>
                </a:lnTo>
                <a:lnTo>
                  <a:pt x="109740" y="624111"/>
                </a:lnTo>
                <a:lnTo>
                  <a:pt x="116163" y="625625"/>
                </a:lnTo>
                <a:lnTo>
                  <a:pt x="122985" y="626633"/>
                </a:lnTo>
                <a:lnTo>
                  <a:pt x="130073" y="628576"/>
                </a:lnTo>
                <a:lnTo>
                  <a:pt x="137339" y="631141"/>
                </a:lnTo>
                <a:lnTo>
                  <a:pt x="144722" y="634121"/>
                </a:lnTo>
                <a:lnTo>
                  <a:pt x="153455" y="636107"/>
                </a:lnTo>
                <a:lnTo>
                  <a:pt x="163086" y="637432"/>
                </a:lnTo>
                <a:lnTo>
                  <a:pt x="181408" y="638903"/>
                </a:lnTo>
                <a:lnTo>
                  <a:pt x="193785" y="639557"/>
                </a:lnTo>
                <a:lnTo>
                  <a:pt x="198863" y="638461"/>
                </a:lnTo>
                <a:lnTo>
                  <a:pt x="203519" y="636461"/>
                </a:lnTo>
                <a:lnTo>
                  <a:pt x="216640" y="6286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8"/>
          <p:cNvSpPr/>
          <p:nvPr/>
        </p:nvSpPr>
        <p:spPr>
          <a:xfrm>
            <a:off x="1600200" y="3714750"/>
            <a:ext cx="297181" cy="217171"/>
          </a:xfrm>
          <a:custGeom>
            <a:avLst/>
            <a:gdLst/>
            <a:ahLst/>
            <a:cxnLst/>
            <a:rect l="0" t="0" r="0" b="0"/>
            <a:pathLst>
              <a:path w="297181" h="217171">
                <a:moveTo>
                  <a:pt x="0" y="0"/>
                </a:moveTo>
                <a:lnTo>
                  <a:pt x="6067" y="6067"/>
                </a:lnTo>
                <a:lnTo>
                  <a:pt x="9125" y="11665"/>
                </a:lnTo>
                <a:lnTo>
                  <a:pt x="12433" y="19206"/>
                </a:lnTo>
                <a:lnTo>
                  <a:pt x="15909" y="28044"/>
                </a:lnTo>
                <a:lnTo>
                  <a:pt x="20766" y="36476"/>
                </a:lnTo>
                <a:lnTo>
                  <a:pt x="26544" y="44637"/>
                </a:lnTo>
                <a:lnTo>
                  <a:pt x="32936" y="52618"/>
                </a:lnTo>
                <a:lnTo>
                  <a:pt x="39737" y="60478"/>
                </a:lnTo>
                <a:lnTo>
                  <a:pt x="46811" y="68259"/>
                </a:lnTo>
                <a:lnTo>
                  <a:pt x="54067" y="75986"/>
                </a:lnTo>
                <a:lnTo>
                  <a:pt x="60175" y="83677"/>
                </a:lnTo>
                <a:lnTo>
                  <a:pt x="65516" y="91345"/>
                </a:lnTo>
                <a:lnTo>
                  <a:pt x="70347" y="98996"/>
                </a:lnTo>
                <a:lnTo>
                  <a:pt x="74838" y="105367"/>
                </a:lnTo>
                <a:lnTo>
                  <a:pt x="79102" y="110885"/>
                </a:lnTo>
                <a:lnTo>
                  <a:pt x="83215" y="115833"/>
                </a:lnTo>
                <a:lnTo>
                  <a:pt x="88496" y="120402"/>
                </a:lnTo>
                <a:lnTo>
                  <a:pt x="94557" y="124718"/>
                </a:lnTo>
                <a:lnTo>
                  <a:pt x="101138" y="128865"/>
                </a:lnTo>
                <a:lnTo>
                  <a:pt x="106795" y="132900"/>
                </a:lnTo>
                <a:lnTo>
                  <a:pt x="111837" y="136860"/>
                </a:lnTo>
                <a:lnTo>
                  <a:pt x="116468" y="140770"/>
                </a:lnTo>
                <a:lnTo>
                  <a:pt x="122095" y="144646"/>
                </a:lnTo>
                <a:lnTo>
                  <a:pt x="128386" y="148501"/>
                </a:lnTo>
                <a:lnTo>
                  <a:pt x="135121" y="152340"/>
                </a:lnTo>
                <a:lnTo>
                  <a:pt x="149377" y="159993"/>
                </a:lnTo>
                <a:lnTo>
                  <a:pt x="156735" y="163812"/>
                </a:lnTo>
                <a:lnTo>
                  <a:pt x="165449" y="168898"/>
                </a:lnTo>
                <a:lnTo>
                  <a:pt x="185293" y="181322"/>
                </a:lnTo>
                <a:lnTo>
                  <a:pt x="199728" y="188191"/>
                </a:lnTo>
                <a:lnTo>
                  <a:pt x="216972" y="195310"/>
                </a:lnTo>
                <a:lnTo>
                  <a:pt x="236088" y="202597"/>
                </a:lnTo>
                <a:lnTo>
                  <a:pt x="250102" y="207455"/>
                </a:lnTo>
                <a:lnTo>
                  <a:pt x="260715" y="210693"/>
                </a:lnTo>
                <a:lnTo>
                  <a:pt x="29718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9"/>
          <p:cNvSpPr/>
          <p:nvPr/>
        </p:nvSpPr>
        <p:spPr>
          <a:xfrm>
            <a:off x="1565910" y="3714750"/>
            <a:ext cx="285751" cy="240030"/>
          </a:xfrm>
          <a:custGeom>
            <a:avLst/>
            <a:gdLst/>
            <a:ahLst/>
            <a:cxnLst/>
            <a:rect l="0" t="0" r="0" b="0"/>
            <a:pathLst>
              <a:path w="285751" h="240030">
                <a:moveTo>
                  <a:pt x="285750" y="0"/>
                </a:moveTo>
                <a:lnTo>
                  <a:pt x="230233" y="55517"/>
                </a:lnTo>
                <a:lnTo>
                  <a:pt x="223338" y="61141"/>
                </a:lnTo>
                <a:lnTo>
                  <a:pt x="216202" y="66160"/>
                </a:lnTo>
                <a:lnTo>
                  <a:pt x="208905" y="70777"/>
                </a:lnTo>
                <a:lnTo>
                  <a:pt x="201499" y="76394"/>
                </a:lnTo>
                <a:lnTo>
                  <a:pt x="194023" y="82679"/>
                </a:lnTo>
                <a:lnTo>
                  <a:pt x="186499" y="89409"/>
                </a:lnTo>
                <a:lnTo>
                  <a:pt x="178942" y="95166"/>
                </a:lnTo>
                <a:lnTo>
                  <a:pt x="171365" y="100274"/>
                </a:lnTo>
                <a:lnTo>
                  <a:pt x="163773" y="104949"/>
                </a:lnTo>
                <a:lnTo>
                  <a:pt x="157442" y="110606"/>
                </a:lnTo>
                <a:lnTo>
                  <a:pt x="151951" y="116917"/>
                </a:lnTo>
                <a:lnTo>
                  <a:pt x="147021" y="123664"/>
                </a:lnTo>
                <a:lnTo>
                  <a:pt x="141194" y="129433"/>
                </a:lnTo>
                <a:lnTo>
                  <a:pt x="134769" y="134549"/>
                </a:lnTo>
                <a:lnTo>
                  <a:pt x="127946" y="139229"/>
                </a:lnTo>
                <a:lnTo>
                  <a:pt x="119587" y="146159"/>
                </a:lnTo>
                <a:lnTo>
                  <a:pt x="110205" y="154589"/>
                </a:lnTo>
                <a:lnTo>
                  <a:pt x="100140" y="164019"/>
                </a:lnTo>
                <a:lnTo>
                  <a:pt x="90890" y="171576"/>
                </a:lnTo>
                <a:lnTo>
                  <a:pt x="82183" y="177884"/>
                </a:lnTo>
                <a:lnTo>
                  <a:pt x="73838" y="183359"/>
                </a:lnTo>
                <a:lnTo>
                  <a:pt x="67006" y="188279"/>
                </a:lnTo>
                <a:lnTo>
                  <a:pt x="61180" y="192829"/>
                </a:lnTo>
                <a:lnTo>
                  <a:pt x="56027" y="197133"/>
                </a:lnTo>
                <a:lnTo>
                  <a:pt x="51321" y="201271"/>
                </a:lnTo>
                <a:lnTo>
                  <a:pt x="42706" y="209257"/>
                </a:lnTo>
                <a:lnTo>
                  <a:pt x="30715" y="220893"/>
                </a:lnTo>
                <a:lnTo>
                  <a:pt x="19119" y="232384"/>
                </a:lnTo>
                <a:lnTo>
                  <a:pt x="15286" y="234932"/>
                </a:lnTo>
                <a:lnTo>
                  <a:pt x="11461" y="236631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60"/>
          <p:cNvSpPr/>
          <p:nvPr/>
        </p:nvSpPr>
        <p:spPr>
          <a:xfrm>
            <a:off x="1943100" y="3817620"/>
            <a:ext cx="125731" cy="22860"/>
          </a:xfrm>
          <a:custGeom>
            <a:avLst/>
            <a:gdLst/>
            <a:ahLst/>
            <a:cxnLst/>
            <a:rect l="0" t="0" r="0" b="0"/>
            <a:pathLst>
              <a:path w="125731" h="22860">
                <a:moveTo>
                  <a:pt x="0" y="22859"/>
                </a:moveTo>
                <a:lnTo>
                  <a:pt x="12135" y="16792"/>
                </a:lnTo>
                <a:lnTo>
                  <a:pt x="16980" y="15004"/>
                </a:lnTo>
                <a:lnTo>
                  <a:pt x="21480" y="13813"/>
                </a:lnTo>
                <a:lnTo>
                  <a:pt x="25750" y="13018"/>
                </a:lnTo>
                <a:lnTo>
                  <a:pt x="37486" y="12489"/>
                </a:lnTo>
                <a:lnTo>
                  <a:pt x="74234" y="11900"/>
                </a:lnTo>
                <a:lnTo>
                  <a:pt x="87589" y="10473"/>
                </a:lnTo>
                <a:lnTo>
                  <a:pt x="96492" y="8252"/>
                </a:lnTo>
                <a:lnTo>
                  <a:pt x="102428" y="5501"/>
                </a:lnTo>
                <a:lnTo>
                  <a:pt x="107655" y="3667"/>
                </a:lnTo>
                <a:lnTo>
                  <a:pt x="112410" y="2445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61"/>
          <p:cNvSpPr/>
          <p:nvPr/>
        </p:nvSpPr>
        <p:spPr>
          <a:xfrm>
            <a:off x="2103120" y="3714750"/>
            <a:ext cx="319471" cy="491489"/>
          </a:xfrm>
          <a:custGeom>
            <a:avLst/>
            <a:gdLst/>
            <a:ahLst/>
            <a:cxnLst/>
            <a:rect l="0" t="0" r="0" b="0"/>
            <a:pathLst>
              <a:path w="319471" h="491489">
                <a:moveTo>
                  <a:pt x="114300" y="0"/>
                </a:moveTo>
                <a:lnTo>
                  <a:pt x="108232" y="18203"/>
                </a:lnTo>
                <a:lnTo>
                  <a:pt x="105253" y="30526"/>
                </a:lnTo>
                <a:lnTo>
                  <a:pt x="104459" y="35591"/>
                </a:lnTo>
                <a:lnTo>
                  <a:pt x="100189" y="44605"/>
                </a:lnTo>
                <a:lnTo>
                  <a:pt x="97273" y="48786"/>
                </a:lnTo>
                <a:lnTo>
                  <a:pt x="94032" y="60206"/>
                </a:lnTo>
                <a:lnTo>
                  <a:pt x="93168" y="66807"/>
                </a:lnTo>
                <a:lnTo>
                  <a:pt x="92592" y="76288"/>
                </a:lnTo>
                <a:lnTo>
                  <a:pt x="91952" y="100369"/>
                </a:lnTo>
                <a:lnTo>
                  <a:pt x="91591" y="130351"/>
                </a:lnTo>
                <a:lnTo>
                  <a:pt x="92811" y="138970"/>
                </a:lnTo>
                <a:lnTo>
                  <a:pt x="94894" y="147256"/>
                </a:lnTo>
                <a:lnTo>
                  <a:pt x="97552" y="155321"/>
                </a:lnTo>
                <a:lnTo>
                  <a:pt x="100595" y="160697"/>
                </a:lnTo>
                <a:lnTo>
                  <a:pt x="103893" y="164281"/>
                </a:lnTo>
                <a:lnTo>
                  <a:pt x="107362" y="166671"/>
                </a:lnTo>
                <a:lnTo>
                  <a:pt x="114603" y="169326"/>
                </a:lnTo>
                <a:lnTo>
                  <a:pt x="118312" y="170034"/>
                </a:lnTo>
                <a:lnTo>
                  <a:pt x="124594" y="170505"/>
                </a:lnTo>
                <a:lnTo>
                  <a:pt x="132593" y="170820"/>
                </a:lnTo>
                <a:lnTo>
                  <a:pt x="141735" y="171030"/>
                </a:lnTo>
                <a:lnTo>
                  <a:pt x="149100" y="169900"/>
                </a:lnTo>
                <a:lnTo>
                  <a:pt x="155280" y="167876"/>
                </a:lnTo>
                <a:lnTo>
                  <a:pt x="160670" y="165257"/>
                </a:lnTo>
                <a:lnTo>
                  <a:pt x="170045" y="158961"/>
                </a:lnTo>
                <a:lnTo>
                  <a:pt x="178445" y="151929"/>
                </a:lnTo>
                <a:lnTo>
                  <a:pt x="186412" y="144571"/>
                </a:lnTo>
                <a:lnTo>
                  <a:pt x="198037" y="133287"/>
                </a:lnTo>
                <a:lnTo>
                  <a:pt x="209525" y="121901"/>
                </a:lnTo>
                <a:lnTo>
                  <a:pt x="217159" y="110905"/>
                </a:lnTo>
                <a:lnTo>
                  <a:pt x="224785" y="98821"/>
                </a:lnTo>
                <a:lnTo>
                  <a:pt x="232407" y="89217"/>
                </a:lnTo>
                <a:lnTo>
                  <a:pt x="240029" y="77329"/>
                </a:lnTo>
                <a:lnTo>
                  <a:pt x="247649" y="63578"/>
                </a:lnTo>
                <a:lnTo>
                  <a:pt x="255269" y="49000"/>
                </a:lnTo>
                <a:lnTo>
                  <a:pt x="259503" y="37441"/>
                </a:lnTo>
                <a:lnTo>
                  <a:pt x="261886" y="23793"/>
                </a:lnTo>
                <a:lnTo>
                  <a:pt x="262592" y="11706"/>
                </a:lnTo>
                <a:lnTo>
                  <a:pt x="262872" y="685"/>
                </a:lnTo>
                <a:lnTo>
                  <a:pt x="262890" y="58964"/>
                </a:lnTo>
                <a:lnTo>
                  <a:pt x="264159" y="67249"/>
                </a:lnTo>
                <a:lnTo>
                  <a:pt x="266276" y="77852"/>
                </a:lnTo>
                <a:lnTo>
                  <a:pt x="268957" y="90002"/>
                </a:lnTo>
                <a:lnTo>
                  <a:pt x="272015" y="101911"/>
                </a:lnTo>
                <a:lnTo>
                  <a:pt x="275323" y="113660"/>
                </a:lnTo>
                <a:lnTo>
                  <a:pt x="278798" y="125303"/>
                </a:lnTo>
                <a:lnTo>
                  <a:pt x="283656" y="139415"/>
                </a:lnTo>
                <a:lnTo>
                  <a:pt x="295826" y="172029"/>
                </a:lnTo>
                <a:lnTo>
                  <a:pt x="300087" y="185806"/>
                </a:lnTo>
                <a:lnTo>
                  <a:pt x="302928" y="197530"/>
                </a:lnTo>
                <a:lnTo>
                  <a:pt x="304822" y="207887"/>
                </a:lnTo>
                <a:lnTo>
                  <a:pt x="307354" y="218601"/>
                </a:lnTo>
                <a:lnTo>
                  <a:pt x="310313" y="229554"/>
                </a:lnTo>
                <a:lnTo>
                  <a:pt x="313555" y="240666"/>
                </a:lnTo>
                <a:lnTo>
                  <a:pt x="315717" y="253153"/>
                </a:lnTo>
                <a:lnTo>
                  <a:pt x="317158" y="266559"/>
                </a:lnTo>
                <a:lnTo>
                  <a:pt x="318118" y="280576"/>
                </a:lnTo>
                <a:lnTo>
                  <a:pt x="318759" y="296271"/>
                </a:lnTo>
                <a:lnTo>
                  <a:pt x="319470" y="330642"/>
                </a:lnTo>
                <a:lnTo>
                  <a:pt x="318390" y="344888"/>
                </a:lnTo>
                <a:lnTo>
                  <a:pt x="316400" y="356925"/>
                </a:lnTo>
                <a:lnTo>
                  <a:pt x="313803" y="367490"/>
                </a:lnTo>
                <a:lnTo>
                  <a:pt x="310802" y="378343"/>
                </a:lnTo>
                <a:lnTo>
                  <a:pt x="304081" y="400562"/>
                </a:lnTo>
                <a:lnTo>
                  <a:pt x="299240" y="409281"/>
                </a:lnTo>
                <a:lnTo>
                  <a:pt x="293473" y="416364"/>
                </a:lnTo>
                <a:lnTo>
                  <a:pt x="276608" y="432400"/>
                </a:lnTo>
                <a:lnTo>
                  <a:pt x="272035" y="436857"/>
                </a:lnTo>
                <a:lnTo>
                  <a:pt x="266447" y="441097"/>
                </a:lnTo>
                <a:lnTo>
                  <a:pt x="260181" y="445195"/>
                </a:lnTo>
                <a:lnTo>
                  <a:pt x="253464" y="449197"/>
                </a:lnTo>
                <a:lnTo>
                  <a:pt x="246446" y="453134"/>
                </a:lnTo>
                <a:lnTo>
                  <a:pt x="231875" y="460896"/>
                </a:lnTo>
                <a:lnTo>
                  <a:pt x="209391" y="472406"/>
                </a:lnTo>
                <a:lnTo>
                  <a:pt x="199284" y="476227"/>
                </a:lnTo>
                <a:lnTo>
                  <a:pt x="187466" y="480044"/>
                </a:lnTo>
                <a:lnTo>
                  <a:pt x="174507" y="483860"/>
                </a:lnTo>
                <a:lnTo>
                  <a:pt x="163328" y="486403"/>
                </a:lnTo>
                <a:lnTo>
                  <a:pt x="153335" y="488098"/>
                </a:lnTo>
                <a:lnTo>
                  <a:pt x="144133" y="489229"/>
                </a:lnTo>
                <a:lnTo>
                  <a:pt x="132919" y="489982"/>
                </a:lnTo>
                <a:lnTo>
                  <a:pt x="120362" y="490485"/>
                </a:lnTo>
                <a:lnTo>
                  <a:pt x="85193" y="491192"/>
                </a:lnTo>
                <a:lnTo>
                  <a:pt x="11949" y="491488"/>
                </a:lnTo>
                <a:lnTo>
                  <a:pt x="7966" y="490218"/>
                </a:lnTo>
                <a:lnTo>
                  <a:pt x="5310" y="488102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62"/>
          <p:cNvSpPr/>
          <p:nvPr/>
        </p:nvSpPr>
        <p:spPr>
          <a:xfrm>
            <a:off x="2308860" y="3509009"/>
            <a:ext cx="307933" cy="617221"/>
          </a:xfrm>
          <a:custGeom>
            <a:avLst/>
            <a:gdLst/>
            <a:ahLst/>
            <a:cxnLst/>
            <a:rect l="0" t="0" r="0" b="0"/>
            <a:pathLst>
              <a:path w="307933" h="617221">
                <a:moveTo>
                  <a:pt x="0" y="0"/>
                </a:moveTo>
                <a:lnTo>
                  <a:pt x="12135" y="0"/>
                </a:lnTo>
                <a:lnTo>
                  <a:pt x="18250" y="1270"/>
                </a:lnTo>
                <a:lnTo>
                  <a:pt x="24866" y="3387"/>
                </a:lnTo>
                <a:lnTo>
                  <a:pt x="31818" y="6069"/>
                </a:lnTo>
                <a:lnTo>
                  <a:pt x="38992" y="9126"/>
                </a:lnTo>
                <a:lnTo>
                  <a:pt x="53736" y="15909"/>
                </a:lnTo>
                <a:lnTo>
                  <a:pt x="59954" y="19496"/>
                </a:lnTo>
                <a:lnTo>
                  <a:pt x="65369" y="23158"/>
                </a:lnTo>
                <a:lnTo>
                  <a:pt x="70249" y="26868"/>
                </a:lnTo>
                <a:lnTo>
                  <a:pt x="107457" y="56362"/>
                </a:lnTo>
                <a:lnTo>
                  <a:pt x="122437" y="70595"/>
                </a:lnTo>
                <a:lnTo>
                  <a:pt x="137505" y="86433"/>
                </a:lnTo>
                <a:lnTo>
                  <a:pt x="152630" y="103343"/>
                </a:lnTo>
                <a:lnTo>
                  <a:pt x="169063" y="119695"/>
                </a:lnTo>
                <a:lnTo>
                  <a:pt x="186369" y="135677"/>
                </a:lnTo>
                <a:lnTo>
                  <a:pt x="204255" y="151411"/>
                </a:lnTo>
                <a:lnTo>
                  <a:pt x="218720" y="165711"/>
                </a:lnTo>
                <a:lnTo>
                  <a:pt x="230903" y="179054"/>
                </a:lnTo>
                <a:lnTo>
                  <a:pt x="241565" y="191760"/>
                </a:lnTo>
                <a:lnTo>
                  <a:pt x="249943" y="204040"/>
                </a:lnTo>
                <a:lnTo>
                  <a:pt x="256799" y="216037"/>
                </a:lnTo>
                <a:lnTo>
                  <a:pt x="276926" y="256599"/>
                </a:lnTo>
                <a:lnTo>
                  <a:pt x="281137" y="266316"/>
                </a:lnTo>
                <a:lnTo>
                  <a:pt x="285215" y="276604"/>
                </a:lnTo>
                <a:lnTo>
                  <a:pt x="289203" y="287273"/>
                </a:lnTo>
                <a:lnTo>
                  <a:pt x="293132" y="300735"/>
                </a:lnTo>
                <a:lnTo>
                  <a:pt x="297021" y="316061"/>
                </a:lnTo>
                <a:lnTo>
                  <a:pt x="300884" y="332627"/>
                </a:lnTo>
                <a:lnTo>
                  <a:pt x="303459" y="347482"/>
                </a:lnTo>
                <a:lnTo>
                  <a:pt x="305176" y="361195"/>
                </a:lnTo>
                <a:lnTo>
                  <a:pt x="306320" y="374146"/>
                </a:lnTo>
                <a:lnTo>
                  <a:pt x="307084" y="387861"/>
                </a:lnTo>
                <a:lnTo>
                  <a:pt x="307932" y="416646"/>
                </a:lnTo>
                <a:lnTo>
                  <a:pt x="306887" y="431434"/>
                </a:lnTo>
                <a:lnTo>
                  <a:pt x="304921" y="446373"/>
                </a:lnTo>
                <a:lnTo>
                  <a:pt x="302341" y="461412"/>
                </a:lnTo>
                <a:lnTo>
                  <a:pt x="298080" y="476518"/>
                </a:lnTo>
                <a:lnTo>
                  <a:pt x="292700" y="491669"/>
                </a:lnTo>
                <a:lnTo>
                  <a:pt x="286573" y="506850"/>
                </a:lnTo>
                <a:lnTo>
                  <a:pt x="279949" y="520780"/>
                </a:lnTo>
                <a:lnTo>
                  <a:pt x="272992" y="533877"/>
                </a:lnTo>
                <a:lnTo>
                  <a:pt x="265815" y="546418"/>
                </a:lnTo>
                <a:lnTo>
                  <a:pt x="259760" y="556049"/>
                </a:lnTo>
                <a:lnTo>
                  <a:pt x="254453" y="563739"/>
                </a:lnTo>
                <a:lnTo>
                  <a:pt x="245170" y="575671"/>
                </a:lnTo>
                <a:lnTo>
                  <a:pt x="236811" y="585208"/>
                </a:lnTo>
                <a:lnTo>
                  <a:pt x="234074" y="589529"/>
                </a:lnTo>
                <a:lnTo>
                  <a:pt x="228951" y="601678"/>
                </a:lnTo>
                <a:lnTo>
                  <a:pt x="219873" y="613774"/>
                </a:lnTo>
                <a:lnTo>
                  <a:pt x="218972" y="614923"/>
                </a:lnTo>
                <a:lnTo>
                  <a:pt x="217101" y="615689"/>
                </a:lnTo>
                <a:lnTo>
                  <a:pt x="214584" y="616200"/>
                </a:lnTo>
                <a:lnTo>
                  <a:pt x="205740" y="617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63"/>
          <p:cNvSpPr/>
          <p:nvPr/>
        </p:nvSpPr>
        <p:spPr>
          <a:xfrm>
            <a:off x="2948939" y="4286250"/>
            <a:ext cx="91442" cy="354330"/>
          </a:xfrm>
          <a:custGeom>
            <a:avLst/>
            <a:gdLst/>
            <a:ahLst/>
            <a:cxnLst/>
            <a:rect l="0" t="0" r="0" b="0"/>
            <a:pathLst>
              <a:path w="91442" h="354330">
                <a:moveTo>
                  <a:pt x="0" y="0"/>
                </a:moveTo>
                <a:lnTo>
                  <a:pt x="6069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10" y="25750"/>
                </a:lnTo>
                <a:lnTo>
                  <a:pt x="18226" y="32406"/>
                </a:lnTo>
                <a:lnTo>
                  <a:pt x="19771" y="40654"/>
                </a:lnTo>
                <a:lnTo>
                  <a:pt x="20801" y="49962"/>
                </a:lnTo>
                <a:lnTo>
                  <a:pt x="22758" y="59978"/>
                </a:lnTo>
                <a:lnTo>
                  <a:pt x="25332" y="70465"/>
                </a:lnTo>
                <a:lnTo>
                  <a:pt x="28318" y="81267"/>
                </a:lnTo>
                <a:lnTo>
                  <a:pt x="30309" y="91008"/>
                </a:lnTo>
                <a:lnTo>
                  <a:pt x="31636" y="100041"/>
                </a:lnTo>
                <a:lnTo>
                  <a:pt x="32521" y="108604"/>
                </a:lnTo>
                <a:lnTo>
                  <a:pt x="34381" y="116853"/>
                </a:lnTo>
                <a:lnTo>
                  <a:pt x="36891" y="124891"/>
                </a:lnTo>
                <a:lnTo>
                  <a:pt x="39834" y="132791"/>
                </a:lnTo>
                <a:lnTo>
                  <a:pt x="44336" y="149487"/>
                </a:lnTo>
                <a:lnTo>
                  <a:pt x="56112" y="198518"/>
                </a:lnTo>
                <a:lnTo>
                  <a:pt x="60268" y="218705"/>
                </a:lnTo>
                <a:lnTo>
                  <a:pt x="63039" y="234703"/>
                </a:lnTo>
                <a:lnTo>
                  <a:pt x="64886" y="247909"/>
                </a:lnTo>
                <a:lnTo>
                  <a:pt x="67388" y="259252"/>
                </a:lnTo>
                <a:lnTo>
                  <a:pt x="70325" y="269355"/>
                </a:lnTo>
                <a:lnTo>
                  <a:pt x="84165" y="309886"/>
                </a:lnTo>
                <a:lnTo>
                  <a:pt x="86590" y="318351"/>
                </a:lnTo>
                <a:lnTo>
                  <a:pt x="88207" y="325264"/>
                </a:lnTo>
                <a:lnTo>
                  <a:pt x="90003" y="336331"/>
                </a:lnTo>
                <a:lnTo>
                  <a:pt x="90802" y="345484"/>
                </a:lnTo>
                <a:lnTo>
                  <a:pt x="91441" y="354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64"/>
          <p:cNvSpPr/>
          <p:nvPr/>
        </p:nvSpPr>
        <p:spPr>
          <a:xfrm>
            <a:off x="3029483" y="4252485"/>
            <a:ext cx="306128" cy="279061"/>
          </a:xfrm>
          <a:custGeom>
            <a:avLst/>
            <a:gdLst/>
            <a:ahLst/>
            <a:cxnLst/>
            <a:rect l="0" t="0" r="0" b="0"/>
            <a:pathLst>
              <a:path w="306128" h="279061">
                <a:moveTo>
                  <a:pt x="79477" y="45194"/>
                </a:moveTo>
                <a:lnTo>
                  <a:pt x="91612" y="39127"/>
                </a:lnTo>
                <a:lnTo>
                  <a:pt x="100957" y="36148"/>
                </a:lnTo>
                <a:lnTo>
                  <a:pt x="105227" y="35353"/>
                </a:lnTo>
                <a:lnTo>
                  <a:pt x="123518" y="31084"/>
                </a:lnTo>
                <a:lnTo>
                  <a:pt x="135508" y="28167"/>
                </a:lnTo>
                <a:lnTo>
                  <a:pt x="146040" y="24953"/>
                </a:lnTo>
                <a:lnTo>
                  <a:pt x="155603" y="21540"/>
                </a:lnTo>
                <a:lnTo>
                  <a:pt x="164517" y="17995"/>
                </a:lnTo>
                <a:lnTo>
                  <a:pt x="173000" y="15631"/>
                </a:lnTo>
                <a:lnTo>
                  <a:pt x="181196" y="14056"/>
                </a:lnTo>
                <a:lnTo>
                  <a:pt x="189199" y="13005"/>
                </a:lnTo>
                <a:lnTo>
                  <a:pt x="197075" y="11035"/>
                </a:lnTo>
                <a:lnTo>
                  <a:pt x="204865" y="8452"/>
                </a:lnTo>
                <a:lnTo>
                  <a:pt x="212599" y="5459"/>
                </a:lnTo>
                <a:lnTo>
                  <a:pt x="219025" y="3464"/>
                </a:lnTo>
                <a:lnTo>
                  <a:pt x="224579" y="2135"/>
                </a:lnTo>
                <a:lnTo>
                  <a:pt x="229551" y="1248"/>
                </a:lnTo>
                <a:lnTo>
                  <a:pt x="230326" y="656"/>
                </a:lnTo>
                <a:lnTo>
                  <a:pt x="224414" y="0"/>
                </a:lnTo>
                <a:lnTo>
                  <a:pt x="219282" y="1095"/>
                </a:lnTo>
                <a:lnTo>
                  <a:pt x="213320" y="3095"/>
                </a:lnTo>
                <a:lnTo>
                  <a:pt x="206806" y="5698"/>
                </a:lnTo>
                <a:lnTo>
                  <a:pt x="201192" y="7433"/>
                </a:lnTo>
                <a:lnTo>
                  <a:pt x="196181" y="8590"/>
                </a:lnTo>
                <a:lnTo>
                  <a:pt x="191569" y="9362"/>
                </a:lnTo>
                <a:lnTo>
                  <a:pt x="185955" y="11146"/>
                </a:lnTo>
                <a:lnTo>
                  <a:pt x="179672" y="13606"/>
                </a:lnTo>
                <a:lnTo>
                  <a:pt x="172944" y="16515"/>
                </a:lnTo>
                <a:lnTo>
                  <a:pt x="164648" y="19725"/>
                </a:lnTo>
                <a:lnTo>
                  <a:pt x="145271" y="26678"/>
                </a:lnTo>
                <a:lnTo>
                  <a:pt x="136039" y="29040"/>
                </a:lnTo>
                <a:lnTo>
                  <a:pt x="127345" y="30615"/>
                </a:lnTo>
                <a:lnTo>
                  <a:pt x="119009" y="31665"/>
                </a:lnTo>
                <a:lnTo>
                  <a:pt x="112182" y="33635"/>
                </a:lnTo>
                <a:lnTo>
                  <a:pt x="106360" y="36218"/>
                </a:lnTo>
                <a:lnTo>
                  <a:pt x="101209" y="39210"/>
                </a:lnTo>
                <a:lnTo>
                  <a:pt x="88712" y="45922"/>
                </a:lnTo>
                <a:lnTo>
                  <a:pt x="81823" y="49489"/>
                </a:lnTo>
                <a:lnTo>
                  <a:pt x="75961" y="53138"/>
                </a:lnTo>
                <a:lnTo>
                  <a:pt x="70783" y="56840"/>
                </a:lnTo>
                <a:lnTo>
                  <a:pt x="66061" y="60578"/>
                </a:lnTo>
                <a:lnTo>
                  <a:pt x="60373" y="64340"/>
                </a:lnTo>
                <a:lnTo>
                  <a:pt x="54041" y="68118"/>
                </a:lnTo>
                <a:lnTo>
                  <a:pt x="47279" y="71907"/>
                </a:lnTo>
                <a:lnTo>
                  <a:pt x="41502" y="75703"/>
                </a:lnTo>
                <a:lnTo>
                  <a:pt x="36380" y="79503"/>
                </a:lnTo>
                <a:lnTo>
                  <a:pt x="31695" y="83307"/>
                </a:lnTo>
                <a:lnTo>
                  <a:pt x="27302" y="88383"/>
                </a:lnTo>
                <a:lnTo>
                  <a:pt x="23104" y="94307"/>
                </a:lnTo>
                <a:lnTo>
                  <a:pt x="19035" y="100796"/>
                </a:lnTo>
                <a:lnTo>
                  <a:pt x="16322" y="106392"/>
                </a:lnTo>
                <a:lnTo>
                  <a:pt x="14513" y="111393"/>
                </a:lnTo>
                <a:lnTo>
                  <a:pt x="13308" y="115997"/>
                </a:lnTo>
                <a:lnTo>
                  <a:pt x="8582" y="124499"/>
                </a:lnTo>
                <a:lnTo>
                  <a:pt x="5543" y="128544"/>
                </a:lnTo>
                <a:lnTo>
                  <a:pt x="2167" y="136425"/>
                </a:lnTo>
                <a:lnTo>
                  <a:pt x="667" y="144162"/>
                </a:lnTo>
                <a:lnTo>
                  <a:pt x="0" y="151833"/>
                </a:lnTo>
                <a:lnTo>
                  <a:pt x="1092" y="154387"/>
                </a:lnTo>
                <a:lnTo>
                  <a:pt x="3090" y="156089"/>
                </a:lnTo>
                <a:lnTo>
                  <a:pt x="5692" y="157224"/>
                </a:lnTo>
                <a:lnTo>
                  <a:pt x="7427" y="159251"/>
                </a:lnTo>
                <a:lnTo>
                  <a:pt x="8584" y="161872"/>
                </a:lnTo>
                <a:lnTo>
                  <a:pt x="9354" y="164889"/>
                </a:lnTo>
                <a:lnTo>
                  <a:pt x="11139" y="166901"/>
                </a:lnTo>
                <a:lnTo>
                  <a:pt x="13598" y="168242"/>
                </a:lnTo>
                <a:lnTo>
                  <a:pt x="16507" y="169136"/>
                </a:lnTo>
                <a:lnTo>
                  <a:pt x="19717" y="168462"/>
                </a:lnTo>
                <a:lnTo>
                  <a:pt x="26670" y="164327"/>
                </a:lnTo>
                <a:lnTo>
                  <a:pt x="31572" y="162716"/>
                </a:lnTo>
                <a:lnTo>
                  <a:pt x="37380" y="161642"/>
                </a:lnTo>
                <a:lnTo>
                  <a:pt x="43792" y="160926"/>
                </a:lnTo>
                <a:lnTo>
                  <a:pt x="56957" y="157909"/>
                </a:lnTo>
                <a:lnTo>
                  <a:pt x="95291" y="147783"/>
                </a:lnTo>
                <a:lnTo>
                  <a:pt x="112880" y="144067"/>
                </a:lnTo>
                <a:lnTo>
                  <a:pt x="128415" y="141589"/>
                </a:lnTo>
                <a:lnTo>
                  <a:pt x="142582" y="139937"/>
                </a:lnTo>
                <a:lnTo>
                  <a:pt x="155837" y="138837"/>
                </a:lnTo>
                <a:lnTo>
                  <a:pt x="168484" y="138103"/>
                </a:lnTo>
                <a:lnTo>
                  <a:pt x="192695" y="137287"/>
                </a:lnTo>
                <a:lnTo>
                  <a:pt x="216156" y="136924"/>
                </a:lnTo>
                <a:lnTo>
                  <a:pt x="226476" y="138098"/>
                </a:lnTo>
                <a:lnTo>
                  <a:pt x="235896" y="140150"/>
                </a:lnTo>
                <a:lnTo>
                  <a:pt x="244717" y="142788"/>
                </a:lnTo>
                <a:lnTo>
                  <a:pt x="251867" y="145817"/>
                </a:lnTo>
                <a:lnTo>
                  <a:pt x="257903" y="149106"/>
                </a:lnTo>
                <a:lnTo>
                  <a:pt x="263198" y="152569"/>
                </a:lnTo>
                <a:lnTo>
                  <a:pt x="269267" y="154877"/>
                </a:lnTo>
                <a:lnTo>
                  <a:pt x="275854" y="156416"/>
                </a:lnTo>
                <a:lnTo>
                  <a:pt x="282784" y="157442"/>
                </a:lnTo>
                <a:lnTo>
                  <a:pt x="287406" y="159396"/>
                </a:lnTo>
                <a:lnTo>
                  <a:pt x="290486" y="161969"/>
                </a:lnTo>
                <a:lnTo>
                  <a:pt x="295178" y="168214"/>
                </a:lnTo>
                <a:lnTo>
                  <a:pt x="301497" y="175223"/>
                </a:lnTo>
                <a:lnTo>
                  <a:pt x="303691" y="178870"/>
                </a:lnTo>
                <a:lnTo>
                  <a:pt x="306127" y="186309"/>
                </a:lnTo>
                <a:lnTo>
                  <a:pt x="305507" y="191341"/>
                </a:lnTo>
                <a:lnTo>
                  <a:pt x="303824" y="197236"/>
                </a:lnTo>
                <a:lnTo>
                  <a:pt x="301431" y="203705"/>
                </a:lnTo>
                <a:lnTo>
                  <a:pt x="298566" y="210558"/>
                </a:lnTo>
                <a:lnTo>
                  <a:pt x="295386" y="217667"/>
                </a:lnTo>
                <a:lnTo>
                  <a:pt x="291996" y="224946"/>
                </a:lnTo>
                <a:lnTo>
                  <a:pt x="285927" y="232339"/>
                </a:lnTo>
                <a:lnTo>
                  <a:pt x="278070" y="239807"/>
                </a:lnTo>
                <a:lnTo>
                  <a:pt x="269022" y="247326"/>
                </a:lnTo>
                <a:lnTo>
                  <a:pt x="261720" y="252339"/>
                </a:lnTo>
                <a:lnTo>
                  <a:pt x="255583" y="255681"/>
                </a:lnTo>
                <a:lnTo>
                  <a:pt x="250221" y="257909"/>
                </a:lnTo>
                <a:lnTo>
                  <a:pt x="244106" y="260664"/>
                </a:lnTo>
                <a:lnTo>
                  <a:pt x="230538" y="267112"/>
                </a:lnTo>
                <a:lnTo>
                  <a:pt x="219555" y="270609"/>
                </a:lnTo>
                <a:lnTo>
                  <a:pt x="205882" y="274211"/>
                </a:lnTo>
                <a:lnTo>
                  <a:pt x="190417" y="277882"/>
                </a:lnTo>
                <a:lnTo>
                  <a:pt x="178837" y="279060"/>
                </a:lnTo>
                <a:lnTo>
                  <a:pt x="169847" y="278574"/>
                </a:lnTo>
                <a:lnTo>
                  <a:pt x="162583" y="276981"/>
                </a:lnTo>
                <a:lnTo>
                  <a:pt x="155201" y="275919"/>
                </a:lnTo>
                <a:lnTo>
                  <a:pt x="147739" y="275211"/>
                </a:lnTo>
                <a:lnTo>
                  <a:pt x="125197" y="2737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65"/>
          <p:cNvSpPr/>
          <p:nvPr/>
        </p:nvSpPr>
        <p:spPr>
          <a:xfrm>
            <a:off x="3355312" y="4263389"/>
            <a:ext cx="244939" cy="297134"/>
          </a:xfrm>
          <a:custGeom>
            <a:avLst/>
            <a:gdLst/>
            <a:ahLst/>
            <a:cxnLst/>
            <a:rect l="0" t="0" r="0" b="0"/>
            <a:pathLst>
              <a:path w="244939" h="297134">
                <a:moveTo>
                  <a:pt x="96547" y="0"/>
                </a:moveTo>
                <a:lnTo>
                  <a:pt x="90480" y="0"/>
                </a:lnTo>
                <a:lnTo>
                  <a:pt x="88692" y="1270"/>
                </a:lnTo>
                <a:lnTo>
                  <a:pt x="87501" y="3387"/>
                </a:lnTo>
                <a:lnTo>
                  <a:pt x="85588" y="9842"/>
                </a:lnTo>
                <a:lnTo>
                  <a:pt x="79189" y="17028"/>
                </a:lnTo>
                <a:lnTo>
                  <a:pt x="76085" y="21512"/>
                </a:lnTo>
                <a:lnTo>
                  <a:pt x="72746" y="27041"/>
                </a:lnTo>
                <a:lnTo>
                  <a:pt x="69250" y="33268"/>
                </a:lnTo>
                <a:lnTo>
                  <a:pt x="65649" y="38689"/>
                </a:lnTo>
                <a:lnTo>
                  <a:pt x="61979" y="43572"/>
                </a:lnTo>
                <a:lnTo>
                  <a:pt x="54514" y="52386"/>
                </a:lnTo>
                <a:lnTo>
                  <a:pt x="46963" y="60536"/>
                </a:lnTo>
                <a:lnTo>
                  <a:pt x="44441" y="65758"/>
                </a:lnTo>
                <a:lnTo>
                  <a:pt x="42760" y="71779"/>
                </a:lnTo>
                <a:lnTo>
                  <a:pt x="41639" y="78333"/>
                </a:lnTo>
                <a:lnTo>
                  <a:pt x="39622" y="83972"/>
                </a:lnTo>
                <a:lnTo>
                  <a:pt x="37007" y="89001"/>
                </a:lnTo>
                <a:lnTo>
                  <a:pt x="33994" y="93624"/>
                </a:lnTo>
                <a:lnTo>
                  <a:pt x="30715" y="99247"/>
                </a:lnTo>
                <a:lnTo>
                  <a:pt x="27259" y="105535"/>
                </a:lnTo>
                <a:lnTo>
                  <a:pt x="23686" y="112266"/>
                </a:lnTo>
                <a:lnTo>
                  <a:pt x="20033" y="120565"/>
                </a:lnTo>
                <a:lnTo>
                  <a:pt x="16328" y="129906"/>
                </a:lnTo>
                <a:lnTo>
                  <a:pt x="8824" y="150447"/>
                </a:lnTo>
                <a:lnTo>
                  <a:pt x="1256" y="172275"/>
                </a:lnTo>
                <a:lnTo>
                  <a:pt x="0" y="182160"/>
                </a:lnTo>
                <a:lnTo>
                  <a:pt x="432" y="191290"/>
                </a:lnTo>
                <a:lnTo>
                  <a:pt x="1991" y="199917"/>
                </a:lnTo>
                <a:lnTo>
                  <a:pt x="3030" y="206938"/>
                </a:lnTo>
                <a:lnTo>
                  <a:pt x="3722" y="212889"/>
                </a:lnTo>
                <a:lnTo>
                  <a:pt x="4184" y="218126"/>
                </a:lnTo>
                <a:lnTo>
                  <a:pt x="4697" y="227332"/>
                </a:lnTo>
                <a:lnTo>
                  <a:pt x="4925" y="235656"/>
                </a:lnTo>
                <a:lnTo>
                  <a:pt x="5027" y="243590"/>
                </a:lnTo>
                <a:lnTo>
                  <a:pt x="6323" y="248754"/>
                </a:lnTo>
                <a:lnTo>
                  <a:pt x="8458" y="254736"/>
                </a:lnTo>
                <a:lnTo>
                  <a:pt x="11151" y="261264"/>
                </a:lnTo>
                <a:lnTo>
                  <a:pt x="14217" y="266886"/>
                </a:lnTo>
                <a:lnTo>
                  <a:pt x="17530" y="271904"/>
                </a:lnTo>
                <a:lnTo>
                  <a:pt x="21009" y="276520"/>
                </a:lnTo>
                <a:lnTo>
                  <a:pt x="24599" y="279596"/>
                </a:lnTo>
                <a:lnTo>
                  <a:pt x="28262" y="281648"/>
                </a:lnTo>
                <a:lnTo>
                  <a:pt x="31974" y="283016"/>
                </a:lnTo>
                <a:lnTo>
                  <a:pt x="39485" y="287922"/>
                </a:lnTo>
                <a:lnTo>
                  <a:pt x="43266" y="291008"/>
                </a:lnTo>
                <a:lnTo>
                  <a:pt x="48326" y="293065"/>
                </a:lnTo>
                <a:lnTo>
                  <a:pt x="54240" y="294437"/>
                </a:lnTo>
                <a:lnTo>
                  <a:pt x="60722" y="295352"/>
                </a:lnTo>
                <a:lnTo>
                  <a:pt x="66314" y="295961"/>
                </a:lnTo>
                <a:lnTo>
                  <a:pt x="71312" y="296367"/>
                </a:lnTo>
                <a:lnTo>
                  <a:pt x="75914" y="296638"/>
                </a:lnTo>
                <a:lnTo>
                  <a:pt x="91187" y="296940"/>
                </a:lnTo>
                <a:lnTo>
                  <a:pt x="119901" y="297133"/>
                </a:lnTo>
                <a:lnTo>
                  <a:pt x="127356" y="294609"/>
                </a:lnTo>
                <a:lnTo>
                  <a:pt x="136137" y="290386"/>
                </a:lnTo>
                <a:lnTo>
                  <a:pt x="145800" y="285031"/>
                </a:lnTo>
                <a:lnTo>
                  <a:pt x="153512" y="281461"/>
                </a:lnTo>
                <a:lnTo>
                  <a:pt x="159924" y="279081"/>
                </a:lnTo>
                <a:lnTo>
                  <a:pt x="165469" y="277494"/>
                </a:lnTo>
                <a:lnTo>
                  <a:pt x="171705" y="275166"/>
                </a:lnTo>
                <a:lnTo>
                  <a:pt x="178403" y="272344"/>
                </a:lnTo>
                <a:lnTo>
                  <a:pt x="185408" y="269193"/>
                </a:lnTo>
                <a:lnTo>
                  <a:pt x="191348" y="265822"/>
                </a:lnTo>
                <a:lnTo>
                  <a:pt x="196577" y="262305"/>
                </a:lnTo>
                <a:lnTo>
                  <a:pt x="201334" y="258690"/>
                </a:lnTo>
                <a:lnTo>
                  <a:pt x="205776" y="255010"/>
                </a:lnTo>
                <a:lnTo>
                  <a:pt x="210006" y="251287"/>
                </a:lnTo>
                <a:lnTo>
                  <a:pt x="214096" y="247535"/>
                </a:lnTo>
                <a:lnTo>
                  <a:pt x="218093" y="242493"/>
                </a:lnTo>
                <a:lnTo>
                  <a:pt x="222028" y="236592"/>
                </a:lnTo>
                <a:lnTo>
                  <a:pt x="225921" y="230118"/>
                </a:lnTo>
                <a:lnTo>
                  <a:pt x="229787" y="223263"/>
                </a:lnTo>
                <a:lnTo>
                  <a:pt x="237469" y="208871"/>
                </a:lnTo>
                <a:lnTo>
                  <a:pt x="240025" y="202748"/>
                </a:lnTo>
                <a:lnTo>
                  <a:pt x="241729" y="197395"/>
                </a:lnTo>
                <a:lnTo>
                  <a:pt x="242865" y="192557"/>
                </a:lnTo>
                <a:lnTo>
                  <a:pt x="244128" y="183794"/>
                </a:lnTo>
                <a:lnTo>
                  <a:pt x="244464" y="179680"/>
                </a:lnTo>
                <a:lnTo>
                  <a:pt x="244689" y="174397"/>
                </a:lnTo>
                <a:lnTo>
                  <a:pt x="244938" y="161753"/>
                </a:lnTo>
                <a:lnTo>
                  <a:pt x="243734" y="154825"/>
                </a:lnTo>
                <a:lnTo>
                  <a:pt x="241662" y="147667"/>
                </a:lnTo>
                <a:lnTo>
                  <a:pt x="239011" y="140355"/>
                </a:lnTo>
                <a:lnTo>
                  <a:pt x="235973" y="134210"/>
                </a:lnTo>
                <a:lnTo>
                  <a:pt x="232678" y="128844"/>
                </a:lnTo>
                <a:lnTo>
                  <a:pt x="229211" y="123996"/>
                </a:lnTo>
                <a:lnTo>
                  <a:pt x="224360" y="118224"/>
                </a:lnTo>
                <a:lnTo>
                  <a:pt x="218586" y="111836"/>
                </a:lnTo>
                <a:lnTo>
                  <a:pt x="212196" y="105038"/>
                </a:lnTo>
                <a:lnTo>
                  <a:pt x="204127" y="97965"/>
                </a:lnTo>
                <a:lnTo>
                  <a:pt x="194937" y="90710"/>
                </a:lnTo>
                <a:lnTo>
                  <a:pt x="185000" y="83334"/>
                </a:lnTo>
                <a:lnTo>
                  <a:pt x="177106" y="77146"/>
                </a:lnTo>
                <a:lnTo>
                  <a:pt x="170573" y="71751"/>
                </a:lnTo>
                <a:lnTo>
                  <a:pt x="164948" y="66884"/>
                </a:lnTo>
                <a:lnTo>
                  <a:pt x="157388" y="63639"/>
                </a:lnTo>
                <a:lnTo>
                  <a:pt x="148538" y="61476"/>
                </a:lnTo>
                <a:lnTo>
                  <a:pt x="138828" y="60035"/>
                </a:lnTo>
                <a:lnTo>
                  <a:pt x="127275" y="59073"/>
                </a:lnTo>
                <a:lnTo>
                  <a:pt x="114492" y="58432"/>
                </a:lnTo>
                <a:lnTo>
                  <a:pt x="79005" y="57530"/>
                </a:lnTo>
                <a:lnTo>
                  <a:pt x="39397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66"/>
          <p:cNvSpPr/>
          <p:nvPr/>
        </p:nvSpPr>
        <p:spPr>
          <a:xfrm>
            <a:off x="5280659" y="4080669"/>
            <a:ext cx="251138" cy="239871"/>
          </a:xfrm>
          <a:custGeom>
            <a:avLst/>
            <a:gdLst/>
            <a:ahLst/>
            <a:cxnLst/>
            <a:rect l="0" t="0" r="0" b="0"/>
            <a:pathLst>
              <a:path w="251138" h="239871">
                <a:moveTo>
                  <a:pt x="34291" y="45560"/>
                </a:moveTo>
                <a:lnTo>
                  <a:pt x="60041" y="19810"/>
                </a:lnTo>
                <a:lnTo>
                  <a:pt x="65427" y="16964"/>
                </a:lnTo>
                <a:lnTo>
                  <a:pt x="71558" y="15066"/>
                </a:lnTo>
                <a:lnTo>
                  <a:pt x="78186" y="13801"/>
                </a:lnTo>
                <a:lnTo>
                  <a:pt x="85144" y="11687"/>
                </a:lnTo>
                <a:lnTo>
                  <a:pt x="92323" y="9008"/>
                </a:lnTo>
                <a:lnTo>
                  <a:pt x="99649" y="5952"/>
                </a:lnTo>
                <a:lnTo>
                  <a:pt x="107072" y="3915"/>
                </a:lnTo>
                <a:lnTo>
                  <a:pt x="114562" y="2557"/>
                </a:lnTo>
                <a:lnTo>
                  <a:pt x="122095" y="1651"/>
                </a:lnTo>
                <a:lnTo>
                  <a:pt x="129657" y="1048"/>
                </a:lnTo>
                <a:lnTo>
                  <a:pt x="137238" y="645"/>
                </a:lnTo>
                <a:lnTo>
                  <a:pt x="144832" y="377"/>
                </a:lnTo>
                <a:lnTo>
                  <a:pt x="179791" y="0"/>
                </a:lnTo>
                <a:lnTo>
                  <a:pt x="192251" y="1217"/>
                </a:lnTo>
                <a:lnTo>
                  <a:pt x="204368" y="3298"/>
                </a:lnTo>
                <a:lnTo>
                  <a:pt x="216255" y="5955"/>
                </a:lnTo>
                <a:lnTo>
                  <a:pt x="225450" y="7727"/>
                </a:lnTo>
                <a:lnTo>
                  <a:pt x="232850" y="8908"/>
                </a:lnTo>
                <a:lnTo>
                  <a:pt x="247784" y="10804"/>
                </a:lnTo>
                <a:lnTo>
                  <a:pt x="249010" y="12229"/>
                </a:lnTo>
                <a:lnTo>
                  <a:pt x="249827" y="14450"/>
                </a:lnTo>
                <a:lnTo>
                  <a:pt x="250734" y="20303"/>
                </a:lnTo>
                <a:lnTo>
                  <a:pt x="251137" y="27138"/>
                </a:lnTo>
                <a:lnTo>
                  <a:pt x="249975" y="30739"/>
                </a:lnTo>
                <a:lnTo>
                  <a:pt x="245297" y="38126"/>
                </a:lnTo>
                <a:lnTo>
                  <a:pt x="242272" y="41875"/>
                </a:lnTo>
                <a:lnTo>
                  <a:pt x="238984" y="45643"/>
                </a:lnTo>
                <a:lnTo>
                  <a:pt x="235523" y="49426"/>
                </a:lnTo>
                <a:lnTo>
                  <a:pt x="230675" y="53217"/>
                </a:lnTo>
                <a:lnTo>
                  <a:pt x="224904" y="57015"/>
                </a:lnTo>
                <a:lnTo>
                  <a:pt x="218516" y="60817"/>
                </a:lnTo>
                <a:lnTo>
                  <a:pt x="212987" y="63352"/>
                </a:lnTo>
                <a:lnTo>
                  <a:pt x="208032" y="65041"/>
                </a:lnTo>
                <a:lnTo>
                  <a:pt x="203458" y="66167"/>
                </a:lnTo>
                <a:lnTo>
                  <a:pt x="196599" y="68188"/>
                </a:lnTo>
                <a:lnTo>
                  <a:pt x="178817" y="73821"/>
                </a:lnTo>
                <a:lnTo>
                  <a:pt x="171282" y="77101"/>
                </a:lnTo>
                <a:lnTo>
                  <a:pt x="164988" y="80557"/>
                </a:lnTo>
                <a:lnTo>
                  <a:pt x="159522" y="84132"/>
                </a:lnTo>
                <a:lnTo>
                  <a:pt x="152069" y="87785"/>
                </a:lnTo>
                <a:lnTo>
                  <a:pt x="143289" y="91490"/>
                </a:lnTo>
                <a:lnTo>
                  <a:pt x="120027" y="100494"/>
                </a:lnTo>
                <a:lnTo>
                  <a:pt x="118118" y="102503"/>
                </a:lnTo>
                <a:lnTo>
                  <a:pt x="116846" y="105112"/>
                </a:lnTo>
                <a:lnTo>
                  <a:pt x="115997" y="108122"/>
                </a:lnTo>
                <a:lnTo>
                  <a:pt x="116702" y="110128"/>
                </a:lnTo>
                <a:lnTo>
                  <a:pt x="118441" y="111465"/>
                </a:lnTo>
                <a:lnTo>
                  <a:pt x="120871" y="112357"/>
                </a:lnTo>
                <a:lnTo>
                  <a:pt x="126957" y="113348"/>
                </a:lnTo>
                <a:lnTo>
                  <a:pt x="130358" y="113612"/>
                </a:lnTo>
                <a:lnTo>
                  <a:pt x="135166" y="113788"/>
                </a:lnTo>
                <a:lnTo>
                  <a:pt x="147281" y="113984"/>
                </a:lnTo>
                <a:lnTo>
                  <a:pt x="155337" y="115306"/>
                </a:lnTo>
                <a:lnTo>
                  <a:pt x="164519" y="117458"/>
                </a:lnTo>
                <a:lnTo>
                  <a:pt x="174449" y="120162"/>
                </a:lnTo>
                <a:lnTo>
                  <a:pt x="183610" y="121965"/>
                </a:lnTo>
                <a:lnTo>
                  <a:pt x="192257" y="123167"/>
                </a:lnTo>
                <a:lnTo>
                  <a:pt x="200561" y="123968"/>
                </a:lnTo>
                <a:lnTo>
                  <a:pt x="208638" y="125772"/>
                </a:lnTo>
                <a:lnTo>
                  <a:pt x="216562" y="128245"/>
                </a:lnTo>
                <a:lnTo>
                  <a:pt x="224385" y="131163"/>
                </a:lnTo>
                <a:lnTo>
                  <a:pt x="229600" y="134379"/>
                </a:lnTo>
                <a:lnTo>
                  <a:pt x="233077" y="137793"/>
                </a:lnTo>
                <a:lnTo>
                  <a:pt x="235395" y="141339"/>
                </a:lnTo>
                <a:lnTo>
                  <a:pt x="237970" y="148665"/>
                </a:lnTo>
                <a:lnTo>
                  <a:pt x="238657" y="152397"/>
                </a:lnTo>
                <a:lnTo>
                  <a:pt x="237845" y="156154"/>
                </a:lnTo>
                <a:lnTo>
                  <a:pt x="236033" y="159930"/>
                </a:lnTo>
                <a:lnTo>
                  <a:pt x="233556" y="163716"/>
                </a:lnTo>
                <a:lnTo>
                  <a:pt x="230634" y="167512"/>
                </a:lnTo>
                <a:lnTo>
                  <a:pt x="227416" y="171311"/>
                </a:lnTo>
                <a:lnTo>
                  <a:pt x="224001" y="175114"/>
                </a:lnTo>
                <a:lnTo>
                  <a:pt x="219184" y="177650"/>
                </a:lnTo>
                <a:lnTo>
                  <a:pt x="213433" y="179340"/>
                </a:lnTo>
                <a:lnTo>
                  <a:pt x="207059" y="180467"/>
                </a:lnTo>
                <a:lnTo>
                  <a:pt x="201539" y="182488"/>
                </a:lnTo>
                <a:lnTo>
                  <a:pt x="196590" y="185106"/>
                </a:lnTo>
                <a:lnTo>
                  <a:pt x="192020" y="188120"/>
                </a:lnTo>
                <a:lnTo>
                  <a:pt x="185163" y="191400"/>
                </a:lnTo>
                <a:lnTo>
                  <a:pt x="176783" y="194857"/>
                </a:lnTo>
                <a:lnTo>
                  <a:pt x="167385" y="198431"/>
                </a:lnTo>
                <a:lnTo>
                  <a:pt x="158581" y="202085"/>
                </a:lnTo>
                <a:lnTo>
                  <a:pt x="150171" y="205790"/>
                </a:lnTo>
                <a:lnTo>
                  <a:pt x="142024" y="209530"/>
                </a:lnTo>
                <a:lnTo>
                  <a:pt x="128973" y="213294"/>
                </a:lnTo>
                <a:lnTo>
                  <a:pt x="112652" y="217072"/>
                </a:lnTo>
                <a:lnTo>
                  <a:pt x="94152" y="220862"/>
                </a:lnTo>
                <a:lnTo>
                  <a:pt x="79278" y="223388"/>
                </a:lnTo>
                <a:lnTo>
                  <a:pt x="66822" y="225072"/>
                </a:lnTo>
                <a:lnTo>
                  <a:pt x="55978" y="226195"/>
                </a:lnTo>
                <a:lnTo>
                  <a:pt x="47479" y="228213"/>
                </a:lnTo>
                <a:lnTo>
                  <a:pt x="40543" y="230829"/>
                </a:lnTo>
                <a:lnTo>
                  <a:pt x="34649" y="233843"/>
                </a:lnTo>
                <a:lnTo>
                  <a:pt x="28180" y="235852"/>
                </a:lnTo>
                <a:lnTo>
                  <a:pt x="21327" y="237191"/>
                </a:lnTo>
                <a:lnTo>
                  <a:pt x="0" y="239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67"/>
          <p:cNvSpPr/>
          <p:nvPr/>
        </p:nvSpPr>
        <p:spPr>
          <a:xfrm>
            <a:off x="5532276" y="4137659"/>
            <a:ext cx="148224" cy="148241"/>
          </a:xfrm>
          <a:custGeom>
            <a:avLst/>
            <a:gdLst/>
            <a:ahLst/>
            <a:cxnLst/>
            <a:rect l="0" t="0" r="0" b="0"/>
            <a:pathLst>
              <a:path w="148224" h="148241">
                <a:moveTo>
                  <a:pt x="45564" y="0"/>
                </a:moveTo>
                <a:lnTo>
                  <a:pt x="39496" y="12136"/>
                </a:lnTo>
                <a:lnTo>
                  <a:pt x="36439" y="16981"/>
                </a:lnTo>
                <a:lnTo>
                  <a:pt x="33130" y="21481"/>
                </a:lnTo>
                <a:lnTo>
                  <a:pt x="29655" y="25751"/>
                </a:lnTo>
                <a:lnTo>
                  <a:pt x="26068" y="29867"/>
                </a:lnTo>
                <a:lnTo>
                  <a:pt x="22406" y="33882"/>
                </a:lnTo>
                <a:lnTo>
                  <a:pt x="18696" y="37828"/>
                </a:lnTo>
                <a:lnTo>
                  <a:pt x="16221" y="42999"/>
                </a:lnTo>
                <a:lnTo>
                  <a:pt x="14572" y="48986"/>
                </a:lnTo>
                <a:lnTo>
                  <a:pt x="13473" y="55517"/>
                </a:lnTo>
                <a:lnTo>
                  <a:pt x="11470" y="61142"/>
                </a:lnTo>
                <a:lnTo>
                  <a:pt x="8864" y="66161"/>
                </a:lnTo>
                <a:lnTo>
                  <a:pt x="5858" y="70777"/>
                </a:lnTo>
                <a:lnTo>
                  <a:pt x="3853" y="75125"/>
                </a:lnTo>
                <a:lnTo>
                  <a:pt x="2516" y="79294"/>
                </a:lnTo>
                <a:lnTo>
                  <a:pt x="1625" y="83343"/>
                </a:lnTo>
                <a:lnTo>
                  <a:pt x="1031" y="88582"/>
                </a:lnTo>
                <a:lnTo>
                  <a:pt x="636" y="94615"/>
                </a:lnTo>
                <a:lnTo>
                  <a:pt x="195" y="106821"/>
                </a:lnTo>
                <a:lnTo>
                  <a:pt x="0" y="116480"/>
                </a:lnTo>
                <a:lnTo>
                  <a:pt x="1218" y="122103"/>
                </a:lnTo>
                <a:lnTo>
                  <a:pt x="3300" y="128392"/>
                </a:lnTo>
                <a:lnTo>
                  <a:pt x="5958" y="135125"/>
                </a:lnTo>
                <a:lnTo>
                  <a:pt x="9000" y="139614"/>
                </a:lnTo>
                <a:lnTo>
                  <a:pt x="12297" y="142606"/>
                </a:lnTo>
                <a:lnTo>
                  <a:pt x="15766" y="144601"/>
                </a:lnTo>
                <a:lnTo>
                  <a:pt x="19349" y="145931"/>
                </a:lnTo>
                <a:lnTo>
                  <a:pt x="23007" y="146817"/>
                </a:lnTo>
                <a:lnTo>
                  <a:pt x="26716" y="147408"/>
                </a:lnTo>
                <a:lnTo>
                  <a:pt x="30458" y="147803"/>
                </a:lnTo>
                <a:lnTo>
                  <a:pt x="34224" y="148065"/>
                </a:lnTo>
                <a:lnTo>
                  <a:pt x="38004" y="148240"/>
                </a:lnTo>
                <a:lnTo>
                  <a:pt x="44333" y="147087"/>
                </a:lnTo>
                <a:lnTo>
                  <a:pt x="52364" y="145048"/>
                </a:lnTo>
                <a:lnTo>
                  <a:pt x="61527" y="142419"/>
                </a:lnTo>
                <a:lnTo>
                  <a:pt x="68906" y="140666"/>
                </a:lnTo>
                <a:lnTo>
                  <a:pt x="75095" y="139498"/>
                </a:lnTo>
                <a:lnTo>
                  <a:pt x="80491" y="138719"/>
                </a:lnTo>
                <a:lnTo>
                  <a:pt x="85359" y="136929"/>
                </a:lnTo>
                <a:lnTo>
                  <a:pt x="89874" y="134466"/>
                </a:lnTo>
                <a:lnTo>
                  <a:pt x="94154" y="131554"/>
                </a:lnTo>
                <a:lnTo>
                  <a:pt x="99547" y="127073"/>
                </a:lnTo>
                <a:lnTo>
                  <a:pt x="105682" y="121546"/>
                </a:lnTo>
                <a:lnTo>
                  <a:pt x="123067" y="105017"/>
                </a:lnTo>
                <a:lnTo>
                  <a:pt x="140318" y="88054"/>
                </a:lnTo>
                <a:lnTo>
                  <a:pt x="143023" y="84103"/>
                </a:lnTo>
                <a:lnTo>
                  <a:pt x="144827" y="80199"/>
                </a:lnTo>
                <a:lnTo>
                  <a:pt x="146029" y="76326"/>
                </a:lnTo>
                <a:lnTo>
                  <a:pt x="146831" y="71204"/>
                </a:lnTo>
                <a:lnTo>
                  <a:pt x="147365" y="65249"/>
                </a:lnTo>
                <a:lnTo>
                  <a:pt x="147959" y="53130"/>
                </a:lnTo>
                <a:lnTo>
                  <a:pt x="148223" y="43510"/>
                </a:lnTo>
                <a:lnTo>
                  <a:pt x="147023" y="39167"/>
                </a:lnTo>
                <a:lnTo>
                  <a:pt x="144953" y="35002"/>
                </a:lnTo>
                <a:lnTo>
                  <a:pt x="142303" y="30954"/>
                </a:lnTo>
                <a:lnTo>
                  <a:pt x="139267" y="26987"/>
                </a:lnTo>
                <a:lnTo>
                  <a:pt x="135972" y="23071"/>
                </a:lnTo>
                <a:lnTo>
                  <a:pt x="132506" y="19191"/>
                </a:lnTo>
                <a:lnTo>
                  <a:pt x="127655" y="16604"/>
                </a:lnTo>
                <a:lnTo>
                  <a:pt x="121881" y="14880"/>
                </a:lnTo>
                <a:lnTo>
                  <a:pt x="115492" y="13730"/>
                </a:lnTo>
                <a:lnTo>
                  <a:pt x="108692" y="11693"/>
                </a:lnTo>
                <a:lnTo>
                  <a:pt x="101620" y="9066"/>
                </a:lnTo>
                <a:lnTo>
                  <a:pt x="94364" y="6044"/>
                </a:lnTo>
                <a:lnTo>
                  <a:pt x="88258" y="4030"/>
                </a:lnTo>
                <a:lnTo>
                  <a:pt x="82916" y="2686"/>
                </a:lnTo>
                <a:lnTo>
                  <a:pt x="78085" y="1791"/>
                </a:lnTo>
                <a:lnTo>
                  <a:pt x="71055" y="2464"/>
                </a:lnTo>
                <a:lnTo>
                  <a:pt x="62558" y="4183"/>
                </a:lnTo>
                <a:lnTo>
                  <a:pt x="53083" y="6599"/>
                </a:lnTo>
                <a:lnTo>
                  <a:pt x="45497" y="8210"/>
                </a:lnTo>
                <a:lnTo>
                  <a:pt x="39169" y="9283"/>
                </a:lnTo>
                <a:lnTo>
                  <a:pt x="11274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68"/>
          <p:cNvSpPr/>
          <p:nvPr/>
        </p:nvSpPr>
        <p:spPr>
          <a:xfrm>
            <a:off x="108520" y="4560569"/>
            <a:ext cx="291531" cy="228601"/>
          </a:xfrm>
          <a:custGeom>
            <a:avLst/>
            <a:gdLst/>
            <a:ahLst/>
            <a:cxnLst/>
            <a:rect l="0" t="0" r="0" b="0"/>
            <a:pathLst>
              <a:path w="291531" h="228601">
                <a:moveTo>
                  <a:pt x="257240" y="0"/>
                </a:moveTo>
                <a:lnTo>
                  <a:pt x="257240" y="6068"/>
                </a:lnTo>
                <a:lnTo>
                  <a:pt x="255970" y="7856"/>
                </a:lnTo>
                <a:lnTo>
                  <a:pt x="253853" y="9047"/>
                </a:lnTo>
                <a:lnTo>
                  <a:pt x="251172" y="9841"/>
                </a:lnTo>
                <a:lnTo>
                  <a:pt x="249384" y="11641"/>
                </a:lnTo>
                <a:lnTo>
                  <a:pt x="248193" y="14111"/>
                </a:lnTo>
                <a:lnTo>
                  <a:pt x="247398" y="17027"/>
                </a:lnTo>
                <a:lnTo>
                  <a:pt x="243129" y="23655"/>
                </a:lnTo>
                <a:lnTo>
                  <a:pt x="240213" y="27200"/>
                </a:lnTo>
                <a:lnTo>
                  <a:pt x="236998" y="30834"/>
                </a:lnTo>
                <a:lnTo>
                  <a:pt x="230040" y="38258"/>
                </a:lnTo>
                <a:lnTo>
                  <a:pt x="218983" y="49577"/>
                </a:lnTo>
                <a:lnTo>
                  <a:pt x="213955" y="53371"/>
                </a:lnTo>
                <a:lnTo>
                  <a:pt x="208063" y="57171"/>
                </a:lnTo>
                <a:lnTo>
                  <a:pt x="201595" y="60974"/>
                </a:lnTo>
                <a:lnTo>
                  <a:pt x="187123" y="72400"/>
                </a:lnTo>
                <a:lnTo>
                  <a:pt x="143950" y="108801"/>
                </a:lnTo>
                <a:lnTo>
                  <a:pt x="118213" y="128414"/>
                </a:lnTo>
                <a:lnTo>
                  <a:pt x="90895" y="147840"/>
                </a:lnTo>
                <a:lnTo>
                  <a:pt x="42339" y="181277"/>
                </a:lnTo>
                <a:lnTo>
                  <a:pt x="27612" y="191971"/>
                </a:lnTo>
                <a:lnTo>
                  <a:pt x="920" y="212193"/>
                </a:lnTo>
                <a:lnTo>
                  <a:pt x="0" y="213852"/>
                </a:lnTo>
                <a:lnTo>
                  <a:pt x="656" y="214958"/>
                </a:lnTo>
                <a:lnTo>
                  <a:pt x="2364" y="215696"/>
                </a:lnTo>
                <a:lnTo>
                  <a:pt x="7313" y="216187"/>
                </a:lnTo>
                <a:lnTo>
                  <a:pt x="14422" y="216515"/>
                </a:lnTo>
                <a:lnTo>
                  <a:pt x="22971" y="216733"/>
                </a:lnTo>
                <a:lnTo>
                  <a:pt x="33751" y="215609"/>
                </a:lnTo>
                <a:lnTo>
                  <a:pt x="46017" y="213589"/>
                </a:lnTo>
                <a:lnTo>
                  <a:pt x="59274" y="210973"/>
                </a:lnTo>
                <a:lnTo>
                  <a:pt x="74463" y="209229"/>
                </a:lnTo>
                <a:lnTo>
                  <a:pt x="90938" y="208066"/>
                </a:lnTo>
                <a:lnTo>
                  <a:pt x="108272" y="207291"/>
                </a:lnTo>
                <a:lnTo>
                  <a:pt x="127448" y="208044"/>
                </a:lnTo>
                <a:lnTo>
                  <a:pt x="147852" y="209816"/>
                </a:lnTo>
                <a:lnTo>
                  <a:pt x="169074" y="212267"/>
                </a:lnTo>
                <a:lnTo>
                  <a:pt x="185763" y="213902"/>
                </a:lnTo>
                <a:lnTo>
                  <a:pt x="199428" y="214991"/>
                </a:lnTo>
                <a:lnTo>
                  <a:pt x="220116" y="216202"/>
                </a:lnTo>
                <a:lnTo>
                  <a:pt x="233543" y="216740"/>
                </a:lnTo>
                <a:lnTo>
                  <a:pt x="264415" y="217133"/>
                </a:lnTo>
                <a:lnTo>
                  <a:pt x="267103" y="218415"/>
                </a:lnTo>
                <a:lnTo>
                  <a:pt x="270165" y="220540"/>
                </a:lnTo>
                <a:lnTo>
                  <a:pt x="29153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9"/>
          <p:cNvSpPr/>
          <p:nvPr/>
        </p:nvSpPr>
        <p:spPr>
          <a:xfrm>
            <a:off x="491960" y="4434839"/>
            <a:ext cx="10961" cy="427665"/>
          </a:xfrm>
          <a:custGeom>
            <a:avLst/>
            <a:gdLst/>
            <a:ahLst/>
            <a:cxnLst/>
            <a:rect l="0" t="0" r="0" b="0"/>
            <a:pathLst>
              <a:path w="10961" h="427665">
                <a:moveTo>
                  <a:pt x="10960" y="0"/>
                </a:moveTo>
                <a:lnTo>
                  <a:pt x="4892" y="12136"/>
                </a:lnTo>
                <a:lnTo>
                  <a:pt x="3104" y="18251"/>
                </a:lnTo>
                <a:lnTo>
                  <a:pt x="1913" y="24867"/>
                </a:lnTo>
                <a:lnTo>
                  <a:pt x="1118" y="31818"/>
                </a:lnTo>
                <a:lnTo>
                  <a:pt x="589" y="37722"/>
                </a:lnTo>
                <a:lnTo>
                  <a:pt x="236" y="42928"/>
                </a:lnTo>
                <a:lnTo>
                  <a:pt x="0" y="47669"/>
                </a:lnTo>
                <a:lnTo>
                  <a:pt x="1113" y="54640"/>
                </a:lnTo>
                <a:lnTo>
                  <a:pt x="3126" y="63097"/>
                </a:lnTo>
                <a:lnTo>
                  <a:pt x="5737" y="72544"/>
                </a:lnTo>
                <a:lnTo>
                  <a:pt x="7478" y="81383"/>
                </a:lnTo>
                <a:lnTo>
                  <a:pt x="8638" y="89816"/>
                </a:lnTo>
                <a:lnTo>
                  <a:pt x="9412" y="97977"/>
                </a:lnTo>
                <a:lnTo>
                  <a:pt x="9928" y="111038"/>
                </a:lnTo>
                <a:lnTo>
                  <a:pt x="10756" y="173205"/>
                </a:lnTo>
                <a:lnTo>
                  <a:pt x="10960" y="427664"/>
                </a:lnTo>
                <a:lnTo>
                  <a:pt x="1096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70"/>
          <p:cNvSpPr/>
          <p:nvPr/>
        </p:nvSpPr>
        <p:spPr>
          <a:xfrm>
            <a:off x="880110" y="4320539"/>
            <a:ext cx="11431" cy="199383"/>
          </a:xfrm>
          <a:custGeom>
            <a:avLst/>
            <a:gdLst/>
            <a:ahLst/>
            <a:cxnLst/>
            <a:rect l="0" t="0" r="0" b="0"/>
            <a:pathLst>
              <a:path w="11431" h="199383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9"/>
                </a:lnTo>
                <a:lnTo>
                  <a:pt x="10370" y="11665"/>
                </a:lnTo>
                <a:lnTo>
                  <a:pt x="10723" y="19207"/>
                </a:lnTo>
                <a:lnTo>
                  <a:pt x="11290" y="46551"/>
                </a:lnTo>
                <a:lnTo>
                  <a:pt x="11430" y="150756"/>
                </a:lnTo>
                <a:lnTo>
                  <a:pt x="10160" y="155114"/>
                </a:lnTo>
                <a:lnTo>
                  <a:pt x="8043" y="159290"/>
                </a:lnTo>
                <a:lnTo>
                  <a:pt x="5362" y="163343"/>
                </a:lnTo>
                <a:lnTo>
                  <a:pt x="3574" y="167316"/>
                </a:lnTo>
                <a:lnTo>
                  <a:pt x="2383" y="171234"/>
                </a:lnTo>
                <a:lnTo>
                  <a:pt x="1588" y="175116"/>
                </a:lnTo>
                <a:lnTo>
                  <a:pt x="2329" y="178974"/>
                </a:lnTo>
                <a:lnTo>
                  <a:pt x="4092" y="182816"/>
                </a:lnTo>
                <a:lnTo>
                  <a:pt x="6538" y="186647"/>
                </a:lnTo>
                <a:lnTo>
                  <a:pt x="8169" y="190472"/>
                </a:lnTo>
                <a:lnTo>
                  <a:pt x="9256" y="194292"/>
                </a:lnTo>
                <a:lnTo>
                  <a:pt x="9980" y="198108"/>
                </a:lnTo>
                <a:lnTo>
                  <a:pt x="10463" y="199382"/>
                </a:lnTo>
                <a:lnTo>
                  <a:pt x="10786" y="198961"/>
                </a:lnTo>
                <a:lnTo>
                  <a:pt x="11239" y="195689"/>
                </a:lnTo>
                <a:lnTo>
                  <a:pt x="11430" y="182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71"/>
          <p:cNvSpPr/>
          <p:nvPr/>
        </p:nvSpPr>
        <p:spPr>
          <a:xfrm>
            <a:off x="594360" y="4640579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72"/>
          <p:cNvSpPr/>
          <p:nvPr/>
        </p:nvSpPr>
        <p:spPr>
          <a:xfrm>
            <a:off x="571500" y="4720589"/>
            <a:ext cx="137161" cy="11431"/>
          </a:xfrm>
          <a:custGeom>
            <a:avLst/>
            <a:gdLst/>
            <a:ahLst/>
            <a:cxnLst/>
            <a:rect l="0" t="0" r="0" b="0"/>
            <a:pathLst>
              <a:path w="137161" h="11431">
                <a:moveTo>
                  <a:pt x="0" y="0"/>
                </a:moveTo>
                <a:lnTo>
                  <a:pt x="65930" y="0"/>
                </a:lnTo>
                <a:lnTo>
                  <a:pt x="80783" y="1270"/>
                </a:lnTo>
                <a:lnTo>
                  <a:pt x="93225" y="3387"/>
                </a:lnTo>
                <a:lnTo>
                  <a:pt x="104060" y="6069"/>
                </a:lnTo>
                <a:lnTo>
                  <a:pt x="112553" y="7856"/>
                </a:lnTo>
                <a:lnTo>
                  <a:pt x="119485" y="9047"/>
                </a:lnTo>
                <a:lnTo>
                  <a:pt x="13716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73"/>
          <p:cNvSpPr/>
          <p:nvPr/>
        </p:nvSpPr>
        <p:spPr>
          <a:xfrm>
            <a:off x="525780" y="4652009"/>
            <a:ext cx="217171" cy="22861"/>
          </a:xfrm>
          <a:custGeom>
            <a:avLst/>
            <a:gdLst/>
            <a:ahLst/>
            <a:cxnLst/>
            <a:rect l="0" t="0" r="0" b="0"/>
            <a:pathLst>
              <a:path w="217171" h="22861">
                <a:moveTo>
                  <a:pt x="0" y="22860"/>
                </a:moveTo>
                <a:lnTo>
                  <a:pt x="29523" y="22860"/>
                </a:lnTo>
                <a:lnTo>
                  <a:pt x="32382" y="21591"/>
                </a:lnTo>
                <a:lnTo>
                  <a:pt x="35558" y="19474"/>
                </a:lnTo>
                <a:lnTo>
                  <a:pt x="38945" y="16793"/>
                </a:lnTo>
                <a:lnTo>
                  <a:pt x="46283" y="15005"/>
                </a:lnTo>
                <a:lnTo>
                  <a:pt x="56255" y="13813"/>
                </a:lnTo>
                <a:lnTo>
                  <a:pt x="67983" y="13019"/>
                </a:lnTo>
                <a:lnTo>
                  <a:pt x="87788" y="12136"/>
                </a:lnTo>
                <a:lnTo>
                  <a:pt x="96625" y="11901"/>
                </a:lnTo>
                <a:lnTo>
                  <a:pt x="103787" y="10474"/>
                </a:lnTo>
                <a:lnTo>
                  <a:pt x="109831" y="8253"/>
                </a:lnTo>
                <a:lnTo>
                  <a:pt x="115131" y="5502"/>
                </a:lnTo>
                <a:lnTo>
                  <a:pt x="123744" y="3668"/>
                </a:lnTo>
                <a:lnTo>
                  <a:pt x="134566" y="2446"/>
                </a:lnTo>
                <a:lnTo>
                  <a:pt x="146860" y="1630"/>
                </a:lnTo>
                <a:lnTo>
                  <a:pt x="160137" y="1087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74"/>
          <p:cNvSpPr/>
          <p:nvPr/>
        </p:nvSpPr>
        <p:spPr>
          <a:xfrm>
            <a:off x="822960" y="4663439"/>
            <a:ext cx="182881" cy="22862"/>
          </a:xfrm>
          <a:custGeom>
            <a:avLst/>
            <a:gdLst/>
            <a:ahLst/>
            <a:cxnLst/>
            <a:rect l="0" t="0" r="0" b="0"/>
            <a:pathLst>
              <a:path w="182881" h="22862">
                <a:moveTo>
                  <a:pt x="0" y="22861"/>
                </a:moveTo>
                <a:lnTo>
                  <a:pt x="6067" y="22861"/>
                </a:lnTo>
                <a:lnTo>
                  <a:pt x="9125" y="21590"/>
                </a:lnTo>
                <a:lnTo>
                  <a:pt x="12433" y="19474"/>
                </a:lnTo>
                <a:lnTo>
                  <a:pt x="15909" y="16793"/>
                </a:lnTo>
                <a:lnTo>
                  <a:pt x="20766" y="15005"/>
                </a:lnTo>
                <a:lnTo>
                  <a:pt x="26544" y="13813"/>
                </a:lnTo>
                <a:lnTo>
                  <a:pt x="32936" y="13019"/>
                </a:lnTo>
                <a:lnTo>
                  <a:pt x="38467" y="12490"/>
                </a:lnTo>
                <a:lnTo>
                  <a:pt x="43425" y="12136"/>
                </a:lnTo>
                <a:lnTo>
                  <a:pt x="48000" y="11901"/>
                </a:lnTo>
                <a:lnTo>
                  <a:pt x="53590" y="10474"/>
                </a:lnTo>
                <a:lnTo>
                  <a:pt x="59856" y="8253"/>
                </a:lnTo>
                <a:lnTo>
                  <a:pt x="66574" y="5502"/>
                </a:lnTo>
                <a:lnTo>
                  <a:pt x="73593" y="3668"/>
                </a:lnTo>
                <a:lnTo>
                  <a:pt x="80812" y="2445"/>
                </a:lnTo>
                <a:lnTo>
                  <a:pt x="88164" y="1630"/>
                </a:lnTo>
                <a:lnTo>
                  <a:pt x="99416" y="1087"/>
                </a:lnTo>
                <a:lnTo>
                  <a:pt x="113267" y="72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75"/>
          <p:cNvSpPr/>
          <p:nvPr/>
        </p:nvSpPr>
        <p:spPr>
          <a:xfrm>
            <a:off x="819704" y="4789182"/>
            <a:ext cx="220427" cy="125719"/>
          </a:xfrm>
          <a:custGeom>
            <a:avLst/>
            <a:gdLst/>
            <a:ahLst/>
            <a:cxnLst/>
            <a:rect l="0" t="0" r="0" b="0"/>
            <a:pathLst>
              <a:path w="220427" h="125719">
                <a:moveTo>
                  <a:pt x="3256" y="11418"/>
                </a:moveTo>
                <a:lnTo>
                  <a:pt x="15391" y="5350"/>
                </a:lnTo>
                <a:lnTo>
                  <a:pt x="20236" y="3562"/>
                </a:lnTo>
                <a:lnTo>
                  <a:pt x="24736" y="2370"/>
                </a:lnTo>
                <a:lnTo>
                  <a:pt x="29006" y="1576"/>
                </a:lnTo>
                <a:lnTo>
                  <a:pt x="34392" y="1047"/>
                </a:lnTo>
                <a:lnTo>
                  <a:pt x="40523" y="694"/>
                </a:lnTo>
                <a:lnTo>
                  <a:pt x="52839" y="301"/>
                </a:lnTo>
                <a:lnTo>
                  <a:pt x="68183" y="81"/>
                </a:lnTo>
                <a:lnTo>
                  <a:pt x="102838" y="0"/>
                </a:lnTo>
                <a:lnTo>
                  <a:pt x="110284" y="1265"/>
                </a:lnTo>
                <a:lnTo>
                  <a:pt x="117788" y="3380"/>
                </a:lnTo>
                <a:lnTo>
                  <a:pt x="125330" y="6059"/>
                </a:lnTo>
                <a:lnTo>
                  <a:pt x="131629" y="7845"/>
                </a:lnTo>
                <a:lnTo>
                  <a:pt x="137098" y="9035"/>
                </a:lnTo>
                <a:lnTo>
                  <a:pt x="142014" y="9830"/>
                </a:lnTo>
                <a:lnTo>
                  <a:pt x="146561" y="11629"/>
                </a:lnTo>
                <a:lnTo>
                  <a:pt x="150863" y="14098"/>
                </a:lnTo>
                <a:lnTo>
                  <a:pt x="160824" y="21119"/>
                </a:lnTo>
                <a:lnTo>
                  <a:pt x="160371" y="22965"/>
                </a:lnTo>
                <a:lnTo>
                  <a:pt x="158799" y="25466"/>
                </a:lnTo>
                <a:lnTo>
                  <a:pt x="156481" y="28403"/>
                </a:lnTo>
                <a:lnTo>
                  <a:pt x="154936" y="31631"/>
                </a:lnTo>
                <a:lnTo>
                  <a:pt x="153906" y="35054"/>
                </a:lnTo>
                <a:lnTo>
                  <a:pt x="153219" y="38605"/>
                </a:lnTo>
                <a:lnTo>
                  <a:pt x="151491" y="40972"/>
                </a:lnTo>
                <a:lnTo>
                  <a:pt x="149069" y="42550"/>
                </a:lnTo>
                <a:lnTo>
                  <a:pt x="146185" y="43603"/>
                </a:lnTo>
                <a:lnTo>
                  <a:pt x="142992" y="45574"/>
                </a:lnTo>
                <a:lnTo>
                  <a:pt x="139593" y="48159"/>
                </a:lnTo>
                <a:lnTo>
                  <a:pt x="136057" y="51152"/>
                </a:lnTo>
                <a:lnTo>
                  <a:pt x="131160" y="54417"/>
                </a:lnTo>
                <a:lnTo>
                  <a:pt x="125355" y="57864"/>
                </a:lnTo>
                <a:lnTo>
                  <a:pt x="118945" y="61432"/>
                </a:lnTo>
                <a:lnTo>
                  <a:pt x="113402" y="63810"/>
                </a:lnTo>
                <a:lnTo>
                  <a:pt x="108437" y="65396"/>
                </a:lnTo>
                <a:lnTo>
                  <a:pt x="103856" y="66453"/>
                </a:lnTo>
                <a:lnTo>
                  <a:pt x="98263" y="68428"/>
                </a:lnTo>
                <a:lnTo>
                  <a:pt x="91994" y="71014"/>
                </a:lnTo>
                <a:lnTo>
                  <a:pt x="85274" y="74009"/>
                </a:lnTo>
                <a:lnTo>
                  <a:pt x="51546" y="90358"/>
                </a:lnTo>
                <a:lnTo>
                  <a:pt x="40529" y="94525"/>
                </a:lnTo>
                <a:lnTo>
                  <a:pt x="30645" y="97303"/>
                </a:lnTo>
                <a:lnTo>
                  <a:pt x="21515" y="99154"/>
                </a:lnTo>
                <a:lnTo>
                  <a:pt x="14159" y="101659"/>
                </a:lnTo>
                <a:lnTo>
                  <a:pt x="7984" y="104598"/>
                </a:lnTo>
                <a:lnTo>
                  <a:pt x="2598" y="107828"/>
                </a:lnTo>
                <a:lnTo>
                  <a:pt x="277" y="109981"/>
                </a:lnTo>
                <a:lnTo>
                  <a:pt x="0" y="111416"/>
                </a:lnTo>
                <a:lnTo>
                  <a:pt x="1085" y="112373"/>
                </a:lnTo>
                <a:lnTo>
                  <a:pt x="3079" y="113011"/>
                </a:lnTo>
                <a:lnTo>
                  <a:pt x="8680" y="113721"/>
                </a:lnTo>
                <a:lnTo>
                  <a:pt x="14492" y="113909"/>
                </a:lnTo>
                <a:lnTo>
                  <a:pt x="57968" y="114213"/>
                </a:lnTo>
                <a:lnTo>
                  <a:pt x="74021" y="114238"/>
                </a:lnTo>
                <a:lnTo>
                  <a:pt x="96152" y="115524"/>
                </a:lnTo>
                <a:lnTo>
                  <a:pt x="220426" y="1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76"/>
          <p:cNvSpPr/>
          <p:nvPr/>
        </p:nvSpPr>
        <p:spPr>
          <a:xfrm>
            <a:off x="1144043" y="4366259"/>
            <a:ext cx="261848" cy="628651"/>
          </a:xfrm>
          <a:custGeom>
            <a:avLst/>
            <a:gdLst/>
            <a:ahLst/>
            <a:cxnLst/>
            <a:rect l="0" t="0" r="0" b="0"/>
            <a:pathLst>
              <a:path w="261848" h="628651">
                <a:moveTo>
                  <a:pt x="238987" y="0"/>
                </a:moveTo>
                <a:lnTo>
                  <a:pt x="226851" y="12136"/>
                </a:lnTo>
                <a:lnTo>
                  <a:pt x="222006" y="18251"/>
                </a:lnTo>
                <a:lnTo>
                  <a:pt x="217506" y="24867"/>
                </a:lnTo>
                <a:lnTo>
                  <a:pt x="213236" y="31818"/>
                </a:lnTo>
                <a:lnTo>
                  <a:pt x="178012" y="80181"/>
                </a:lnTo>
                <a:lnTo>
                  <a:pt x="152617" y="114415"/>
                </a:lnTo>
                <a:lnTo>
                  <a:pt x="131877" y="143587"/>
                </a:lnTo>
                <a:lnTo>
                  <a:pt x="114240" y="169385"/>
                </a:lnTo>
                <a:lnTo>
                  <a:pt x="64626" y="244279"/>
                </a:lnTo>
                <a:lnTo>
                  <a:pt x="54167" y="263183"/>
                </a:lnTo>
                <a:lnTo>
                  <a:pt x="43383" y="284675"/>
                </a:lnTo>
                <a:lnTo>
                  <a:pt x="32384" y="307894"/>
                </a:lnTo>
                <a:lnTo>
                  <a:pt x="23782" y="327183"/>
                </a:lnTo>
                <a:lnTo>
                  <a:pt x="16777" y="343852"/>
                </a:lnTo>
                <a:lnTo>
                  <a:pt x="10837" y="358775"/>
                </a:lnTo>
                <a:lnTo>
                  <a:pt x="6877" y="371263"/>
                </a:lnTo>
                <a:lnTo>
                  <a:pt x="4237" y="382129"/>
                </a:lnTo>
                <a:lnTo>
                  <a:pt x="1303" y="400975"/>
                </a:lnTo>
                <a:lnTo>
                  <a:pt x="0" y="417818"/>
                </a:lnTo>
                <a:lnTo>
                  <a:pt x="3462" y="429676"/>
                </a:lnTo>
                <a:lnTo>
                  <a:pt x="9580" y="443931"/>
                </a:lnTo>
                <a:lnTo>
                  <a:pt x="34639" y="494231"/>
                </a:lnTo>
                <a:lnTo>
                  <a:pt x="40525" y="502208"/>
                </a:lnTo>
                <a:lnTo>
                  <a:pt x="46989" y="508796"/>
                </a:lnTo>
                <a:lnTo>
                  <a:pt x="53838" y="514457"/>
                </a:lnTo>
                <a:lnTo>
                  <a:pt x="62214" y="522041"/>
                </a:lnTo>
                <a:lnTo>
                  <a:pt x="81681" y="540629"/>
                </a:lnTo>
                <a:lnTo>
                  <a:pt x="94746" y="550919"/>
                </a:lnTo>
                <a:lnTo>
                  <a:pt x="109806" y="561590"/>
                </a:lnTo>
                <a:lnTo>
                  <a:pt x="126196" y="572513"/>
                </a:lnTo>
                <a:lnTo>
                  <a:pt x="142203" y="581066"/>
                </a:lnTo>
                <a:lnTo>
                  <a:pt x="157954" y="588037"/>
                </a:lnTo>
                <a:lnTo>
                  <a:pt x="173535" y="593955"/>
                </a:lnTo>
                <a:lnTo>
                  <a:pt x="185192" y="599170"/>
                </a:lnTo>
                <a:lnTo>
                  <a:pt x="194234" y="603917"/>
                </a:lnTo>
                <a:lnTo>
                  <a:pt x="201531" y="608351"/>
                </a:lnTo>
                <a:lnTo>
                  <a:pt x="210206" y="612578"/>
                </a:lnTo>
                <a:lnTo>
                  <a:pt x="219800" y="616665"/>
                </a:lnTo>
                <a:lnTo>
                  <a:pt x="230005" y="620661"/>
                </a:lnTo>
                <a:lnTo>
                  <a:pt x="238079" y="623324"/>
                </a:lnTo>
                <a:lnTo>
                  <a:pt x="244732" y="625099"/>
                </a:lnTo>
                <a:lnTo>
                  <a:pt x="261847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77"/>
          <p:cNvSpPr/>
          <p:nvPr/>
        </p:nvSpPr>
        <p:spPr>
          <a:xfrm>
            <a:off x="1325880" y="4606289"/>
            <a:ext cx="34151" cy="297181"/>
          </a:xfrm>
          <a:custGeom>
            <a:avLst/>
            <a:gdLst/>
            <a:ahLst/>
            <a:cxnLst/>
            <a:rect l="0" t="0" r="0" b="0"/>
            <a:pathLst>
              <a:path w="34151" h="297181">
                <a:moveTo>
                  <a:pt x="22860" y="0"/>
                </a:moveTo>
                <a:lnTo>
                  <a:pt x="28927" y="18204"/>
                </a:lnTo>
                <a:lnTo>
                  <a:pt x="30715" y="24836"/>
                </a:lnTo>
                <a:lnTo>
                  <a:pt x="31906" y="30527"/>
                </a:lnTo>
                <a:lnTo>
                  <a:pt x="32701" y="35592"/>
                </a:lnTo>
                <a:lnTo>
                  <a:pt x="33584" y="44606"/>
                </a:lnTo>
                <a:lnTo>
                  <a:pt x="33819" y="48787"/>
                </a:lnTo>
                <a:lnTo>
                  <a:pt x="34080" y="60207"/>
                </a:lnTo>
                <a:lnTo>
                  <a:pt x="34150" y="66808"/>
                </a:lnTo>
                <a:lnTo>
                  <a:pt x="32927" y="73749"/>
                </a:lnTo>
                <a:lnTo>
                  <a:pt x="30841" y="80916"/>
                </a:lnTo>
                <a:lnTo>
                  <a:pt x="28181" y="88234"/>
                </a:lnTo>
                <a:lnTo>
                  <a:pt x="23867" y="105813"/>
                </a:lnTo>
                <a:lnTo>
                  <a:pt x="12301" y="159211"/>
                </a:lnTo>
                <a:lnTo>
                  <a:pt x="8200" y="181071"/>
                </a:lnTo>
                <a:lnTo>
                  <a:pt x="5467" y="198184"/>
                </a:lnTo>
                <a:lnTo>
                  <a:pt x="3644" y="212133"/>
                </a:lnTo>
                <a:lnTo>
                  <a:pt x="2429" y="222702"/>
                </a:lnTo>
                <a:lnTo>
                  <a:pt x="1619" y="231018"/>
                </a:lnTo>
                <a:lnTo>
                  <a:pt x="1079" y="237832"/>
                </a:lnTo>
                <a:lnTo>
                  <a:pt x="720" y="246185"/>
                </a:lnTo>
                <a:lnTo>
                  <a:pt x="142" y="27680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78"/>
          <p:cNvSpPr/>
          <p:nvPr/>
        </p:nvSpPr>
        <p:spPr>
          <a:xfrm>
            <a:off x="1396548" y="4583914"/>
            <a:ext cx="217991" cy="284584"/>
          </a:xfrm>
          <a:custGeom>
            <a:avLst/>
            <a:gdLst/>
            <a:ahLst/>
            <a:cxnLst/>
            <a:rect l="0" t="0" r="0" b="0"/>
            <a:pathLst>
              <a:path w="217991" h="284584">
                <a:moveTo>
                  <a:pt x="89352" y="33805"/>
                </a:moveTo>
                <a:lnTo>
                  <a:pt x="101487" y="27738"/>
                </a:lnTo>
                <a:lnTo>
                  <a:pt x="106332" y="25950"/>
                </a:lnTo>
                <a:lnTo>
                  <a:pt x="110832" y="24758"/>
                </a:lnTo>
                <a:lnTo>
                  <a:pt x="115102" y="23964"/>
                </a:lnTo>
                <a:lnTo>
                  <a:pt x="121758" y="22165"/>
                </a:lnTo>
                <a:lnTo>
                  <a:pt x="139315" y="16778"/>
                </a:lnTo>
                <a:lnTo>
                  <a:pt x="148060" y="14834"/>
                </a:lnTo>
                <a:lnTo>
                  <a:pt x="156431" y="13538"/>
                </a:lnTo>
                <a:lnTo>
                  <a:pt x="164551" y="12674"/>
                </a:lnTo>
                <a:lnTo>
                  <a:pt x="173775" y="12098"/>
                </a:lnTo>
                <a:lnTo>
                  <a:pt x="194183" y="11457"/>
                </a:lnTo>
                <a:lnTo>
                  <a:pt x="202419" y="10017"/>
                </a:lnTo>
                <a:lnTo>
                  <a:pt x="209180" y="7787"/>
                </a:lnTo>
                <a:lnTo>
                  <a:pt x="214957" y="5029"/>
                </a:lnTo>
                <a:lnTo>
                  <a:pt x="217539" y="3191"/>
                </a:lnTo>
                <a:lnTo>
                  <a:pt x="217990" y="1966"/>
                </a:lnTo>
                <a:lnTo>
                  <a:pt x="217020" y="1149"/>
                </a:lnTo>
                <a:lnTo>
                  <a:pt x="204944" y="605"/>
                </a:lnTo>
                <a:lnTo>
                  <a:pt x="161046" y="0"/>
                </a:lnTo>
                <a:lnTo>
                  <a:pt x="143498" y="1108"/>
                </a:lnTo>
                <a:lnTo>
                  <a:pt x="130529" y="3117"/>
                </a:lnTo>
                <a:lnTo>
                  <a:pt x="120613" y="5727"/>
                </a:lnTo>
                <a:lnTo>
                  <a:pt x="112733" y="7466"/>
                </a:lnTo>
                <a:lnTo>
                  <a:pt x="106209" y="8626"/>
                </a:lnTo>
                <a:lnTo>
                  <a:pt x="100590" y="9399"/>
                </a:lnTo>
                <a:lnTo>
                  <a:pt x="94304" y="11184"/>
                </a:lnTo>
                <a:lnTo>
                  <a:pt x="87573" y="13645"/>
                </a:lnTo>
                <a:lnTo>
                  <a:pt x="80546" y="16555"/>
                </a:lnTo>
                <a:lnTo>
                  <a:pt x="74591" y="18495"/>
                </a:lnTo>
                <a:lnTo>
                  <a:pt x="69351" y="19789"/>
                </a:lnTo>
                <a:lnTo>
                  <a:pt x="64588" y="20651"/>
                </a:lnTo>
                <a:lnTo>
                  <a:pt x="61413" y="22496"/>
                </a:lnTo>
                <a:lnTo>
                  <a:pt x="59296" y="24996"/>
                </a:lnTo>
                <a:lnTo>
                  <a:pt x="57884" y="27932"/>
                </a:lnTo>
                <a:lnTo>
                  <a:pt x="52929" y="34582"/>
                </a:lnTo>
                <a:lnTo>
                  <a:pt x="49830" y="38133"/>
                </a:lnTo>
                <a:lnTo>
                  <a:pt x="45224" y="44310"/>
                </a:lnTo>
                <a:lnTo>
                  <a:pt x="33333" y="61334"/>
                </a:lnTo>
                <a:lnTo>
                  <a:pt x="29146" y="68668"/>
                </a:lnTo>
                <a:lnTo>
                  <a:pt x="26354" y="74827"/>
                </a:lnTo>
                <a:lnTo>
                  <a:pt x="21874" y="87770"/>
                </a:lnTo>
                <a:lnTo>
                  <a:pt x="17875" y="96313"/>
                </a:lnTo>
                <a:lnTo>
                  <a:pt x="15031" y="102147"/>
                </a:lnTo>
                <a:lnTo>
                  <a:pt x="11864" y="106036"/>
                </a:lnTo>
                <a:lnTo>
                  <a:pt x="8483" y="108630"/>
                </a:lnTo>
                <a:lnTo>
                  <a:pt x="4959" y="110358"/>
                </a:lnTo>
                <a:lnTo>
                  <a:pt x="2610" y="112781"/>
                </a:lnTo>
                <a:lnTo>
                  <a:pt x="1044" y="115665"/>
                </a:lnTo>
                <a:lnTo>
                  <a:pt x="0" y="118859"/>
                </a:lnTo>
                <a:lnTo>
                  <a:pt x="574" y="120988"/>
                </a:lnTo>
                <a:lnTo>
                  <a:pt x="2226" y="122407"/>
                </a:lnTo>
                <a:lnTo>
                  <a:pt x="4598" y="123353"/>
                </a:lnTo>
                <a:lnTo>
                  <a:pt x="10620" y="124404"/>
                </a:lnTo>
                <a:lnTo>
                  <a:pt x="14004" y="124685"/>
                </a:lnTo>
                <a:lnTo>
                  <a:pt x="18800" y="123602"/>
                </a:lnTo>
                <a:lnTo>
                  <a:pt x="24537" y="121610"/>
                </a:lnTo>
                <a:lnTo>
                  <a:pt x="30902" y="119012"/>
                </a:lnTo>
                <a:lnTo>
                  <a:pt x="37685" y="117280"/>
                </a:lnTo>
                <a:lnTo>
                  <a:pt x="44747" y="116125"/>
                </a:lnTo>
                <a:lnTo>
                  <a:pt x="51995" y="115355"/>
                </a:lnTo>
                <a:lnTo>
                  <a:pt x="61907" y="114842"/>
                </a:lnTo>
                <a:lnTo>
                  <a:pt x="96319" y="114120"/>
                </a:lnTo>
                <a:lnTo>
                  <a:pt x="131928" y="113855"/>
                </a:lnTo>
                <a:lnTo>
                  <a:pt x="139326" y="115112"/>
                </a:lnTo>
                <a:lnTo>
                  <a:pt x="146798" y="117220"/>
                </a:lnTo>
                <a:lnTo>
                  <a:pt x="154319" y="119895"/>
                </a:lnTo>
                <a:lnTo>
                  <a:pt x="160603" y="121679"/>
                </a:lnTo>
                <a:lnTo>
                  <a:pt x="166063" y="122868"/>
                </a:lnTo>
                <a:lnTo>
                  <a:pt x="170972" y="123660"/>
                </a:lnTo>
                <a:lnTo>
                  <a:pt x="176785" y="125459"/>
                </a:lnTo>
                <a:lnTo>
                  <a:pt x="183201" y="127927"/>
                </a:lnTo>
                <a:lnTo>
                  <a:pt x="190018" y="130843"/>
                </a:lnTo>
                <a:lnTo>
                  <a:pt x="195832" y="134058"/>
                </a:lnTo>
                <a:lnTo>
                  <a:pt x="200979" y="137470"/>
                </a:lnTo>
                <a:lnTo>
                  <a:pt x="205680" y="141015"/>
                </a:lnTo>
                <a:lnTo>
                  <a:pt x="208814" y="144648"/>
                </a:lnTo>
                <a:lnTo>
                  <a:pt x="210903" y="148341"/>
                </a:lnTo>
                <a:lnTo>
                  <a:pt x="212296" y="152072"/>
                </a:lnTo>
                <a:lnTo>
                  <a:pt x="213224" y="157100"/>
                </a:lnTo>
                <a:lnTo>
                  <a:pt x="213843" y="162992"/>
                </a:lnTo>
                <a:lnTo>
                  <a:pt x="214256" y="169460"/>
                </a:lnTo>
                <a:lnTo>
                  <a:pt x="214715" y="180033"/>
                </a:lnTo>
                <a:lnTo>
                  <a:pt x="214837" y="184630"/>
                </a:lnTo>
                <a:lnTo>
                  <a:pt x="213649" y="190235"/>
                </a:lnTo>
                <a:lnTo>
                  <a:pt x="211586" y="196512"/>
                </a:lnTo>
                <a:lnTo>
                  <a:pt x="208941" y="203236"/>
                </a:lnTo>
                <a:lnTo>
                  <a:pt x="205908" y="208989"/>
                </a:lnTo>
                <a:lnTo>
                  <a:pt x="202616" y="214095"/>
                </a:lnTo>
                <a:lnTo>
                  <a:pt x="199151" y="218768"/>
                </a:lnTo>
                <a:lnTo>
                  <a:pt x="194301" y="224424"/>
                </a:lnTo>
                <a:lnTo>
                  <a:pt x="188528" y="230735"/>
                </a:lnTo>
                <a:lnTo>
                  <a:pt x="171654" y="248365"/>
                </a:lnTo>
                <a:lnTo>
                  <a:pt x="167080" y="253045"/>
                </a:lnTo>
                <a:lnTo>
                  <a:pt x="160220" y="257435"/>
                </a:lnTo>
                <a:lnTo>
                  <a:pt x="151837" y="261632"/>
                </a:lnTo>
                <a:lnTo>
                  <a:pt x="142439" y="265700"/>
                </a:lnTo>
                <a:lnTo>
                  <a:pt x="134903" y="269681"/>
                </a:lnTo>
                <a:lnTo>
                  <a:pt x="128609" y="273606"/>
                </a:lnTo>
                <a:lnTo>
                  <a:pt x="123143" y="277493"/>
                </a:lnTo>
                <a:lnTo>
                  <a:pt x="115689" y="280084"/>
                </a:lnTo>
                <a:lnTo>
                  <a:pt x="106910" y="281811"/>
                </a:lnTo>
                <a:lnTo>
                  <a:pt x="97247" y="282962"/>
                </a:lnTo>
                <a:lnTo>
                  <a:pt x="88265" y="283730"/>
                </a:lnTo>
                <a:lnTo>
                  <a:pt x="79738" y="284242"/>
                </a:lnTo>
                <a:lnTo>
                  <a:pt x="71512" y="284583"/>
                </a:lnTo>
                <a:lnTo>
                  <a:pt x="64759" y="283540"/>
                </a:lnTo>
                <a:lnTo>
                  <a:pt x="58986" y="281576"/>
                </a:lnTo>
                <a:lnTo>
                  <a:pt x="46665" y="275364"/>
                </a:lnTo>
                <a:lnTo>
                  <a:pt x="41593" y="274515"/>
                </a:lnTo>
                <a:lnTo>
                  <a:pt x="32202" y="2624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79"/>
          <p:cNvSpPr/>
          <p:nvPr/>
        </p:nvSpPr>
        <p:spPr>
          <a:xfrm>
            <a:off x="1635200" y="4617719"/>
            <a:ext cx="273441" cy="306824"/>
          </a:xfrm>
          <a:custGeom>
            <a:avLst/>
            <a:gdLst/>
            <a:ahLst/>
            <a:cxnLst/>
            <a:rect l="0" t="0" r="0" b="0"/>
            <a:pathLst>
              <a:path w="273441" h="306824">
                <a:moveTo>
                  <a:pt x="90730" y="0"/>
                </a:moveTo>
                <a:lnTo>
                  <a:pt x="90730" y="6068"/>
                </a:lnTo>
                <a:lnTo>
                  <a:pt x="89460" y="9126"/>
                </a:lnTo>
                <a:lnTo>
                  <a:pt x="81604" y="20766"/>
                </a:lnTo>
                <a:lnTo>
                  <a:pt x="78296" y="26545"/>
                </a:lnTo>
                <a:lnTo>
                  <a:pt x="74821" y="32937"/>
                </a:lnTo>
                <a:lnTo>
                  <a:pt x="71234" y="38468"/>
                </a:lnTo>
                <a:lnTo>
                  <a:pt x="63861" y="48000"/>
                </a:lnTo>
                <a:lnTo>
                  <a:pt x="60118" y="53590"/>
                </a:lnTo>
                <a:lnTo>
                  <a:pt x="56351" y="59857"/>
                </a:lnTo>
                <a:lnTo>
                  <a:pt x="52571" y="66575"/>
                </a:lnTo>
                <a:lnTo>
                  <a:pt x="47510" y="74863"/>
                </a:lnTo>
                <a:lnTo>
                  <a:pt x="35114" y="94233"/>
                </a:lnTo>
                <a:lnTo>
                  <a:pt x="29523" y="103462"/>
                </a:lnTo>
                <a:lnTo>
                  <a:pt x="24525" y="112155"/>
                </a:lnTo>
                <a:lnTo>
                  <a:pt x="19923" y="120490"/>
                </a:lnTo>
                <a:lnTo>
                  <a:pt x="15585" y="129857"/>
                </a:lnTo>
                <a:lnTo>
                  <a:pt x="11423" y="139911"/>
                </a:lnTo>
                <a:lnTo>
                  <a:pt x="7379" y="150424"/>
                </a:lnTo>
                <a:lnTo>
                  <a:pt x="4683" y="158703"/>
                </a:lnTo>
                <a:lnTo>
                  <a:pt x="2885" y="165492"/>
                </a:lnTo>
                <a:lnTo>
                  <a:pt x="1686" y="171289"/>
                </a:lnTo>
                <a:lnTo>
                  <a:pt x="887" y="177692"/>
                </a:lnTo>
                <a:lnTo>
                  <a:pt x="355" y="184502"/>
                </a:lnTo>
                <a:lnTo>
                  <a:pt x="0" y="191581"/>
                </a:lnTo>
                <a:lnTo>
                  <a:pt x="1033" y="200111"/>
                </a:lnTo>
                <a:lnTo>
                  <a:pt x="2992" y="209607"/>
                </a:lnTo>
                <a:lnTo>
                  <a:pt x="5568" y="219748"/>
                </a:lnTo>
                <a:lnTo>
                  <a:pt x="8555" y="227779"/>
                </a:lnTo>
                <a:lnTo>
                  <a:pt x="11817" y="234403"/>
                </a:lnTo>
                <a:lnTo>
                  <a:pt x="15261" y="240089"/>
                </a:lnTo>
                <a:lnTo>
                  <a:pt x="18827" y="245149"/>
                </a:lnTo>
                <a:lnTo>
                  <a:pt x="26176" y="254159"/>
                </a:lnTo>
                <a:lnTo>
                  <a:pt x="33676" y="262397"/>
                </a:lnTo>
                <a:lnTo>
                  <a:pt x="37454" y="266371"/>
                </a:lnTo>
                <a:lnTo>
                  <a:pt x="42512" y="270291"/>
                </a:lnTo>
                <a:lnTo>
                  <a:pt x="48425" y="274174"/>
                </a:lnTo>
                <a:lnTo>
                  <a:pt x="54906" y="278033"/>
                </a:lnTo>
                <a:lnTo>
                  <a:pt x="60497" y="281875"/>
                </a:lnTo>
                <a:lnTo>
                  <a:pt x="65495" y="285707"/>
                </a:lnTo>
                <a:lnTo>
                  <a:pt x="70096" y="289531"/>
                </a:lnTo>
                <a:lnTo>
                  <a:pt x="75704" y="292081"/>
                </a:lnTo>
                <a:lnTo>
                  <a:pt x="81983" y="293781"/>
                </a:lnTo>
                <a:lnTo>
                  <a:pt x="88708" y="294914"/>
                </a:lnTo>
                <a:lnTo>
                  <a:pt x="95732" y="296940"/>
                </a:lnTo>
                <a:lnTo>
                  <a:pt x="102954" y="299560"/>
                </a:lnTo>
                <a:lnTo>
                  <a:pt x="110310" y="302577"/>
                </a:lnTo>
                <a:lnTo>
                  <a:pt x="117753" y="304588"/>
                </a:lnTo>
                <a:lnTo>
                  <a:pt x="125255" y="305929"/>
                </a:lnTo>
                <a:lnTo>
                  <a:pt x="132797" y="306823"/>
                </a:lnTo>
                <a:lnTo>
                  <a:pt x="139094" y="306149"/>
                </a:lnTo>
                <a:lnTo>
                  <a:pt x="144563" y="304429"/>
                </a:lnTo>
                <a:lnTo>
                  <a:pt x="149478" y="302013"/>
                </a:lnTo>
                <a:lnTo>
                  <a:pt x="155295" y="300402"/>
                </a:lnTo>
                <a:lnTo>
                  <a:pt x="161713" y="299328"/>
                </a:lnTo>
                <a:lnTo>
                  <a:pt x="168532" y="298612"/>
                </a:lnTo>
                <a:lnTo>
                  <a:pt x="174348" y="296865"/>
                </a:lnTo>
                <a:lnTo>
                  <a:pt x="179495" y="294430"/>
                </a:lnTo>
                <a:lnTo>
                  <a:pt x="184197" y="291537"/>
                </a:lnTo>
                <a:lnTo>
                  <a:pt x="189871" y="288338"/>
                </a:lnTo>
                <a:lnTo>
                  <a:pt x="202949" y="281397"/>
                </a:lnTo>
                <a:lnTo>
                  <a:pt x="208723" y="277769"/>
                </a:lnTo>
                <a:lnTo>
                  <a:pt x="213841" y="274079"/>
                </a:lnTo>
                <a:lnTo>
                  <a:pt x="218524" y="270350"/>
                </a:lnTo>
                <a:lnTo>
                  <a:pt x="222916" y="265323"/>
                </a:lnTo>
                <a:lnTo>
                  <a:pt x="227114" y="259432"/>
                </a:lnTo>
                <a:lnTo>
                  <a:pt x="231182" y="252965"/>
                </a:lnTo>
                <a:lnTo>
                  <a:pt x="236435" y="247384"/>
                </a:lnTo>
                <a:lnTo>
                  <a:pt x="242477" y="242392"/>
                </a:lnTo>
                <a:lnTo>
                  <a:pt x="249044" y="237795"/>
                </a:lnTo>
                <a:lnTo>
                  <a:pt x="253423" y="233460"/>
                </a:lnTo>
                <a:lnTo>
                  <a:pt x="256342" y="229301"/>
                </a:lnTo>
                <a:lnTo>
                  <a:pt x="267094" y="207431"/>
                </a:lnTo>
                <a:lnTo>
                  <a:pt x="269266" y="200517"/>
                </a:lnTo>
                <a:lnTo>
                  <a:pt x="270714" y="193369"/>
                </a:lnTo>
                <a:lnTo>
                  <a:pt x="271679" y="186062"/>
                </a:lnTo>
                <a:lnTo>
                  <a:pt x="272323" y="179922"/>
                </a:lnTo>
                <a:lnTo>
                  <a:pt x="272752" y="174558"/>
                </a:lnTo>
                <a:lnTo>
                  <a:pt x="273038" y="169712"/>
                </a:lnTo>
                <a:lnTo>
                  <a:pt x="273355" y="157555"/>
                </a:lnTo>
                <a:lnTo>
                  <a:pt x="273440" y="150756"/>
                </a:lnTo>
                <a:lnTo>
                  <a:pt x="272226" y="143684"/>
                </a:lnTo>
                <a:lnTo>
                  <a:pt x="270148" y="136430"/>
                </a:lnTo>
                <a:lnTo>
                  <a:pt x="267492" y="129054"/>
                </a:lnTo>
                <a:lnTo>
                  <a:pt x="264451" y="122866"/>
                </a:lnTo>
                <a:lnTo>
                  <a:pt x="261154" y="117471"/>
                </a:lnTo>
                <a:lnTo>
                  <a:pt x="257686" y="112604"/>
                </a:lnTo>
                <a:lnTo>
                  <a:pt x="240669" y="87551"/>
                </a:lnTo>
                <a:lnTo>
                  <a:pt x="233869" y="79957"/>
                </a:lnTo>
                <a:lnTo>
                  <a:pt x="226796" y="73625"/>
                </a:lnTo>
                <a:lnTo>
                  <a:pt x="219541" y="68134"/>
                </a:lnTo>
                <a:lnTo>
                  <a:pt x="213434" y="63202"/>
                </a:lnTo>
                <a:lnTo>
                  <a:pt x="208092" y="58645"/>
                </a:lnTo>
                <a:lnTo>
                  <a:pt x="203261" y="54337"/>
                </a:lnTo>
                <a:lnTo>
                  <a:pt x="197501" y="50195"/>
                </a:lnTo>
                <a:lnTo>
                  <a:pt x="191120" y="46163"/>
                </a:lnTo>
                <a:lnTo>
                  <a:pt x="184327" y="42206"/>
                </a:lnTo>
                <a:lnTo>
                  <a:pt x="177258" y="38297"/>
                </a:lnTo>
                <a:lnTo>
                  <a:pt x="162630" y="30568"/>
                </a:lnTo>
                <a:lnTo>
                  <a:pt x="155173" y="27999"/>
                </a:lnTo>
                <a:lnTo>
                  <a:pt x="147662" y="26286"/>
                </a:lnTo>
                <a:lnTo>
                  <a:pt x="140114" y="25144"/>
                </a:lnTo>
                <a:lnTo>
                  <a:pt x="132543" y="23113"/>
                </a:lnTo>
                <a:lnTo>
                  <a:pt x="124955" y="20489"/>
                </a:lnTo>
                <a:lnTo>
                  <a:pt x="117357" y="17469"/>
                </a:lnTo>
                <a:lnTo>
                  <a:pt x="111021" y="15456"/>
                </a:lnTo>
                <a:lnTo>
                  <a:pt x="105527" y="14114"/>
                </a:lnTo>
                <a:lnTo>
                  <a:pt x="100595" y="13220"/>
                </a:lnTo>
                <a:lnTo>
                  <a:pt x="96036" y="12623"/>
                </a:lnTo>
                <a:lnTo>
                  <a:pt x="91727" y="12226"/>
                </a:lnTo>
                <a:lnTo>
                  <a:pt x="67870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80"/>
          <p:cNvSpPr/>
          <p:nvPr/>
        </p:nvSpPr>
        <p:spPr>
          <a:xfrm>
            <a:off x="1988820" y="4800600"/>
            <a:ext cx="171451" cy="10960"/>
          </a:xfrm>
          <a:custGeom>
            <a:avLst/>
            <a:gdLst/>
            <a:ahLst/>
            <a:cxnLst/>
            <a:rect l="0" t="0" r="0" b="0"/>
            <a:pathLst>
              <a:path w="171451" h="10960">
                <a:moveTo>
                  <a:pt x="0" y="0"/>
                </a:moveTo>
                <a:lnTo>
                  <a:pt x="15908" y="0"/>
                </a:lnTo>
                <a:lnTo>
                  <a:pt x="22036" y="1270"/>
                </a:lnTo>
                <a:lnTo>
                  <a:pt x="29930" y="3386"/>
                </a:lnTo>
                <a:lnTo>
                  <a:pt x="39003" y="6067"/>
                </a:lnTo>
                <a:lnTo>
                  <a:pt x="51402" y="7855"/>
                </a:lnTo>
                <a:lnTo>
                  <a:pt x="66018" y="9046"/>
                </a:lnTo>
                <a:lnTo>
                  <a:pt x="82112" y="9840"/>
                </a:lnTo>
                <a:lnTo>
                  <a:pt x="113541" y="10723"/>
                </a:lnTo>
                <a:lnTo>
                  <a:pt x="129034" y="10959"/>
                </a:lnTo>
                <a:lnTo>
                  <a:pt x="140632" y="9846"/>
                </a:lnTo>
                <a:lnTo>
                  <a:pt x="149635" y="783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81"/>
          <p:cNvSpPr/>
          <p:nvPr/>
        </p:nvSpPr>
        <p:spPr>
          <a:xfrm>
            <a:off x="2205990" y="4654069"/>
            <a:ext cx="239791" cy="249401"/>
          </a:xfrm>
          <a:custGeom>
            <a:avLst/>
            <a:gdLst/>
            <a:ahLst/>
            <a:cxnLst/>
            <a:rect l="0" t="0" r="0" b="0"/>
            <a:pathLst>
              <a:path w="239791" h="249401">
                <a:moveTo>
                  <a:pt x="0" y="20800"/>
                </a:moveTo>
                <a:lnTo>
                  <a:pt x="12135" y="14733"/>
                </a:lnTo>
                <a:lnTo>
                  <a:pt x="16980" y="11675"/>
                </a:lnTo>
                <a:lnTo>
                  <a:pt x="21480" y="8367"/>
                </a:lnTo>
                <a:lnTo>
                  <a:pt x="31759" y="0"/>
                </a:lnTo>
                <a:lnTo>
                  <a:pt x="35143" y="583"/>
                </a:lnTo>
                <a:lnTo>
                  <a:pt x="39938" y="2242"/>
                </a:lnTo>
                <a:lnTo>
                  <a:pt x="45675" y="4619"/>
                </a:lnTo>
                <a:lnTo>
                  <a:pt x="52040" y="6202"/>
                </a:lnTo>
                <a:lnTo>
                  <a:pt x="58823" y="7258"/>
                </a:lnTo>
                <a:lnTo>
                  <a:pt x="65885" y="7963"/>
                </a:lnTo>
                <a:lnTo>
                  <a:pt x="78213" y="10972"/>
                </a:lnTo>
                <a:lnTo>
                  <a:pt x="94052" y="15518"/>
                </a:lnTo>
                <a:lnTo>
                  <a:pt x="142590" y="30665"/>
                </a:lnTo>
                <a:lnTo>
                  <a:pt x="156020" y="34997"/>
                </a:lnTo>
                <a:lnTo>
                  <a:pt x="164973" y="39155"/>
                </a:lnTo>
                <a:lnTo>
                  <a:pt x="170942" y="43197"/>
                </a:lnTo>
                <a:lnTo>
                  <a:pt x="180522" y="52741"/>
                </a:lnTo>
                <a:lnTo>
                  <a:pt x="180038" y="54794"/>
                </a:lnTo>
                <a:lnTo>
                  <a:pt x="176113" y="60462"/>
                </a:lnTo>
                <a:lnTo>
                  <a:pt x="174559" y="63751"/>
                </a:lnTo>
                <a:lnTo>
                  <a:pt x="172831" y="70793"/>
                </a:lnTo>
                <a:lnTo>
                  <a:pt x="169831" y="73179"/>
                </a:lnTo>
                <a:lnTo>
                  <a:pt x="165290" y="74769"/>
                </a:lnTo>
                <a:lnTo>
                  <a:pt x="159723" y="75830"/>
                </a:lnTo>
                <a:lnTo>
                  <a:pt x="154742" y="77807"/>
                </a:lnTo>
                <a:lnTo>
                  <a:pt x="150151" y="80395"/>
                </a:lnTo>
                <a:lnTo>
                  <a:pt x="145821" y="83390"/>
                </a:lnTo>
                <a:lnTo>
                  <a:pt x="140394" y="85387"/>
                </a:lnTo>
                <a:lnTo>
                  <a:pt x="134236" y="86718"/>
                </a:lnTo>
                <a:lnTo>
                  <a:pt x="127590" y="87605"/>
                </a:lnTo>
                <a:lnTo>
                  <a:pt x="119350" y="89467"/>
                </a:lnTo>
                <a:lnTo>
                  <a:pt x="110047" y="91978"/>
                </a:lnTo>
                <a:lnTo>
                  <a:pt x="100034" y="94922"/>
                </a:lnTo>
                <a:lnTo>
                  <a:pt x="92089" y="98155"/>
                </a:lnTo>
                <a:lnTo>
                  <a:pt x="85523" y="101580"/>
                </a:lnTo>
                <a:lnTo>
                  <a:pt x="69571" y="111617"/>
                </a:lnTo>
                <a:lnTo>
                  <a:pt x="72407" y="115350"/>
                </a:lnTo>
                <a:lnTo>
                  <a:pt x="74941" y="118123"/>
                </a:lnTo>
                <a:lnTo>
                  <a:pt x="77901" y="119972"/>
                </a:lnTo>
                <a:lnTo>
                  <a:pt x="89404" y="123845"/>
                </a:lnTo>
                <a:lnTo>
                  <a:pt x="95162" y="126327"/>
                </a:lnTo>
                <a:lnTo>
                  <a:pt x="101542" y="129251"/>
                </a:lnTo>
                <a:lnTo>
                  <a:pt x="107064" y="132471"/>
                </a:lnTo>
                <a:lnTo>
                  <a:pt x="112016" y="135888"/>
                </a:lnTo>
                <a:lnTo>
                  <a:pt x="116587" y="139435"/>
                </a:lnTo>
                <a:lnTo>
                  <a:pt x="122175" y="141800"/>
                </a:lnTo>
                <a:lnTo>
                  <a:pt x="128440" y="143377"/>
                </a:lnTo>
                <a:lnTo>
                  <a:pt x="135156" y="144428"/>
                </a:lnTo>
                <a:lnTo>
                  <a:pt x="142174" y="146399"/>
                </a:lnTo>
                <a:lnTo>
                  <a:pt x="149392" y="148983"/>
                </a:lnTo>
                <a:lnTo>
                  <a:pt x="156745" y="151976"/>
                </a:lnTo>
                <a:lnTo>
                  <a:pt x="166726" y="156511"/>
                </a:lnTo>
                <a:lnTo>
                  <a:pt x="191364" y="168323"/>
                </a:lnTo>
                <a:lnTo>
                  <a:pt x="201236" y="173759"/>
                </a:lnTo>
                <a:lnTo>
                  <a:pt x="209087" y="178653"/>
                </a:lnTo>
                <a:lnTo>
                  <a:pt x="215591" y="183185"/>
                </a:lnTo>
                <a:lnTo>
                  <a:pt x="221197" y="186207"/>
                </a:lnTo>
                <a:lnTo>
                  <a:pt x="226205" y="188221"/>
                </a:lnTo>
                <a:lnTo>
                  <a:pt x="230813" y="189564"/>
                </a:lnTo>
                <a:lnTo>
                  <a:pt x="233885" y="191730"/>
                </a:lnTo>
                <a:lnTo>
                  <a:pt x="235933" y="194443"/>
                </a:lnTo>
                <a:lnTo>
                  <a:pt x="239221" y="201856"/>
                </a:lnTo>
                <a:lnTo>
                  <a:pt x="239790" y="209207"/>
                </a:lnTo>
                <a:lnTo>
                  <a:pt x="238600" y="212445"/>
                </a:lnTo>
                <a:lnTo>
                  <a:pt x="233891" y="219429"/>
                </a:lnTo>
                <a:lnTo>
                  <a:pt x="230857" y="221800"/>
                </a:lnTo>
                <a:lnTo>
                  <a:pt x="227565" y="223380"/>
                </a:lnTo>
                <a:lnTo>
                  <a:pt x="224100" y="224433"/>
                </a:lnTo>
                <a:lnTo>
                  <a:pt x="219249" y="226406"/>
                </a:lnTo>
                <a:lnTo>
                  <a:pt x="213476" y="228991"/>
                </a:lnTo>
                <a:lnTo>
                  <a:pt x="207087" y="231984"/>
                </a:lnTo>
                <a:lnTo>
                  <a:pt x="200288" y="233979"/>
                </a:lnTo>
                <a:lnTo>
                  <a:pt x="193215" y="235310"/>
                </a:lnTo>
                <a:lnTo>
                  <a:pt x="185960" y="236197"/>
                </a:lnTo>
                <a:lnTo>
                  <a:pt x="179853" y="236788"/>
                </a:lnTo>
                <a:lnTo>
                  <a:pt x="174512" y="237182"/>
                </a:lnTo>
                <a:lnTo>
                  <a:pt x="169681" y="237445"/>
                </a:lnTo>
                <a:lnTo>
                  <a:pt x="140607" y="241124"/>
                </a:lnTo>
                <a:lnTo>
                  <a:pt x="120408" y="243882"/>
                </a:lnTo>
                <a:lnTo>
                  <a:pt x="103132" y="245722"/>
                </a:lnTo>
                <a:lnTo>
                  <a:pt x="87804" y="246948"/>
                </a:lnTo>
                <a:lnTo>
                  <a:pt x="61884" y="248311"/>
                </a:lnTo>
                <a:lnTo>
                  <a:pt x="22860" y="2494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82"/>
          <p:cNvSpPr/>
          <p:nvPr/>
        </p:nvSpPr>
        <p:spPr>
          <a:xfrm>
            <a:off x="2447806" y="4720589"/>
            <a:ext cx="212515" cy="204093"/>
          </a:xfrm>
          <a:custGeom>
            <a:avLst/>
            <a:gdLst/>
            <a:ahLst/>
            <a:cxnLst/>
            <a:rect l="0" t="0" r="0" b="0"/>
            <a:pathLst>
              <a:path w="212515" h="204093">
                <a:moveTo>
                  <a:pt x="66794" y="34290"/>
                </a:moveTo>
                <a:lnTo>
                  <a:pt x="17246" y="83838"/>
                </a:lnTo>
                <a:lnTo>
                  <a:pt x="14712" y="87642"/>
                </a:lnTo>
                <a:lnTo>
                  <a:pt x="13023" y="91448"/>
                </a:lnTo>
                <a:lnTo>
                  <a:pt x="11896" y="95256"/>
                </a:lnTo>
                <a:lnTo>
                  <a:pt x="9875" y="99064"/>
                </a:lnTo>
                <a:lnTo>
                  <a:pt x="7258" y="102873"/>
                </a:lnTo>
                <a:lnTo>
                  <a:pt x="4243" y="106682"/>
                </a:lnTo>
                <a:lnTo>
                  <a:pt x="2233" y="110492"/>
                </a:lnTo>
                <a:lnTo>
                  <a:pt x="893" y="114301"/>
                </a:lnTo>
                <a:lnTo>
                  <a:pt x="0" y="118111"/>
                </a:lnTo>
                <a:lnTo>
                  <a:pt x="675" y="121921"/>
                </a:lnTo>
                <a:lnTo>
                  <a:pt x="2394" y="125731"/>
                </a:lnTo>
                <a:lnTo>
                  <a:pt x="4811" y="129540"/>
                </a:lnTo>
                <a:lnTo>
                  <a:pt x="6422" y="134621"/>
                </a:lnTo>
                <a:lnTo>
                  <a:pt x="7496" y="140548"/>
                </a:lnTo>
                <a:lnTo>
                  <a:pt x="8212" y="147038"/>
                </a:lnTo>
                <a:lnTo>
                  <a:pt x="9959" y="152636"/>
                </a:lnTo>
                <a:lnTo>
                  <a:pt x="12394" y="157637"/>
                </a:lnTo>
                <a:lnTo>
                  <a:pt x="15287" y="162242"/>
                </a:lnTo>
                <a:lnTo>
                  <a:pt x="18486" y="166581"/>
                </a:lnTo>
                <a:lnTo>
                  <a:pt x="21888" y="170744"/>
                </a:lnTo>
                <a:lnTo>
                  <a:pt x="25427" y="174790"/>
                </a:lnTo>
                <a:lnTo>
                  <a:pt x="30326" y="178757"/>
                </a:lnTo>
                <a:lnTo>
                  <a:pt x="36132" y="182671"/>
                </a:lnTo>
                <a:lnTo>
                  <a:pt x="42542" y="186551"/>
                </a:lnTo>
                <a:lnTo>
                  <a:pt x="49356" y="189138"/>
                </a:lnTo>
                <a:lnTo>
                  <a:pt x="56439" y="190861"/>
                </a:lnTo>
                <a:lnTo>
                  <a:pt x="63700" y="192011"/>
                </a:lnTo>
                <a:lnTo>
                  <a:pt x="71081" y="192778"/>
                </a:lnTo>
                <a:lnTo>
                  <a:pt x="78542" y="193289"/>
                </a:lnTo>
                <a:lnTo>
                  <a:pt x="86056" y="193629"/>
                </a:lnTo>
                <a:lnTo>
                  <a:pt x="93605" y="195126"/>
                </a:lnTo>
                <a:lnTo>
                  <a:pt x="101178" y="197394"/>
                </a:lnTo>
                <a:lnTo>
                  <a:pt x="108767" y="200176"/>
                </a:lnTo>
                <a:lnTo>
                  <a:pt x="118906" y="202031"/>
                </a:lnTo>
                <a:lnTo>
                  <a:pt x="130745" y="203268"/>
                </a:lnTo>
                <a:lnTo>
                  <a:pt x="143718" y="204092"/>
                </a:lnTo>
                <a:lnTo>
                  <a:pt x="153636" y="203371"/>
                </a:lnTo>
                <a:lnTo>
                  <a:pt x="161519" y="201621"/>
                </a:lnTo>
                <a:lnTo>
                  <a:pt x="168044" y="199184"/>
                </a:lnTo>
                <a:lnTo>
                  <a:pt x="174934" y="195019"/>
                </a:lnTo>
                <a:lnTo>
                  <a:pt x="182067" y="189703"/>
                </a:lnTo>
                <a:lnTo>
                  <a:pt x="189362" y="183619"/>
                </a:lnTo>
                <a:lnTo>
                  <a:pt x="195496" y="178293"/>
                </a:lnTo>
                <a:lnTo>
                  <a:pt x="200855" y="173472"/>
                </a:lnTo>
                <a:lnTo>
                  <a:pt x="205698" y="168988"/>
                </a:lnTo>
                <a:lnTo>
                  <a:pt x="208926" y="162189"/>
                </a:lnTo>
                <a:lnTo>
                  <a:pt x="211079" y="153846"/>
                </a:lnTo>
                <a:lnTo>
                  <a:pt x="212514" y="144474"/>
                </a:lnTo>
                <a:lnTo>
                  <a:pt x="212201" y="135686"/>
                </a:lnTo>
                <a:lnTo>
                  <a:pt x="210722" y="127288"/>
                </a:lnTo>
                <a:lnTo>
                  <a:pt x="208465" y="119148"/>
                </a:lnTo>
                <a:lnTo>
                  <a:pt x="205692" y="112453"/>
                </a:lnTo>
                <a:lnTo>
                  <a:pt x="202572" y="106719"/>
                </a:lnTo>
                <a:lnTo>
                  <a:pt x="199223" y="101626"/>
                </a:lnTo>
                <a:lnTo>
                  <a:pt x="194450" y="95691"/>
                </a:lnTo>
                <a:lnTo>
                  <a:pt x="188728" y="89194"/>
                </a:lnTo>
                <a:lnTo>
                  <a:pt x="182373" y="82323"/>
                </a:lnTo>
                <a:lnTo>
                  <a:pt x="175596" y="76472"/>
                </a:lnTo>
                <a:lnTo>
                  <a:pt x="168539" y="71301"/>
                </a:lnTo>
                <a:lnTo>
                  <a:pt x="161294" y="66585"/>
                </a:lnTo>
                <a:lnTo>
                  <a:pt x="153924" y="62170"/>
                </a:lnTo>
                <a:lnTo>
                  <a:pt x="146470" y="57957"/>
                </a:lnTo>
                <a:lnTo>
                  <a:pt x="138961" y="53878"/>
                </a:lnTo>
                <a:lnTo>
                  <a:pt x="132686" y="49889"/>
                </a:lnTo>
                <a:lnTo>
                  <a:pt x="127231" y="45959"/>
                </a:lnTo>
                <a:lnTo>
                  <a:pt x="122326" y="42070"/>
                </a:lnTo>
                <a:lnTo>
                  <a:pt x="116515" y="39477"/>
                </a:lnTo>
                <a:lnTo>
                  <a:pt x="110101" y="37748"/>
                </a:lnTo>
                <a:lnTo>
                  <a:pt x="103285" y="36595"/>
                </a:lnTo>
                <a:lnTo>
                  <a:pt x="96201" y="34557"/>
                </a:lnTo>
                <a:lnTo>
                  <a:pt x="88939" y="31928"/>
                </a:lnTo>
                <a:lnTo>
                  <a:pt x="81557" y="28905"/>
                </a:lnTo>
                <a:lnTo>
                  <a:pt x="74096" y="24350"/>
                </a:lnTo>
                <a:lnTo>
                  <a:pt x="66582" y="18774"/>
                </a:lnTo>
                <a:lnTo>
                  <a:pt x="439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83"/>
          <p:cNvSpPr/>
          <p:nvPr/>
        </p:nvSpPr>
        <p:spPr>
          <a:xfrm>
            <a:off x="2526030" y="4504361"/>
            <a:ext cx="329136" cy="490549"/>
          </a:xfrm>
          <a:custGeom>
            <a:avLst/>
            <a:gdLst/>
            <a:ahLst/>
            <a:cxnLst/>
            <a:rect l="0" t="0" r="0" b="0"/>
            <a:pathLst>
              <a:path w="329136" h="490549">
                <a:moveTo>
                  <a:pt x="0" y="21918"/>
                </a:moveTo>
                <a:lnTo>
                  <a:pt x="12135" y="9783"/>
                </a:lnTo>
                <a:lnTo>
                  <a:pt x="18250" y="6208"/>
                </a:lnTo>
                <a:lnTo>
                  <a:pt x="24867" y="3825"/>
                </a:lnTo>
                <a:lnTo>
                  <a:pt x="31817" y="2236"/>
                </a:lnTo>
                <a:lnTo>
                  <a:pt x="37722" y="1177"/>
                </a:lnTo>
                <a:lnTo>
                  <a:pt x="47668" y="0"/>
                </a:lnTo>
                <a:lnTo>
                  <a:pt x="53369" y="956"/>
                </a:lnTo>
                <a:lnTo>
                  <a:pt x="59709" y="2864"/>
                </a:lnTo>
                <a:lnTo>
                  <a:pt x="66476" y="5405"/>
                </a:lnTo>
                <a:lnTo>
                  <a:pt x="73527" y="9640"/>
                </a:lnTo>
                <a:lnTo>
                  <a:pt x="80768" y="15003"/>
                </a:lnTo>
                <a:lnTo>
                  <a:pt x="88135" y="21118"/>
                </a:lnTo>
                <a:lnTo>
                  <a:pt x="100667" y="30275"/>
                </a:lnTo>
                <a:lnTo>
                  <a:pt x="150900" y="64893"/>
                </a:lnTo>
                <a:lnTo>
                  <a:pt x="178826" y="83775"/>
                </a:lnTo>
                <a:lnTo>
                  <a:pt x="191607" y="93636"/>
                </a:lnTo>
                <a:lnTo>
                  <a:pt x="203938" y="104020"/>
                </a:lnTo>
                <a:lnTo>
                  <a:pt x="215969" y="114753"/>
                </a:lnTo>
                <a:lnTo>
                  <a:pt x="239496" y="136838"/>
                </a:lnTo>
                <a:lnTo>
                  <a:pt x="251104" y="148062"/>
                </a:lnTo>
                <a:lnTo>
                  <a:pt x="261382" y="159354"/>
                </a:lnTo>
                <a:lnTo>
                  <a:pt x="270775" y="170692"/>
                </a:lnTo>
                <a:lnTo>
                  <a:pt x="279576" y="182061"/>
                </a:lnTo>
                <a:lnTo>
                  <a:pt x="286714" y="193450"/>
                </a:lnTo>
                <a:lnTo>
                  <a:pt x="292743" y="204853"/>
                </a:lnTo>
                <a:lnTo>
                  <a:pt x="298032" y="216265"/>
                </a:lnTo>
                <a:lnTo>
                  <a:pt x="302828" y="227683"/>
                </a:lnTo>
                <a:lnTo>
                  <a:pt x="307295" y="239105"/>
                </a:lnTo>
                <a:lnTo>
                  <a:pt x="311543" y="250529"/>
                </a:lnTo>
                <a:lnTo>
                  <a:pt x="315645" y="260686"/>
                </a:lnTo>
                <a:lnTo>
                  <a:pt x="319650" y="269997"/>
                </a:lnTo>
                <a:lnTo>
                  <a:pt x="323590" y="278744"/>
                </a:lnTo>
                <a:lnTo>
                  <a:pt x="326217" y="288385"/>
                </a:lnTo>
                <a:lnTo>
                  <a:pt x="327968" y="298623"/>
                </a:lnTo>
                <a:lnTo>
                  <a:pt x="329135" y="309258"/>
                </a:lnTo>
                <a:lnTo>
                  <a:pt x="328643" y="318888"/>
                </a:lnTo>
                <a:lnTo>
                  <a:pt x="327045" y="327849"/>
                </a:lnTo>
                <a:lnTo>
                  <a:pt x="324710" y="336362"/>
                </a:lnTo>
                <a:lnTo>
                  <a:pt x="321883" y="344577"/>
                </a:lnTo>
                <a:lnTo>
                  <a:pt x="318729" y="352594"/>
                </a:lnTo>
                <a:lnTo>
                  <a:pt x="315356" y="360479"/>
                </a:lnTo>
                <a:lnTo>
                  <a:pt x="310567" y="369546"/>
                </a:lnTo>
                <a:lnTo>
                  <a:pt x="304834" y="379400"/>
                </a:lnTo>
                <a:lnTo>
                  <a:pt x="298473" y="389779"/>
                </a:lnTo>
                <a:lnTo>
                  <a:pt x="292962" y="399239"/>
                </a:lnTo>
                <a:lnTo>
                  <a:pt x="283452" y="416523"/>
                </a:lnTo>
                <a:lnTo>
                  <a:pt x="275328" y="424688"/>
                </a:lnTo>
                <a:lnTo>
                  <a:pt x="264832" y="432672"/>
                </a:lnTo>
                <a:lnTo>
                  <a:pt x="252754" y="440534"/>
                </a:lnTo>
                <a:lnTo>
                  <a:pt x="243433" y="447046"/>
                </a:lnTo>
                <a:lnTo>
                  <a:pt x="235948" y="452656"/>
                </a:lnTo>
                <a:lnTo>
                  <a:pt x="229689" y="457667"/>
                </a:lnTo>
                <a:lnTo>
                  <a:pt x="221706" y="462278"/>
                </a:lnTo>
                <a:lnTo>
                  <a:pt x="212574" y="466622"/>
                </a:lnTo>
                <a:lnTo>
                  <a:pt x="202676" y="470787"/>
                </a:lnTo>
                <a:lnTo>
                  <a:pt x="193537" y="473564"/>
                </a:lnTo>
                <a:lnTo>
                  <a:pt x="184904" y="475416"/>
                </a:lnTo>
                <a:lnTo>
                  <a:pt x="176610" y="476650"/>
                </a:lnTo>
                <a:lnTo>
                  <a:pt x="168540" y="478743"/>
                </a:lnTo>
                <a:lnTo>
                  <a:pt x="160619" y="481408"/>
                </a:lnTo>
                <a:lnTo>
                  <a:pt x="137159" y="4905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84"/>
          <p:cNvSpPr/>
          <p:nvPr/>
        </p:nvSpPr>
        <p:spPr>
          <a:xfrm>
            <a:off x="175320" y="5274074"/>
            <a:ext cx="350461" cy="235186"/>
          </a:xfrm>
          <a:custGeom>
            <a:avLst/>
            <a:gdLst/>
            <a:ahLst/>
            <a:cxnLst/>
            <a:rect l="0" t="0" r="0" b="0"/>
            <a:pathLst>
              <a:path w="350461" h="235186">
                <a:moveTo>
                  <a:pt x="281880" y="6585"/>
                </a:moveTo>
                <a:lnTo>
                  <a:pt x="281880" y="518"/>
                </a:lnTo>
                <a:lnTo>
                  <a:pt x="280610" y="0"/>
                </a:lnTo>
                <a:lnTo>
                  <a:pt x="278493" y="926"/>
                </a:lnTo>
                <a:lnTo>
                  <a:pt x="272754" y="5340"/>
                </a:lnTo>
                <a:lnTo>
                  <a:pt x="265971" y="11535"/>
                </a:lnTo>
                <a:lnTo>
                  <a:pt x="255336" y="18522"/>
                </a:lnTo>
                <a:lnTo>
                  <a:pt x="248944" y="22163"/>
                </a:lnTo>
                <a:lnTo>
                  <a:pt x="243412" y="25861"/>
                </a:lnTo>
                <a:lnTo>
                  <a:pt x="238455" y="29596"/>
                </a:lnTo>
                <a:lnTo>
                  <a:pt x="233880" y="33355"/>
                </a:lnTo>
                <a:lnTo>
                  <a:pt x="228290" y="37132"/>
                </a:lnTo>
                <a:lnTo>
                  <a:pt x="222023" y="40920"/>
                </a:lnTo>
                <a:lnTo>
                  <a:pt x="131287" y="91352"/>
                </a:lnTo>
                <a:lnTo>
                  <a:pt x="102343" y="106913"/>
                </a:lnTo>
                <a:lnTo>
                  <a:pt x="92338" y="112840"/>
                </a:lnTo>
                <a:lnTo>
                  <a:pt x="84399" y="118062"/>
                </a:lnTo>
                <a:lnTo>
                  <a:pt x="77836" y="122813"/>
                </a:lnTo>
                <a:lnTo>
                  <a:pt x="70920" y="127250"/>
                </a:lnTo>
                <a:lnTo>
                  <a:pt x="63770" y="131479"/>
                </a:lnTo>
                <a:lnTo>
                  <a:pt x="56463" y="135568"/>
                </a:lnTo>
                <a:lnTo>
                  <a:pt x="50322" y="139564"/>
                </a:lnTo>
                <a:lnTo>
                  <a:pt x="44958" y="143498"/>
                </a:lnTo>
                <a:lnTo>
                  <a:pt x="40112" y="147390"/>
                </a:lnTo>
                <a:lnTo>
                  <a:pt x="35611" y="151255"/>
                </a:lnTo>
                <a:lnTo>
                  <a:pt x="31341" y="155102"/>
                </a:lnTo>
                <a:lnTo>
                  <a:pt x="27224" y="158937"/>
                </a:lnTo>
                <a:lnTo>
                  <a:pt x="21939" y="161493"/>
                </a:lnTo>
                <a:lnTo>
                  <a:pt x="15876" y="163197"/>
                </a:lnTo>
                <a:lnTo>
                  <a:pt x="9294" y="164333"/>
                </a:lnTo>
                <a:lnTo>
                  <a:pt x="4906" y="166360"/>
                </a:lnTo>
                <a:lnTo>
                  <a:pt x="1980" y="168982"/>
                </a:lnTo>
                <a:lnTo>
                  <a:pt x="30" y="172000"/>
                </a:lnTo>
                <a:lnTo>
                  <a:pt x="0" y="174012"/>
                </a:lnTo>
                <a:lnTo>
                  <a:pt x="1250" y="175353"/>
                </a:lnTo>
                <a:lnTo>
                  <a:pt x="3353" y="176247"/>
                </a:lnTo>
                <a:lnTo>
                  <a:pt x="12463" y="177241"/>
                </a:lnTo>
                <a:lnTo>
                  <a:pt x="18449" y="177506"/>
                </a:lnTo>
                <a:lnTo>
                  <a:pt x="63279" y="177878"/>
                </a:lnTo>
                <a:lnTo>
                  <a:pt x="80266" y="179201"/>
                </a:lnTo>
                <a:lnTo>
                  <a:pt x="96671" y="181352"/>
                </a:lnTo>
                <a:lnTo>
                  <a:pt x="132255" y="187130"/>
                </a:lnTo>
                <a:lnTo>
                  <a:pt x="177703" y="193930"/>
                </a:lnTo>
                <a:lnTo>
                  <a:pt x="200998" y="198792"/>
                </a:lnTo>
                <a:lnTo>
                  <a:pt x="224149" y="204573"/>
                </a:lnTo>
                <a:lnTo>
                  <a:pt x="279648" y="219967"/>
                </a:lnTo>
                <a:lnTo>
                  <a:pt x="286742" y="222500"/>
                </a:lnTo>
                <a:lnTo>
                  <a:pt x="294011" y="225458"/>
                </a:lnTo>
                <a:lnTo>
                  <a:pt x="301397" y="228700"/>
                </a:lnTo>
                <a:lnTo>
                  <a:pt x="307591" y="230862"/>
                </a:lnTo>
                <a:lnTo>
                  <a:pt x="317860" y="233264"/>
                </a:lnTo>
                <a:lnTo>
                  <a:pt x="326946" y="234806"/>
                </a:lnTo>
                <a:lnTo>
                  <a:pt x="329704" y="234933"/>
                </a:lnTo>
                <a:lnTo>
                  <a:pt x="350460" y="235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85"/>
          <p:cNvSpPr/>
          <p:nvPr/>
        </p:nvSpPr>
        <p:spPr>
          <a:xfrm>
            <a:off x="628650" y="5154929"/>
            <a:ext cx="91441" cy="453257"/>
          </a:xfrm>
          <a:custGeom>
            <a:avLst/>
            <a:gdLst/>
            <a:ahLst/>
            <a:cxnLst/>
            <a:rect l="0" t="0" r="0" b="0"/>
            <a:pathLst>
              <a:path w="91441" h="453257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841" y="31818"/>
                </a:lnTo>
                <a:lnTo>
                  <a:pt x="28096" y="139542"/>
                </a:lnTo>
                <a:lnTo>
                  <a:pt x="49216" y="287115"/>
                </a:lnTo>
                <a:lnTo>
                  <a:pt x="51860" y="308250"/>
                </a:lnTo>
                <a:lnTo>
                  <a:pt x="53623" y="324880"/>
                </a:lnTo>
                <a:lnTo>
                  <a:pt x="54799" y="338507"/>
                </a:lnTo>
                <a:lnTo>
                  <a:pt x="56852" y="350132"/>
                </a:lnTo>
                <a:lnTo>
                  <a:pt x="59492" y="360421"/>
                </a:lnTo>
                <a:lnTo>
                  <a:pt x="62521" y="369821"/>
                </a:lnTo>
                <a:lnTo>
                  <a:pt x="64540" y="377358"/>
                </a:lnTo>
                <a:lnTo>
                  <a:pt x="66784" y="389118"/>
                </a:lnTo>
                <a:lnTo>
                  <a:pt x="67782" y="401965"/>
                </a:lnTo>
                <a:lnTo>
                  <a:pt x="68048" y="408946"/>
                </a:lnTo>
                <a:lnTo>
                  <a:pt x="69495" y="414871"/>
                </a:lnTo>
                <a:lnTo>
                  <a:pt x="71730" y="420091"/>
                </a:lnTo>
                <a:lnTo>
                  <a:pt x="74490" y="424841"/>
                </a:lnTo>
                <a:lnTo>
                  <a:pt x="76330" y="430547"/>
                </a:lnTo>
                <a:lnTo>
                  <a:pt x="78374" y="443661"/>
                </a:lnTo>
                <a:lnTo>
                  <a:pt x="80189" y="448174"/>
                </a:lnTo>
                <a:lnTo>
                  <a:pt x="82669" y="451183"/>
                </a:lnTo>
                <a:lnTo>
                  <a:pt x="85593" y="453189"/>
                </a:lnTo>
                <a:lnTo>
                  <a:pt x="87542" y="453256"/>
                </a:lnTo>
                <a:lnTo>
                  <a:pt x="88841" y="452031"/>
                </a:lnTo>
                <a:lnTo>
                  <a:pt x="91440" y="445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86"/>
          <p:cNvSpPr/>
          <p:nvPr/>
        </p:nvSpPr>
        <p:spPr>
          <a:xfrm>
            <a:off x="857250" y="5326379"/>
            <a:ext cx="160021" cy="34291"/>
          </a:xfrm>
          <a:custGeom>
            <a:avLst/>
            <a:gdLst/>
            <a:ahLst/>
            <a:cxnLst/>
            <a:rect l="0" t="0" r="0" b="0"/>
            <a:pathLst>
              <a:path w="160021" h="34291">
                <a:moveTo>
                  <a:pt x="0" y="34290"/>
                </a:moveTo>
                <a:lnTo>
                  <a:pt x="15909" y="34290"/>
                </a:lnTo>
                <a:lnTo>
                  <a:pt x="20766" y="33021"/>
                </a:lnTo>
                <a:lnTo>
                  <a:pt x="26544" y="30904"/>
                </a:lnTo>
                <a:lnTo>
                  <a:pt x="32936" y="28223"/>
                </a:lnTo>
                <a:lnTo>
                  <a:pt x="44817" y="25165"/>
                </a:lnTo>
                <a:lnTo>
                  <a:pt x="60358" y="21857"/>
                </a:lnTo>
                <a:lnTo>
                  <a:pt x="78338" y="18381"/>
                </a:lnTo>
                <a:lnTo>
                  <a:pt x="91596" y="16065"/>
                </a:lnTo>
                <a:lnTo>
                  <a:pt x="101703" y="14520"/>
                </a:lnTo>
                <a:lnTo>
                  <a:pt x="109712" y="13490"/>
                </a:lnTo>
                <a:lnTo>
                  <a:pt x="117591" y="11533"/>
                </a:lnTo>
                <a:lnTo>
                  <a:pt x="125384" y="8959"/>
                </a:lnTo>
                <a:lnTo>
                  <a:pt x="133119" y="5973"/>
                </a:lnTo>
                <a:lnTo>
                  <a:pt x="139546" y="3982"/>
                </a:lnTo>
                <a:lnTo>
                  <a:pt x="145101" y="2655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87"/>
          <p:cNvSpPr/>
          <p:nvPr/>
        </p:nvSpPr>
        <p:spPr>
          <a:xfrm>
            <a:off x="811530" y="5417819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18203" y="34290"/>
                </a:lnTo>
                <a:lnTo>
                  <a:pt x="28645" y="33020"/>
                </a:lnTo>
                <a:lnTo>
                  <a:pt x="40687" y="30904"/>
                </a:lnTo>
                <a:lnTo>
                  <a:pt x="53794" y="28223"/>
                </a:lnTo>
                <a:lnTo>
                  <a:pt x="73963" y="25165"/>
                </a:lnTo>
                <a:lnTo>
                  <a:pt x="126852" y="18382"/>
                </a:lnTo>
                <a:lnTo>
                  <a:pt x="161365" y="14520"/>
                </a:lnTo>
                <a:lnTo>
                  <a:pt x="172347" y="13490"/>
                </a:lnTo>
                <a:lnTo>
                  <a:pt x="180938" y="11534"/>
                </a:lnTo>
                <a:lnTo>
                  <a:pt x="187935" y="895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88"/>
          <p:cNvSpPr/>
          <p:nvPr/>
        </p:nvSpPr>
        <p:spPr>
          <a:xfrm>
            <a:off x="1257300" y="5097779"/>
            <a:ext cx="68581" cy="194311"/>
          </a:xfrm>
          <a:custGeom>
            <a:avLst/>
            <a:gdLst/>
            <a:ahLst/>
            <a:cxnLst/>
            <a:rect l="0" t="0" r="0" b="0"/>
            <a:pathLst>
              <a:path w="68581" h="194311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0370" y="11666"/>
                </a:lnTo>
                <a:lnTo>
                  <a:pt x="10723" y="19207"/>
                </a:lnTo>
                <a:lnTo>
                  <a:pt x="11290" y="46551"/>
                </a:lnTo>
                <a:lnTo>
                  <a:pt x="12607" y="52624"/>
                </a:lnTo>
                <a:lnTo>
                  <a:pt x="14754" y="59213"/>
                </a:lnTo>
                <a:lnTo>
                  <a:pt x="17456" y="66145"/>
                </a:lnTo>
                <a:lnTo>
                  <a:pt x="19257" y="72037"/>
                </a:lnTo>
                <a:lnTo>
                  <a:pt x="20458" y="77235"/>
                </a:lnTo>
                <a:lnTo>
                  <a:pt x="21259" y="81970"/>
                </a:lnTo>
                <a:lnTo>
                  <a:pt x="23062" y="87667"/>
                </a:lnTo>
                <a:lnTo>
                  <a:pt x="25535" y="94005"/>
                </a:lnTo>
                <a:lnTo>
                  <a:pt x="28453" y="100770"/>
                </a:lnTo>
                <a:lnTo>
                  <a:pt x="35082" y="115060"/>
                </a:lnTo>
                <a:lnTo>
                  <a:pt x="38628" y="122427"/>
                </a:lnTo>
                <a:lnTo>
                  <a:pt x="40992" y="128608"/>
                </a:lnTo>
                <a:lnTo>
                  <a:pt x="42568" y="133999"/>
                </a:lnTo>
                <a:lnTo>
                  <a:pt x="43618" y="138863"/>
                </a:lnTo>
                <a:lnTo>
                  <a:pt x="45589" y="145915"/>
                </a:lnTo>
                <a:lnTo>
                  <a:pt x="55376" y="177260"/>
                </a:lnTo>
                <a:lnTo>
                  <a:pt x="55967" y="180403"/>
                </a:lnTo>
                <a:lnTo>
                  <a:pt x="56362" y="183769"/>
                </a:lnTo>
                <a:lnTo>
                  <a:pt x="68580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89"/>
          <p:cNvSpPr/>
          <p:nvPr/>
        </p:nvSpPr>
        <p:spPr>
          <a:xfrm>
            <a:off x="1154430" y="5406389"/>
            <a:ext cx="354331" cy="22862"/>
          </a:xfrm>
          <a:custGeom>
            <a:avLst/>
            <a:gdLst/>
            <a:ahLst/>
            <a:cxnLst/>
            <a:rect l="0" t="0" r="0" b="0"/>
            <a:pathLst>
              <a:path w="354331" h="22862">
                <a:moveTo>
                  <a:pt x="0" y="0"/>
                </a:moveTo>
                <a:lnTo>
                  <a:pt x="134702" y="0"/>
                </a:lnTo>
                <a:lnTo>
                  <a:pt x="192794" y="3387"/>
                </a:lnTo>
                <a:lnTo>
                  <a:pt x="231399" y="6068"/>
                </a:lnTo>
                <a:lnTo>
                  <a:pt x="259676" y="9125"/>
                </a:lnTo>
                <a:lnTo>
                  <a:pt x="281067" y="12434"/>
                </a:lnTo>
                <a:lnTo>
                  <a:pt x="297868" y="15909"/>
                </a:lnTo>
                <a:lnTo>
                  <a:pt x="311609" y="18226"/>
                </a:lnTo>
                <a:lnTo>
                  <a:pt x="323309" y="19771"/>
                </a:lnTo>
                <a:lnTo>
                  <a:pt x="354330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90"/>
          <p:cNvSpPr/>
          <p:nvPr/>
        </p:nvSpPr>
        <p:spPr>
          <a:xfrm>
            <a:off x="1201921" y="5520829"/>
            <a:ext cx="432570" cy="274181"/>
          </a:xfrm>
          <a:custGeom>
            <a:avLst/>
            <a:gdLst/>
            <a:ahLst/>
            <a:cxnLst/>
            <a:rect l="0" t="0" r="0" b="0"/>
            <a:pathLst>
              <a:path w="432570" h="274181">
                <a:moveTo>
                  <a:pt x="43949" y="11290"/>
                </a:moveTo>
                <a:lnTo>
                  <a:pt x="62152" y="5223"/>
                </a:lnTo>
                <a:lnTo>
                  <a:pt x="74476" y="2244"/>
                </a:lnTo>
                <a:lnTo>
                  <a:pt x="85456" y="920"/>
                </a:lnTo>
                <a:lnTo>
                  <a:pt x="98803" y="331"/>
                </a:lnTo>
                <a:lnTo>
                  <a:pt x="138801" y="0"/>
                </a:lnTo>
                <a:lnTo>
                  <a:pt x="154173" y="1223"/>
                </a:lnTo>
                <a:lnTo>
                  <a:pt x="169502" y="3309"/>
                </a:lnTo>
                <a:lnTo>
                  <a:pt x="184801" y="5970"/>
                </a:lnTo>
                <a:lnTo>
                  <a:pt x="197540" y="9013"/>
                </a:lnTo>
                <a:lnTo>
                  <a:pt x="208573" y="12312"/>
                </a:lnTo>
                <a:lnTo>
                  <a:pt x="218468" y="15782"/>
                </a:lnTo>
                <a:lnTo>
                  <a:pt x="226335" y="19365"/>
                </a:lnTo>
                <a:lnTo>
                  <a:pt x="238462" y="26732"/>
                </a:lnTo>
                <a:lnTo>
                  <a:pt x="248086" y="30853"/>
                </a:lnTo>
                <a:lnTo>
                  <a:pt x="252430" y="31952"/>
                </a:lnTo>
                <a:lnTo>
                  <a:pt x="255326" y="33955"/>
                </a:lnTo>
                <a:lnTo>
                  <a:pt x="257257" y="36560"/>
                </a:lnTo>
                <a:lnTo>
                  <a:pt x="260672" y="44111"/>
                </a:lnTo>
                <a:lnTo>
                  <a:pt x="266424" y="55934"/>
                </a:lnTo>
                <a:lnTo>
                  <a:pt x="267195" y="60103"/>
                </a:lnTo>
                <a:lnTo>
                  <a:pt x="266440" y="62882"/>
                </a:lnTo>
                <a:lnTo>
                  <a:pt x="264666" y="64735"/>
                </a:lnTo>
                <a:lnTo>
                  <a:pt x="262214" y="71050"/>
                </a:lnTo>
                <a:lnTo>
                  <a:pt x="259309" y="80340"/>
                </a:lnTo>
                <a:lnTo>
                  <a:pt x="256102" y="91614"/>
                </a:lnTo>
                <a:lnTo>
                  <a:pt x="252694" y="100399"/>
                </a:lnTo>
                <a:lnTo>
                  <a:pt x="249152" y="107526"/>
                </a:lnTo>
                <a:lnTo>
                  <a:pt x="245521" y="113548"/>
                </a:lnTo>
                <a:lnTo>
                  <a:pt x="241830" y="118832"/>
                </a:lnTo>
                <a:lnTo>
                  <a:pt x="238100" y="123625"/>
                </a:lnTo>
                <a:lnTo>
                  <a:pt x="234343" y="128090"/>
                </a:lnTo>
                <a:lnTo>
                  <a:pt x="226782" y="136438"/>
                </a:lnTo>
                <a:lnTo>
                  <a:pt x="222987" y="140442"/>
                </a:lnTo>
                <a:lnTo>
                  <a:pt x="216648" y="144382"/>
                </a:lnTo>
                <a:lnTo>
                  <a:pt x="208611" y="148278"/>
                </a:lnTo>
                <a:lnTo>
                  <a:pt x="199444" y="152146"/>
                </a:lnTo>
                <a:lnTo>
                  <a:pt x="189522" y="155994"/>
                </a:lnTo>
                <a:lnTo>
                  <a:pt x="168338" y="163656"/>
                </a:lnTo>
                <a:lnTo>
                  <a:pt x="158625" y="167478"/>
                </a:lnTo>
                <a:lnTo>
                  <a:pt x="149609" y="171296"/>
                </a:lnTo>
                <a:lnTo>
                  <a:pt x="141059" y="175110"/>
                </a:lnTo>
                <a:lnTo>
                  <a:pt x="131549" y="177654"/>
                </a:lnTo>
                <a:lnTo>
                  <a:pt x="121399" y="179350"/>
                </a:lnTo>
                <a:lnTo>
                  <a:pt x="110822" y="180480"/>
                </a:lnTo>
                <a:lnTo>
                  <a:pt x="101231" y="179964"/>
                </a:lnTo>
                <a:lnTo>
                  <a:pt x="92297" y="178349"/>
                </a:lnTo>
                <a:lnTo>
                  <a:pt x="83801" y="176003"/>
                </a:lnTo>
                <a:lnTo>
                  <a:pt x="70974" y="173396"/>
                </a:lnTo>
                <a:lnTo>
                  <a:pt x="65776" y="172701"/>
                </a:lnTo>
                <a:lnTo>
                  <a:pt x="53226" y="165155"/>
                </a:lnTo>
                <a:lnTo>
                  <a:pt x="46324" y="159587"/>
                </a:lnTo>
                <a:lnTo>
                  <a:pt x="37912" y="154605"/>
                </a:lnTo>
                <a:lnTo>
                  <a:pt x="28494" y="150014"/>
                </a:lnTo>
                <a:lnTo>
                  <a:pt x="18406" y="145682"/>
                </a:lnTo>
                <a:lnTo>
                  <a:pt x="11680" y="141525"/>
                </a:lnTo>
                <a:lnTo>
                  <a:pt x="7196" y="137484"/>
                </a:lnTo>
                <a:lnTo>
                  <a:pt x="4207" y="133519"/>
                </a:lnTo>
                <a:lnTo>
                  <a:pt x="886" y="125728"/>
                </a:lnTo>
                <a:lnTo>
                  <a:pt x="0" y="121872"/>
                </a:lnTo>
                <a:lnTo>
                  <a:pt x="680" y="118031"/>
                </a:lnTo>
                <a:lnTo>
                  <a:pt x="4821" y="110378"/>
                </a:lnTo>
                <a:lnTo>
                  <a:pt x="7509" y="102743"/>
                </a:lnTo>
                <a:lnTo>
                  <a:pt x="8225" y="98929"/>
                </a:lnTo>
                <a:lnTo>
                  <a:pt x="9973" y="96386"/>
                </a:lnTo>
                <a:lnTo>
                  <a:pt x="12408" y="94691"/>
                </a:lnTo>
                <a:lnTo>
                  <a:pt x="18501" y="92807"/>
                </a:lnTo>
                <a:lnTo>
                  <a:pt x="29071" y="91747"/>
                </a:lnTo>
                <a:lnTo>
                  <a:pt x="36490" y="91499"/>
                </a:lnTo>
                <a:lnTo>
                  <a:pt x="47407" y="94775"/>
                </a:lnTo>
                <a:lnTo>
                  <a:pt x="60726" y="100465"/>
                </a:lnTo>
                <a:lnTo>
                  <a:pt x="75112" y="107227"/>
                </a:lnTo>
                <a:lnTo>
                  <a:pt x="85044" y="110808"/>
                </a:lnTo>
                <a:lnTo>
                  <a:pt x="96746" y="114466"/>
                </a:lnTo>
                <a:lnTo>
                  <a:pt x="109627" y="118174"/>
                </a:lnTo>
                <a:lnTo>
                  <a:pt x="129644" y="128266"/>
                </a:lnTo>
                <a:lnTo>
                  <a:pt x="154419" y="142614"/>
                </a:lnTo>
                <a:lnTo>
                  <a:pt x="252037" y="202190"/>
                </a:lnTo>
                <a:lnTo>
                  <a:pt x="282905" y="220171"/>
                </a:lnTo>
                <a:lnTo>
                  <a:pt x="305092" y="232396"/>
                </a:lnTo>
                <a:lnTo>
                  <a:pt x="331862" y="246419"/>
                </a:lnTo>
                <a:lnTo>
                  <a:pt x="348017" y="254645"/>
                </a:lnTo>
                <a:lnTo>
                  <a:pt x="357151" y="258617"/>
                </a:lnTo>
                <a:lnTo>
                  <a:pt x="367050" y="262535"/>
                </a:lnTo>
                <a:lnTo>
                  <a:pt x="377460" y="266416"/>
                </a:lnTo>
                <a:lnTo>
                  <a:pt x="385669" y="269005"/>
                </a:lnTo>
                <a:lnTo>
                  <a:pt x="398178" y="271880"/>
                </a:lnTo>
                <a:lnTo>
                  <a:pt x="411357" y="273158"/>
                </a:lnTo>
                <a:lnTo>
                  <a:pt x="432569" y="274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91"/>
          <p:cNvSpPr/>
          <p:nvPr/>
        </p:nvSpPr>
        <p:spPr>
          <a:xfrm>
            <a:off x="1578026" y="5154929"/>
            <a:ext cx="239345" cy="571501"/>
          </a:xfrm>
          <a:custGeom>
            <a:avLst/>
            <a:gdLst/>
            <a:ahLst/>
            <a:cxnLst/>
            <a:rect l="0" t="0" r="0" b="0"/>
            <a:pathLst>
              <a:path w="239345" h="571501">
                <a:moveTo>
                  <a:pt x="239344" y="0"/>
                </a:moveTo>
                <a:lnTo>
                  <a:pt x="212144" y="27200"/>
                </a:lnTo>
                <a:lnTo>
                  <a:pt x="207241" y="30833"/>
                </a:lnTo>
                <a:lnTo>
                  <a:pt x="201432" y="34526"/>
                </a:lnTo>
                <a:lnTo>
                  <a:pt x="195019" y="38257"/>
                </a:lnTo>
                <a:lnTo>
                  <a:pt x="188204" y="42015"/>
                </a:lnTo>
                <a:lnTo>
                  <a:pt x="173858" y="49577"/>
                </a:lnTo>
                <a:lnTo>
                  <a:pt x="167747" y="53371"/>
                </a:lnTo>
                <a:lnTo>
                  <a:pt x="162402" y="57171"/>
                </a:lnTo>
                <a:lnTo>
                  <a:pt x="157569" y="60974"/>
                </a:lnTo>
                <a:lnTo>
                  <a:pt x="153077" y="64780"/>
                </a:lnTo>
                <a:lnTo>
                  <a:pt x="148813" y="68587"/>
                </a:lnTo>
                <a:lnTo>
                  <a:pt x="144700" y="72395"/>
                </a:lnTo>
                <a:lnTo>
                  <a:pt x="102504" y="108093"/>
                </a:lnTo>
                <a:lnTo>
                  <a:pt x="89697" y="120322"/>
                </a:lnTo>
                <a:lnTo>
                  <a:pt x="79890" y="131015"/>
                </a:lnTo>
                <a:lnTo>
                  <a:pt x="72081" y="140683"/>
                </a:lnTo>
                <a:lnTo>
                  <a:pt x="64335" y="148399"/>
                </a:lnTo>
                <a:lnTo>
                  <a:pt x="56631" y="154813"/>
                </a:lnTo>
                <a:lnTo>
                  <a:pt x="48956" y="160359"/>
                </a:lnTo>
                <a:lnTo>
                  <a:pt x="42568" y="166596"/>
                </a:lnTo>
                <a:lnTo>
                  <a:pt x="37040" y="173294"/>
                </a:lnTo>
                <a:lnTo>
                  <a:pt x="32085" y="180299"/>
                </a:lnTo>
                <a:lnTo>
                  <a:pt x="27511" y="190050"/>
                </a:lnTo>
                <a:lnTo>
                  <a:pt x="23192" y="201630"/>
                </a:lnTo>
                <a:lnTo>
                  <a:pt x="7135" y="250648"/>
                </a:lnTo>
                <a:lnTo>
                  <a:pt x="4528" y="261079"/>
                </a:lnTo>
                <a:lnTo>
                  <a:pt x="2790" y="270573"/>
                </a:lnTo>
                <a:lnTo>
                  <a:pt x="1631" y="279442"/>
                </a:lnTo>
                <a:lnTo>
                  <a:pt x="859" y="290435"/>
                </a:lnTo>
                <a:lnTo>
                  <a:pt x="344" y="302844"/>
                </a:lnTo>
                <a:lnTo>
                  <a:pt x="0" y="316196"/>
                </a:lnTo>
                <a:lnTo>
                  <a:pt x="3581" y="332717"/>
                </a:lnTo>
                <a:lnTo>
                  <a:pt x="9779" y="351352"/>
                </a:lnTo>
                <a:lnTo>
                  <a:pt x="17720" y="371395"/>
                </a:lnTo>
                <a:lnTo>
                  <a:pt x="24285" y="387297"/>
                </a:lnTo>
                <a:lnTo>
                  <a:pt x="34965" y="411739"/>
                </a:lnTo>
                <a:lnTo>
                  <a:pt x="39591" y="420543"/>
                </a:lnTo>
                <a:lnTo>
                  <a:pt x="43945" y="427682"/>
                </a:lnTo>
                <a:lnTo>
                  <a:pt x="48118" y="433712"/>
                </a:lnTo>
                <a:lnTo>
                  <a:pt x="53440" y="440271"/>
                </a:lnTo>
                <a:lnTo>
                  <a:pt x="59528" y="447184"/>
                </a:lnTo>
                <a:lnTo>
                  <a:pt x="66126" y="454333"/>
                </a:lnTo>
                <a:lnTo>
                  <a:pt x="93617" y="482598"/>
                </a:lnTo>
                <a:lnTo>
                  <a:pt x="102822" y="490642"/>
                </a:lnTo>
                <a:lnTo>
                  <a:pt x="111499" y="497275"/>
                </a:lnTo>
                <a:lnTo>
                  <a:pt x="119824" y="502967"/>
                </a:lnTo>
                <a:lnTo>
                  <a:pt x="129184" y="510571"/>
                </a:lnTo>
                <a:lnTo>
                  <a:pt x="139234" y="519451"/>
                </a:lnTo>
                <a:lnTo>
                  <a:pt x="149744" y="529181"/>
                </a:lnTo>
                <a:lnTo>
                  <a:pt x="158020" y="535667"/>
                </a:lnTo>
                <a:lnTo>
                  <a:pt x="164808" y="539992"/>
                </a:lnTo>
                <a:lnTo>
                  <a:pt x="170603" y="542874"/>
                </a:lnTo>
                <a:lnTo>
                  <a:pt x="175737" y="546066"/>
                </a:lnTo>
                <a:lnTo>
                  <a:pt x="180429" y="549465"/>
                </a:lnTo>
                <a:lnTo>
                  <a:pt x="184827" y="553000"/>
                </a:lnTo>
                <a:lnTo>
                  <a:pt x="189029" y="555357"/>
                </a:lnTo>
                <a:lnTo>
                  <a:pt x="193101" y="556928"/>
                </a:lnTo>
                <a:lnTo>
                  <a:pt x="197085" y="557976"/>
                </a:lnTo>
                <a:lnTo>
                  <a:pt x="201011" y="559944"/>
                </a:lnTo>
                <a:lnTo>
                  <a:pt x="204899" y="562526"/>
                </a:lnTo>
                <a:lnTo>
                  <a:pt x="208760" y="565517"/>
                </a:lnTo>
                <a:lnTo>
                  <a:pt x="212605" y="567512"/>
                </a:lnTo>
                <a:lnTo>
                  <a:pt x="216438" y="568841"/>
                </a:lnTo>
                <a:lnTo>
                  <a:pt x="227914" y="571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92"/>
          <p:cNvSpPr/>
          <p:nvPr/>
        </p:nvSpPr>
        <p:spPr>
          <a:xfrm>
            <a:off x="1874520" y="5349239"/>
            <a:ext cx="22861" cy="262891"/>
          </a:xfrm>
          <a:custGeom>
            <a:avLst/>
            <a:gdLst/>
            <a:ahLst/>
            <a:cxnLst/>
            <a:rect l="0" t="0" r="0" b="0"/>
            <a:pathLst>
              <a:path w="22861" h="262891">
                <a:moveTo>
                  <a:pt x="0" y="0"/>
                </a:moveTo>
                <a:lnTo>
                  <a:pt x="0" y="78973"/>
                </a:lnTo>
                <a:lnTo>
                  <a:pt x="1270" y="85669"/>
                </a:lnTo>
                <a:lnTo>
                  <a:pt x="3386" y="92673"/>
                </a:lnTo>
                <a:lnTo>
                  <a:pt x="6067" y="99882"/>
                </a:lnTo>
                <a:lnTo>
                  <a:pt x="7855" y="107228"/>
                </a:lnTo>
                <a:lnTo>
                  <a:pt x="9047" y="114666"/>
                </a:lnTo>
                <a:lnTo>
                  <a:pt x="9841" y="122164"/>
                </a:lnTo>
                <a:lnTo>
                  <a:pt x="10370" y="130973"/>
                </a:lnTo>
                <a:lnTo>
                  <a:pt x="10959" y="150921"/>
                </a:lnTo>
                <a:lnTo>
                  <a:pt x="11337" y="179060"/>
                </a:lnTo>
                <a:lnTo>
                  <a:pt x="11417" y="223535"/>
                </a:lnTo>
                <a:lnTo>
                  <a:pt x="12691" y="229033"/>
                </a:lnTo>
                <a:lnTo>
                  <a:pt x="14811" y="232699"/>
                </a:lnTo>
                <a:lnTo>
                  <a:pt x="17494" y="235143"/>
                </a:lnTo>
                <a:lnTo>
                  <a:pt x="19282" y="239312"/>
                </a:lnTo>
                <a:lnTo>
                  <a:pt x="20475" y="244631"/>
                </a:lnTo>
                <a:lnTo>
                  <a:pt x="22860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93"/>
          <p:cNvSpPr/>
          <p:nvPr/>
        </p:nvSpPr>
        <p:spPr>
          <a:xfrm>
            <a:off x="1965960" y="5372256"/>
            <a:ext cx="228601" cy="234996"/>
          </a:xfrm>
          <a:custGeom>
            <a:avLst/>
            <a:gdLst/>
            <a:ahLst/>
            <a:cxnLst/>
            <a:rect l="0" t="0" r="0" b="0"/>
            <a:pathLst>
              <a:path w="228601" h="234996">
                <a:moveTo>
                  <a:pt x="0" y="79853"/>
                </a:moveTo>
                <a:lnTo>
                  <a:pt x="25750" y="54103"/>
                </a:lnTo>
                <a:lnTo>
                  <a:pt x="29866" y="51257"/>
                </a:lnTo>
                <a:lnTo>
                  <a:pt x="33881" y="49359"/>
                </a:lnTo>
                <a:lnTo>
                  <a:pt x="37827" y="48094"/>
                </a:lnTo>
                <a:lnTo>
                  <a:pt x="42998" y="45981"/>
                </a:lnTo>
                <a:lnTo>
                  <a:pt x="48985" y="43301"/>
                </a:lnTo>
                <a:lnTo>
                  <a:pt x="55516" y="40245"/>
                </a:lnTo>
                <a:lnTo>
                  <a:pt x="61141" y="36938"/>
                </a:lnTo>
                <a:lnTo>
                  <a:pt x="66161" y="33463"/>
                </a:lnTo>
                <a:lnTo>
                  <a:pt x="70777" y="29877"/>
                </a:lnTo>
                <a:lnTo>
                  <a:pt x="76394" y="26216"/>
                </a:lnTo>
                <a:lnTo>
                  <a:pt x="82680" y="22505"/>
                </a:lnTo>
                <a:lnTo>
                  <a:pt x="89409" y="18761"/>
                </a:lnTo>
                <a:lnTo>
                  <a:pt x="96436" y="16265"/>
                </a:lnTo>
                <a:lnTo>
                  <a:pt x="103661" y="14602"/>
                </a:lnTo>
                <a:lnTo>
                  <a:pt x="111017" y="13492"/>
                </a:lnTo>
                <a:lnTo>
                  <a:pt x="117191" y="11483"/>
                </a:lnTo>
                <a:lnTo>
                  <a:pt x="122577" y="8873"/>
                </a:lnTo>
                <a:lnTo>
                  <a:pt x="127438" y="5863"/>
                </a:lnTo>
                <a:lnTo>
                  <a:pt x="133219" y="3856"/>
                </a:lnTo>
                <a:lnTo>
                  <a:pt x="139612" y="2519"/>
                </a:lnTo>
                <a:lnTo>
                  <a:pt x="146415" y="1627"/>
                </a:lnTo>
                <a:lnTo>
                  <a:pt x="152220" y="1033"/>
                </a:lnTo>
                <a:lnTo>
                  <a:pt x="157360" y="636"/>
                </a:lnTo>
                <a:lnTo>
                  <a:pt x="162056" y="372"/>
                </a:lnTo>
                <a:lnTo>
                  <a:pt x="174048" y="78"/>
                </a:lnTo>
                <a:lnTo>
                  <a:pt x="180802" y="0"/>
                </a:lnTo>
                <a:lnTo>
                  <a:pt x="186575" y="1218"/>
                </a:lnTo>
                <a:lnTo>
                  <a:pt x="191693" y="3300"/>
                </a:lnTo>
                <a:lnTo>
                  <a:pt x="202965" y="9698"/>
                </a:lnTo>
                <a:lnTo>
                  <a:pt x="203890" y="11494"/>
                </a:lnTo>
                <a:lnTo>
                  <a:pt x="204918" y="16875"/>
                </a:lnTo>
                <a:lnTo>
                  <a:pt x="205374" y="23500"/>
                </a:lnTo>
                <a:lnTo>
                  <a:pt x="205496" y="27045"/>
                </a:lnTo>
                <a:lnTo>
                  <a:pt x="204307" y="31947"/>
                </a:lnTo>
                <a:lnTo>
                  <a:pt x="202245" y="37756"/>
                </a:lnTo>
                <a:lnTo>
                  <a:pt x="199600" y="44168"/>
                </a:lnTo>
                <a:lnTo>
                  <a:pt x="196566" y="49714"/>
                </a:lnTo>
                <a:lnTo>
                  <a:pt x="193274" y="54680"/>
                </a:lnTo>
                <a:lnTo>
                  <a:pt x="189809" y="59261"/>
                </a:lnTo>
                <a:lnTo>
                  <a:pt x="186229" y="64855"/>
                </a:lnTo>
                <a:lnTo>
                  <a:pt x="182573" y="71124"/>
                </a:lnTo>
                <a:lnTo>
                  <a:pt x="178865" y="77844"/>
                </a:lnTo>
                <a:lnTo>
                  <a:pt x="175123" y="83594"/>
                </a:lnTo>
                <a:lnTo>
                  <a:pt x="171359" y="88697"/>
                </a:lnTo>
                <a:lnTo>
                  <a:pt x="167579" y="93369"/>
                </a:lnTo>
                <a:lnTo>
                  <a:pt x="161249" y="100294"/>
                </a:lnTo>
                <a:lnTo>
                  <a:pt x="144056" y="118148"/>
                </a:lnTo>
                <a:lnTo>
                  <a:pt x="136677" y="126973"/>
                </a:lnTo>
                <a:lnTo>
                  <a:pt x="130488" y="135397"/>
                </a:lnTo>
                <a:lnTo>
                  <a:pt x="125092" y="143553"/>
                </a:lnTo>
                <a:lnTo>
                  <a:pt x="120224" y="150260"/>
                </a:lnTo>
                <a:lnTo>
                  <a:pt x="115710" y="156001"/>
                </a:lnTo>
                <a:lnTo>
                  <a:pt x="111430" y="161098"/>
                </a:lnTo>
                <a:lnTo>
                  <a:pt x="104766" y="167037"/>
                </a:lnTo>
                <a:lnTo>
                  <a:pt x="96514" y="173536"/>
                </a:lnTo>
                <a:lnTo>
                  <a:pt x="87203" y="180408"/>
                </a:lnTo>
                <a:lnTo>
                  <a:pt x="78455" y="187530"/>
                </a:lnTo>
                <a:lnTo>
                  <a:pt x="70083" y="194818"/>
                </a:lnTo>
                <a:lnTo>
                  <a:pt x="61962" y="202216"/>
                </a:lnTo>
                <a:lnTo>
                  <a:pt x="55278" y="207149"/>
                </a:lnTo>
                <a:lnTo>
                  <a:pt x="49552" y="210437"/>
                </a:lnTo>
                <a:lnTo>
                  <a:pt x="44464" y="212629"/>
                </a:lnTo>
                <a:lnTo>
                  <a:pt x="41073" y="215361"/>
                </a:lnTo>
                <a:lnTo>
                  <a:pt x="38812" y="218451"/>
                </a:lnTo>
                <a:lnTo>
                  <a:pt x="37304" y="221782"/>
                </a:lnTo>
                <a:lnTo>
                  <a:pt x="35029" y="224003"/>
                </a:lnTo>
                <a:lnTo>
                  <a:pt x="32243" y="225483"/>
                </a:lnTo>
                <a:lnTo>
                  <a:pt x="29115" y="226470"/>
                </a:lnTo>
                <a:lnTo>
                  <a:pt x="28300" y="227128"/>
                </a:lnTo>
                <a:lnTo>
                  <a:pt x="29026" y="227566"/>
                </a:lnTo>
                <a:lnTo>
                  <a:pt x="30781" y="227859"/>
                </a:lnTo>
                <a:lnTo>
                  <a:pt x="53050" y="228183"/>
                </a:lnTo>
                <a:lnTo>
                  <a:pt x="69657" y="228270"/>
                </a:lnTo>
                <a:lnTo>
                  <a:pt x="90888" y="229598"/>
                </a:lnTo>
                <a:lnTo>
                  <a:pt x="141571" y="234460"/>
                </a:lnTo>
                <a:lnTo>
                  <a:pt x="160421" y="234995"/>
                </a:lnTo>
                <a:lnTo>
                  <a:pt x="174257" y="234081"/>
                </a:lnTo>
                <a:lnTo>
                  <a:pt x="184751" y="232202"/>
                </a:lnTo>
                <a:lnTo>
                  <a:pt x="194287" y="230949"/>
                </a:lnTo>
                <a:lnTo>
                  <a:pt x="203185" y="230114"/>
                </a:lnTo>
                <a:lnTo>
                  <a:pt x="228600" y="2284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94"/>
          <p:cNvSpPr/>
          <p:nvPr/>
        </p:nvSpPr>
        <p:spPr>
          <a:xfrm>
            <a:off x="2217990" y="5429250"/>
            <a:ext cx="170670" cy="227971"/>
          </a:xfrm>
          <a:custGeom>
            <a:avLst/>
            <a:gdLst/>
            <a:ahLst/>
            <a:cxnLst/>
            <a:rect l="0" t="0" r="0" b="0"/>
            <a:pathLst>
              <a:path w="170670" h="227971">
                <a:moveTo>
                  <a:pt x="56580" y="11429"/>
                </a:moveTo>
                <a:lnTo>
                  <a:pt x="67539" y="11429"/>
                </a:lnTo>
                <a:lnTo>
                  <a:pt x="64414" y="14816"/>
                </a:lnTo>
                <a:lnTo>
                  <a:pt x="61802" y="17497"/>
                </a:lnTo>
                <a:lnTo>
                  <a:pt x="58791" y="21825"/>
                </a:lnTo>
                <a:lnTo>
                  <a:pt x="55514" y="27249"/>
                </a:lnTo>
                <a:lnTo>
                  <a:pt x="52059" y="33406"/>
                </a:lnTo>
                <a:lnTo>
                  <a:pt x="48486" y="38780"/>
                </a:lnTo>
                <a:lnTo>
                  <a:pt x="44834" y="43633"/>
                </a:lnTo>
                <a:lnTo>
                  <a:pt x="41129" y="48139"/>
                </a:lnTo>
                <a:lnTo>
                  <a:pt x="36119" y="52412"/>
                </a:lnTo>
                <a:lnTo>
                  <a:pt x="30240" y="56531"/>
                </a:lnTo>
                <a:lnTo>
                  <a:pt x="23779" y="60547"/>
                </a:lnTo>
                <a:lnTo>
                  <a:pt x="19473" y="65765"/>
                </a:lnTo>
                <a:lnTo>
                  <a:pt x="16602" y="71783"/>
                </a:lnTo>
                <a:lnTo>
                  <a:pt x="14688" y="78335"/>
                </a:lnTo>
                <a:lnTo>
                  <a:pt x="12142" y="85244"/>
                </a:lnTo>
                <a:lnTo>
                  <a:pt x="9175" y="92388"/>
                </a:lnTo>
                <a:lnTo>
                  <a:pt x="5926" y="99692"/>
                </a:lnTo>
                <a:lnTo>
                  <a:pt x="3761" y="107101"/>
                </a:lnTo>
                <a:lnTo>
                  <a:pt x="2317" y="114581"/>
                </a:lnTo>
                <a:lnTo>
                  <a:pt x="1354" y="122107"/>
                </a:lnTo>
                <a:lnTo>
                  <a:pt x="713" y="129665"/>
                </a:lnTo>
                <a:lnTo>
                  <a:pt x="285" y="137243"/>
                </a:lnTo>
                <a:lnTo>
                  <a:pt x="0" y="144835"/>
                </a:lnTo>
                <a:lnTo>
                  <a:pt x="1080" y="152436"/>
                </a:lnTo>
                <a:lnTo>
                  <a:pt x="3070" y="160044"/>
                </a:lnTo>
                <a:lnTo>
                  <a:pt x="5666" y="167656"/>
                </a:lnTo>
                <a:lnTo>
                  <a:pt x="9937" y="176540"/>
                </a:lnTo>
                <a:lnTo>
                  <a:pt x="15325" y="186273"/>
                </a:lnTo>
                <a:lnTo>
                  <a:pt x="21456" y="196572"/>
                </a:lnTo>
                <a:lnTo>
                  <a:pt x="28084" y="203438"/>
                </a:lnTo>
                <a:lnTo>
                  <a:pt x="35043" y="208015"/>
                </a:lnTo>
                <a:lnTo>
                  <a:pt x="42222" y="211066"/>
                </a:lnTo>
                <a:lnTo>
                  <a:pt x="56972" y="217844"/>
                </a:lnTo>
                <a:lnTo>
                  <a:pt x="64461" y="221429"/>
                </a:lnTo>
                <a:lnTo>
                  <a:pt x="71994" y="223819"/>
                </a:lnTo>
                <a:lnTo>
                  <a:pt x="79556" y="225412"/>
                </a:lnTo>
                <a:lnTo>
                  <a:pt x="87137" y="226475"/>
                </a:lnTo>
                <a:lnTo>
                  <a:pt x="93461" y="227183"/>
                </a:lnTo>
                <a:lnTo>
                  <a:pt x="98947" y="227655"/>
                </a:lnTo>
                <a:lnTo>
                  <a:pt x="103875" y="227970"/>
                </a:lnTo>
                <a:lnTo>
                  <a:pt x="108430" y="226910"/>
                </a:lnTo>
                <a:lnTo>
                  <a:pt x="112736" y="224933"/>
                </a:lnTo>
                <a:lnTo>
                  <a:pt x="116877" y="222345"/>
                </a:lnTo>
                <a:lnTo>
                  <a:pt x="122178" y="220620"/>
                </a:lnTo>
                <a:lnTo>
                  <a:pt x="128252" y="219470"/>
                </a:lnTo>
                <a:lnTo>
                  <a:pt x="134841" y="218703"/>
                </a:lnTo>
                <a:lnTo>
                  <a:pt x="140504" y="215652"/>
                </a:lnTo>
                <a:lnTo>
                  <a:pt x="145549" y="211078"/>
                </a:lnTo>
                <a:lnTo>
                  <a:pt x="150183" y="205488"/>
                </a:lnTo>
                <a:lnTo>
                  <a:pt x="154542" y="200492"/>
                </a:lnTo>
                <a:lnTo>
                  <a:pt x="158718" y="195891"/>
                </a:lnTo>
                <a:lnTo>
                  <a:pt x="162772" y="191554"/>
                </a:lnTo>
                <a:lnTo>
                  <a:pt x="165474" y="186123"/>
                </a:lnTo>
                <a:lnTo>
                  <a:pt x="167276" y="179961"/>
                </a:lnTo>
                <a:lnTo>
                  <a:pt x="168477" y="173314"/>
                </a:lnTo>
                <a:lnTo>
                  <a:pt x="169278" y="166343"/>
                </a:lnTo>
                <a:lnTo>
                  <a:pt x="169812" y="159155"/>
                </a:lnTo>
                <a:lnTo>
                  <a:pt x="170405" y="145665"/>
                </a:lnTo>
                <a:lnTo>
                  <a:pt x="170669" y="135436"/>
                </a:lnTo>
                <a:lnTo>
                  <a:pt x="169469" y="129661"/>
                </a:lnTo>
                <a:lnTo>
                  <a:pt x="167399" y="123270"/>
                </a:lnTo>
                <a:lnTo>
                  <a:pt x="164749" y="116470"/>
                </a:lnTo>
                <a:lnTo>
                  <a:pt x="161713" y="109396"/>
                </a:lnTo>
                <a:lnTo>
                  <a:pt x="154952" y="94763"/>
                </a:lnTo>
                <a:lnTo>
                  <a:pt x="151371" y="88575"/>
                </a:lnTo>
                <a:lnTo>
                  <a:pt x="147714" y="83180"/>
                </a:lnTo>
                <a:lnTo>
                  <a:pt x="144006" y="78313"/>
                </a:lnTo>
                <a:lnTo>
                  <a:pt x="138994" y="72529"/>
                </a:lnTo>
                <a:lnTo>
                  <a:pt x="133112" y="66132"/>
                </a:lnTo>
                <a:lnTo>
                  <a:pt x="116086" y="48381"/>
                </a:lnTo>
                <a:lnTo>
                  <a:pt x="111491" y="43684"/>
                </a:lnTo>
                <a:lnTo>
                  <a:pt x="105887" y="39282"/>
                </a:lnTo>
                <a:lnTo>
                  <a:pt x="99611" y="35078"/>
                </a:lnTo>
                <a:lnTo>
                  <a:pt x="92887" y="31005"/>
                </a:lnTo>
                <a:lnTo>
                  <a:pt x="87135" y="27020"/>
                </a:lnTo>
                <a:lnTo>
                  <a:pt x="82030" y="23093"/>
                </a:lnTo>
                <a:lnTo>
                  <a:pt x="77356" y="19205"/>
                </a:lnTo>
                <a:lnTo>
                  <a:pt x="72971" y="16614"/>
                </a:lnTo>
                <a:lnTo>
                  <a:pt x="68777" y="14885"/>
                </a:lnTo>
                <a:lnTo>
                  <a:pt x="64711" y="13733"/>
                </a:lnTo>
                <a:lnTo>
                  <a:pt x="60731" y="11696"/>
                </a:lnTo>
                <a:lnTo>
                  <a:pt x="56807" y="9067"/>
                </a:lnTo>
                <a:lnTo>
                  <a:pt x="337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95"/>
          <p:cNvSpPr/>
          <p:nvPr/>
        </p:nvSpPr>
        <p:spPr>
          <a:xfrm>
            <a:off x="2297430" y="5269229"/>
            <a:ext cx="285075" cy="365761"/>
          </a:xfrm>
          <a:custGeom>
            <a:avLst/>
            <a:gdLst/>
            <a:ahLst/>
            <a:cxnLst/>
            <a:rect l="0" t="0" r="0" b="0"/>
            <a:pathLst>
              <a:path w="285075" h="365761">
                <a:moveTo>
                  <a:pt x="0" y="0"/>
                </a:moveTo>
                <a:lnTo>
                  <a:pt x="18203" y="0"/>
                </a:lnTo>
                <a:lnTo>
                  <a:pt x="26105" y="1271"/>
                </a:lnTo>
                <a:lnTo>
                  <a:pt x="33913" y="3387"/>
                </a:lnTo>
                <a:lnTo>
                  <a:pt x="41659" y="6068"/>
                </a:lnTo>
                <a:lnTo>
                  <a:pt x="49362" y="9125"/>
                </a:lnTo>
                <a:lnTo>
                  <a:pt x="57038" y="12434"/>
                </a:lnTo>
                <a:lnTo>
                  <a:pt x="72340" y="19497"/>
                </a:lnTo>
                <a:lnTo>
                  <a:pt x="87608" y="26868"/>
                </a:lnTo>
                <a:lnTo>
                  <a:pt x="95235" y="31883"/>
                </a:lnTo>
                <a:lnTo>
                  <a:pt x="102860" y="37765"/>
                </a:lnTo>
                <a:lnTo>
                  <a:pt x="110483" y="44227"/>
                </a:lnTo>
                <a:lnTo>
                  <a:pt x="123185" y="53615"/>
                </a:lnTo>
                <a:lnTo>
                  <a:pt x="157619" y="77592"/>
                </a:lnTo>
                <a:lnTo>
                  <a:pt x="172389" y="89829"/>
                </a:lnTo>
                <a:lnTo>
                  <a:pt x="184776" y="101796"/>
                </a:lnTo>
                <a:lnTo>
                  <a:pt x="205312" y="123983"/>
                </a:lnTo>
                <a:lnTo>
                  <a:pt x="222906" y="142310"/>
                </a:lnTo>
                <a:lnTo>
                  <a:pt x="229884" y="150754"/>
                </a:lnTo>
                <a:lnTo>
                  <a:pt x="235806" y="158923"/>
                </a:lnTo>
                <a:lnTo>
                  <a:pt x="241024" y="166909"/>
                </a:lnTo>
                <a:lnTo>
                  <a:pt x="245772" y="176042"/>
                </a:lnTo>
                <a:lnTo>
                  <a:pt x="250208" y="185942"/>
                </a:lnTo>
                <a:lnTo>
                  <a:pt x="254435" y="196351"/>
                </a:lnTo>
                <a:lnTo>
                  <a:pt x="258523" y="205831"/>
                </a:lnTo>
                <a:lnTo>
                  <a:pt x="266452" y="223138"/>
                </a:lnTo>
                <a:lnTo>
                  <a:pt x="278056" y="247161"/>
                </a:lnTo>
                <a:lnTo>
                  <a:pt x="280621" y="254944"/>
                </a:lnTo>
                <a:lnTo>
                  <a:pt x="282330" y="262673"/>
                </a:lnTo>
                <a:lnTo>
                  <a:pt x="283470" y="270365"/>
                </a:lnTo>
                <a:lnTo>
                  <a:pt x="284230" y="278033"/>
                </a:lnTo>
                <a:lnTo>
                  <a:pt x="284736" y="285686"/>
                </a:lnTo>
                <a:lnTo>
                  <a:pt x="285074" y="293327"/>
                </a:lnTo>
                <a:lnTo>
                  <a:pt x="284029" y="299692"/>
                </a:lnTo>
                <a:lnTo>
                  <a:pt x="279482" y="310150"/>
                </a:lnTo>
                <a:lnTo>
                  <a:pt x="276614" y="319031"/>
                </a:lnTo>
                <a:lnTo>
                  <a:pt x="275849" y="323178"/>
                </a:lnTo>
                <a:lnTo>
                  <a:pt x="271613" y="331171"/>
                </a:lnTo>
                <a:lnTo>
                  <a:pt x="268705" y="335081"/>
                </a:lnTo>
                <a:lnTo>
                  <a:pt x="265497" y="337688"/>
                </a:lnTo>
                <a:lnTo>
                  <a:pt x="262088" y="339425"/>
                </a:lnTo>
                <a:lnTo>
                  <a:pt x="258545" y="340584"/>
                </a:lnTo>
                <a:lnTo>
                  <a:pt x="253643" y="343896"/>
                </a:lnTo>
                <a:lnTo>
                  <a:pt x="247835" y="348644"/>
                </a:lnTo>
                <a:lnTo>
                  <a:pt x="241423" y="354350"/>
                </a:lnTo>
                <a:lnTo>
                  <a:pt x="234609" y="358153"/>
                </a:lnTo>
                <a:lnTo>
                  <a:pt x="227526" y="360689"/>
                </a:lnTo>
                <a:lnTo>
                  <a:pt x="220264" y="362379"/>
                </a:lnTo>
                <a:lnTo>
                  <a:pt x="214152" y="363506"/>
                </a:lnTo>
                <a:lnTo>
                  <a:pt x="208808" y="364258"/>
                </a:lnTo>
                <a:lnTo>
                  <a:pt x="194309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96"/>
          <p:cNvSpPr/>
          <p:nvPr/>
        </p:nvSpPr>
        <p:spPr>
          <a:xfrm>
            <a:off x="251991" y="5852159"/>
            <a:ext cx="296650" cy="251461"/>
          </a:xfrm>
          <a:custGeom>
            <a:avLst/>
            <a:gdLst/>
            <a:ahLst/>
            <a:cxnLst/>
            <a:rect l="0" t="0" r="0" b="0"/>
            <a:pathLst>
              <a:path w="296650" h="251461">
                <a:moveTo>
                  <a:pt x="216639" y="0"/>
                </a:moveTo>
                <a:lnTo>
                  <a:pt x="210571" y="6068"/>
                </a:lnTo>
                <a:lnTo>
                  <a:pt x="204973" y="12935"/>
                </a:lnTo>
                <a:lnTo>
                  <a:pt x="188594" y="34113"/>
                </a:lnTo>
                <a:lnTo>
                  <a:pt x="180162" y="43062"/>
                </a:lnTo>
                <a:lnTo>
                  <a:pt x="172001" y="50298"/>
                </a:lnTo>
                <a:lnTo>
                  <a:pt x="164020" y="56392"/>
                </a:lnTo>
                <a:lnTo>
                  <a:pt x="156160" y="62995"/>
                </a:lnTo>
                <a:lnTo>
                  <a:pt x="148379" y="69936"/>
                </a:lnTo>
                <a:lnTo>
                  <a:pt x="140652" y="77105"/>
                </a:lnTo>
                <a:lnTo>
                  <a:pt x="131691" y="84423"/>
                </a:lnTo>
                <a:lnTo>
                  <a:pt x="121907" y="91842"/>
                </a:lnTo>
                <a:lnTo>
                  <a:pt x="111574" y="99328"/>
                </a:lnTo>
                <a:lnTo>
                  <a:pt x="102146" y="105589"/>
                </a:lnTo>
                <a:lnTo>
                  <a:pt x="93320" y="111033"/>
                </a:lnTo>
                <a:lnTo>
                  <a:pt x="84896" y="115932"/>
                </a:lnTo>
                <a:lnTo>
                  <a:pt x="68763" y="124762"/>
                </a:lnTo>
                <a:lnTo>
                  <a:pt x="60905" y="128895"/>
                </a:lnTo>
                <a:lnTo>
                  <a:pt x="54396" y="132920"/>
                </a:lnTo>
                <a:lnTo>
                  <a:pt x="48787" y="136874"/>
                </a:lnTo>
                <a:lnTo>
                  <a:pt x="43778" y="140780"/>
                </a:lnTo>
                <a:lnTo>
                  <a:pt x="34825" y="148505"/>
                </a:lnTo>
                <a:lnTo>
                  <a:pt x="26612" y="156173"/>
                </a:lnTo>
                <a:lnTo>
                  <a:pt x="11175" y="171212"/>
                </a:lnTo>
                <a:lnTo>
                  <a:pt x="1261" y="181093"/>
                </a:lnTo>
                <a:lnTo>
                  <a:pt x="664" y="182959"/>
                </a:lnTo>
                <a:lnTo>
                  <a:pt x="0" y="188419"/>
                </a:lnTo>
                <a:lnTo>
                  <a:pt x="1093" y="190383"/>
                </a:lnTo>
                <a:lnTo>
                  <a:pt x="3091" y="191692"/>
                </a:lnTo>
                <a:lnTo>
                  <a:pt x="5694" y="192565"/>
                </a:lnTo>
                <a:lnTo>
                  <a:pt x="11972" y="196922"/>
                </a:lnTo>
                <a:lnTo>
                  <a:pt x="15424" y="199861"/>
                </a:lnTo>
                <a:lnTo>
                  <a:pt x="18996" y="201820"/>
                </a:lnTo>
                <a:lnTo>
                  <a:pt x="26351" y="203998"/>
                </a:lnTo>
                <a:lnTo>
                  <a:pt x="33900" y="204579"/>
                </a:lnTo>
                <a:lnTo>
                  <a:pt x="44013" y="204966"/>
                </a:lnTo>
                <a:lnTo>
                  <a:pt x="55835" y="205224"/>
                </a:lnTo>
                <a:lnTo>
                  <a:pt x="70066" y="206666"/>
                </a:lnTo>
                <a:lnTo>
                  <a:pt x="85904" y="208898"/>
                </a:lnTo>
                <a:lnTo>
                  <a:pt x="102812" y="211655"/>
                </a:lnTo>
                <a:lnTo>
                  <a:pt x="116624" y="213494"/>
                </a:lnTo>
                <a:lnTo>
                  <a:pt x="128372" y="214719"/>
                </a:lnTo>
                <a:lnTo>
                  <a:pt x="138744" y="215536"/>
                </a:lnTo>
                <a:lnTo>
                  <a:pt x="154549" y="218621"/>
                </a:lnTo>
                <a:lnTo>
                  <a:pt x="173976" y="223217"/>
                </a:lnTo>
                <a:lnTo>
                  <a:pt x="195817" y="228822"/>
                </a:lnTo>
                <a:lnTo>
                  <a:pt x="212917" y="232558"/>
                </a:lnTo>
                <a:lnTo>
                  <a:pt x="226858" y="235048"/>
                </a:lnTo>
                <a:lnTo>
                  <a:pt x="238691" y="236710"/>
                </a:lnTo>
                <a:lnTo>
                  <a:pt x="247850" y="239087"/>
                </a:lnTo>
                <a:lnTo>
                  <a:pt x="255227" y="241941"/>
                </a:lnTo>
                <a:lnTo>
                  <a:pt x="261414" y="245114"/>
                </a:lnTo>
                <a:lnTo>
                  <a:pt x="268079" y="247229"/>
                </a:lnTo>
                <a:lnTo>
                  <a:pt x="275062" y="248640"/>
                </a:lnTo>
                <a:lnTo>
                  <a:pt x="296649" y="2514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97"/>
          <p:cNvSpPr/>
          <p:nvPr/>
        </p:nvSpPr>
        <p:spPr>
          <a:xfrm>
            <a:off x="605790" y="5760719"/>
            <a:ext cx="114301" cy="400051"/>
          </a:xfrm>
          <a:custGeom>
            <a:avLst/>
            <a:gdLst/>
            <a:ahLst/>
            <a:cxnLst/>
            <a:rect l="0" t="0" r="0" b="0"/>
            <a:pathLst>
              <a:path w="114301" h="400051">
                <a:moveTo>
                  <a:pt x="0" y="0"/>
                </a:moveTo>
                <a:lnTo>
                  <a:pt x="0" y="41659"/>
                </a:lnTo>
                <a:lnTo>
                  <a:pt x="1270" y="49363"/>
                </a:lnTo>
                <a:lnTo>
                  <a:pt x="3386" y="57039"/>
                </a:lnTo>
                <a:lnTo>
                  <a:pt x="6067" y="64696"/>
                </a:lnTo>
                <a:lnTo>
                  <a:pt x="9125" y="74881"/>
                </a:lnTo>
                <a:lnTo>
                  <a:pt x="15909" y="99744"/>
                </a:lnTo>
                <a:lnTo>
                  <a:pt x="18226" y="112216"/>
                </a:lnTo>
                <a:lnTo>
                  <a:pt x="19770" y="124341"/>
                </a:lnTo>
                <a:lnTo>
                  <a:pt x="20800" y="136234"/>
                </a:lnTo>
                <a:lnTo>
                  <a:pt x="22757" y="146702"/>
                </a:lnTo>
                <a:lnTo>
                  <a:pt x="25331" y="156222"/>
                </a:lnTo>
                <a:lnTo>
                  <a:pt x="28317" y="165108"/>
                </a:lnTo>
                <a:lnTo>
                  <a:pt x="30308" y="173573"/>
                </a:lnTo>
                <a:lnTo>
                  <a:pt x="31635" y="181755"/>
                </a:lnTo>
                <a:lnTo>
                  <a:pt x="32520" y="189750"/>
                </a:lnTo>
                <a:lnTo>
                  <a:pt x="34380" y="198890"/>
                </a:lnTo>
                <a:lnTo>
                  <a:pt x="36890" y="208794"/>
                </a:lnTo>
                <a:lnTo>
                  <a:pt x="43065" y="231228"/>
                </a:lnTo>
                <a:lnTo>
                  <a:pt x="50043" y="258131"/>
                </a:lnTo>
                <a:lnTo>
                  <a:pt x="53682" y="269878"/>
                </a:lnTo>
                <a:lnTo>
                  <a:pt x="57378" y="280249"/>
                </a:lnTo>
                <a:lnTo>
                  <a:pt x="78502" y="333347"/>
                </a:lnTo>
                <a:lnTo>
                  <a:pt x="82815" y="345422"/>
                </a:lnTo>
                <a:lnTo>
                  <a:pt x="85690" y="354741"/>
                </a:lnTo>
                <a:lnTo>
                  <a:pt x="87606" y="362224"/>
                </a:lnTo>
                <a:lnTo>
                  <a:pt x="90154" y="368482"/>
                </a:lnTo>
                <a:lnTo>
                  <a:pt x="93123" y="373925"/>
                </a:lnTo>
                <a:lnTo>
                  <a:pt x="96372" y="378824"/>
                </a:lnTo>
                <a:lnTo>
                  <a:pt x="98538" y="383359"/>
                </a:lnTo>
                <a:lnTo>
                  <a:pt x="100944" y="391786"/>
                </a:lnTo>
                <a:lnTo>
                  <a:pt x="102856" y="394540"/>
                </a:lnTo>
                <a:lnTo>
                  <a:pt x="105401" y="396377"/>
                </a:lnTo>
                <a:lnTo>
                  <a:pt x="114300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98"/>
          <p:cNvSpPr/>
          <p:nvPr/>
        </p:nvSpPr>
        <p:spPr>
          <a:xfrm>
            <a:off x="868680" y="5943600"/>
            <a:ext cx="217171" cy="11430"/>
          </a:xfrm>
          <a:custGeom>
            <a:avLst/>
            <a:gdLst/>
            <a:ahLst/>
            <a:cxnLst/>
            <a:rect l="0" t="0" r="0" b="0"/>
            <a:pathLst>
              <a:path w="217171" h="11430">
                <a:moveTo>
                  <a:pt x="0" y="11429"/>
                </a:moveTo>
                <a:lnTo>
                  <a:pt x="12135" y="11429"/>
                </a:lnTo>
                <a:lnTo>
                  <a:pt x="16980" y="10160"/>
                </a:lnTo>
                <a:lnTo>
                  <a:pt x="21480" y="8043"/>
                </a:lnTo>
                <a:lnTo>
                  <a:pt x="25750" y="5362"/>
                </a:lnTo>
                <a:lnTo>
                  <a:pt x="29866" y="3574"/>
                </a:lnTo>
                <a:lnTo>
                  <a:pt x="33881" y="2382"/>
                </a:lnTo>
                <a:lnTo>
                  <a:pt x="37827" y="1588"/>
                </a:lnTo>
                <a:lnTo>
                  <a:pt x="45538" y="1058"/>
                </a:lnTo>
                <a:lnTo>
                  <a:pt x="55759" y="705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99"/>
          <p:cNvSpPr/>
          <p:nvPr/>
        </p:nvSpPr>
        <p:spPr>
          <a:xfrm>
            <a:off x="902970" y="6023609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00"/>
          <p:cNvSpPr/>
          <p:nvPr/>
        </p:nvSpPr>
        <p:spPr>
          <a:xfrm>
            <a:off x="1282455" y="5875019"/>
            <a:ext cx="236910" cy="386338"/>
          </a:xfrm>
          <a:custGeom>
            <a:avLst/>
            <a:gdLst/>
            <a:ahLst/>
            <a:cxnLst/>
            <a:rect l="0" t="0" r="0" b="0"/>
            <a:pathLst>
              <a:path w="236910" h="386338">
                <a:moveTo>
                  <a:pt x="89145" y="0"/>
                </a:moveTo>
                <a:lnTo>
                  <a:pt x="83077" y="6068"/>
                </a:lnTo>
                <a:lnTo>
                  <a:pt x="76711" y="15821"/>
                </a:lnTo>
                <a:lnTo>
                  <a:pt x="73236" y="21977"/>
                </a:lnTo>
                <a:lnTo>
                  <a:pt x="70919" y="28621"/>
                </a:lnTo>
                <a:lnTo>
                  <a:pt x="69374" y="35591"/>
                </a:lnTo>
                <a:lnTo>
                  <a:pt x="68344" y="42778"/>
                </a:lnTo>
                <a:lnTo>
                  <a:pt x="63813" y="54149"/>
                </a:lnTo>
                <a:lnTo>
                  <a:pt x="60827" y="58959"/>
                </a:lnTo>
                <a:lnTo>
                  <a:pt x="56296" y="67246"/>
                </a:lnTo>
                <a:lnTo>
                  <a:pt x="34161" y="110274"/>
                </a:lnTo>
                <a:lnTo>
                  <a:pt x="17182" y="143985"/>
                </a:lnTo>
                <a:lnTo>
                  <a:pt x="13230" y="154410"/>
                </a:lnTo>
                <a:lnTo>
                  <a:pt x="9325" y="166440"/>
                </a:lnTo>
                <a:lnTo>
                  <a:pt x="5451" y="179541"/>
                </a:lnTo>
                <a:lnTo>
                  <a:pt x="2869" y="193354"/>
                </a:lnTo>
                <a:lnTo>
                  <a:pt x="1148" y="207643"/>
                </a:lnTo>
                <a:lnTo>
                  <a:pt x="0" y="222248"/>
                </a:lnTo>
                <a:lnTo>
                  <a:pt x="505" y="234526"/>
                </a:lnTo>
                <a:lnTo>
                  <a:pt x="2111" y="245251"/>
                </a:lnTo>
                <a:lnTo>
                  <a:pt x="4452" y="254941"/>
                </a:lnTo>
                <a:lnTo>
                  <a:pt x="8553" y="266480"/>
                </a:lnTo>
                <a:lnTo>
                  <a:pt x="13827" y="279254"/>
                </a:lnTo>
                <a:lnTo>
                  <a:pt x="25190" y="304453"/>
                </a:lnTo>
                <a:lnTo>
                  <a:pt x="34474" y="324120"/>
                </a:lnTo>
                <a:lnTo>
                  <a:pt x="38727" y="331650"/>
                </a:lnTo>
                <a:lnTo>
                  <a:pt x="42833" y="337940"/>
                </a:lnTo>
                <a:lnTo>
                  <a:pt x="46840" y="343403"/>
                </a:lnTo>
                <a:lnTo>
                  <a:pt x="52052" y="348316"/>
                </a:lnTo>
                <a:lnTo>
                  <a:pt x="58066" y="352860"/>
                </a:lnTo>
                <a:lnTo>
                  <a:pt x="64616" y="357161"/>
                </a:lnTo>
                <a:lnTo>
                  <a:pt x="71522" y="361297"/>
                </a:lnTo>
                <a:lnTo>
                  <a:pt x="78666" y="365325"/>
                </a:lnTo>
                <a:lnTo>
                  <a:pt x="93378" y="373187"/>
                </a:lnTo>
                <a:lnTo>
                  <a:pt x="108383" y="380914"/>
                </a:lnTo>
                <a:lnTo>
                  <a:pt x="115940" y="383483"/>
                </a:lnTo>
                <a:lnTo>
                  <a:pt x="123518" y="385196"/>
                </a:lnTo>
                <a:lnTo>
                  <a:pt x="131110" y="386337"/>
                </a:lnTo>
                <a:lnTo>
                  <a:pt x="138712" y="385829"/>
                </a:lnTo>
                <a:lnTo>
                  <a:pt x="146319" y="384219"/>
                </a:lnTo>
                <a:lnTo>
                  <a:pt x="153931" y="381876"/>
                </a:lnTo>
                <a:lnTo>
                  <a:pt x="161546" y="380314"/>
                </a:lnTo>
                <a:lnTo>
                  <a:pt x="169162" y="379273"/>
                </a:lnTo>
                <a:lnTo>
                  <a:pt x="176779" y="378579"/>
                </a:lnTo>
                <a:lnTo>
                  <a:pt x="183128" y="376846"/>
                </a:lnTo>
                <a:lnTo>
                  <a:pt x="188630" y="374421"/>
                </a:lnTo>
                <a:lnTo>
                  <a:pt x="193568" y="371534"/>
                </a:lnTo>
                <a:lnTo>
                  <a:pt x="199400" y="367070"/>
                </a:lnTo>
                <a:lnTo>
                  <a:pt x="205828" y="361553"/>
                </a:lnTo>
                <a:lnTo>
                  <a:pt x="218474" y="349921"/>
                </a:lnTo>
                <a:lnTo>
                  <a:pt x="228328" y="340517"/>
                </a:lnTo>
                <a:lnTo>
                  <a:pt x="231463" y="336232"/>
                </a:lnTo>
                <a:lnTo>
                  <a:pt x="234947" y="328083"/>
                </a:lnTo>
                <a:lnTo>
                  <a:pt x="236909" y="316355"/>
                </a:lnTo>
                <a:lnTo>
                  <a:pt x="235914" y="312504"/>
                </a:lnTo>
                <a:lnTo>
                  <a:pt x="231422" y="304837"/>
                </a:lnTo>
                <a:lnTo>
                  <a:pt x="225906" y="301015"/>
                </a:lnTo>
                <a:lnTo>
                  <a:pt x="218419" y="297197"/>
                </a:lnTo>
                <a:lnTo>
                  <a:pt x="209618" y="293382"/>
                </a:lnTo>
                <a:lnTo>
                  <a:pt x="202480" y="289568"/>
                </a:lnTo>
                <a:lnTo>
                  <a:pt x="196452" y="285755"/>
                </a:lnTo>
                <a:lnTo>
                  <a:pt x="191163" y="281943"/>
                </a:lnTo>
                <a:lnTo>
                  <a:pt x="185096" y="279403"/>
                </a:lnTo>
                <a:lnTo>
                  <a:pt x="178513" y="277709"/>
                </a:lnTo>
                <a:lnTo>
                  <a:pt x="171583" y="276579"/>
                </a:lnTo>
                <a:lnTo>
                  <a:pt x="163154" y="275826"/>
                </a:lnTo>
                <a:lnTo>
                  <a:pt x="153724" y="275324"/>
                </a:lnTo>
                <a:lnTo>
                  <a:pt x="133087" y="274767"/>
                </a:lnTo>
                <a:lnTo>
                  <a:pt x="83548" y="274379"/>
                </a:lnTo>
                <a:lnTo>
                  <a:pt x="76524" y="275630"/>
                </a:lnTo>
                <a:lnTo>
                  <a:pt x="70571" y="277733"/>
                </a:lnTo>
                <a:lnTo>
                  <a:pt x="65332" y="280405"/>
                </a:lnTo>
                <a:lnTo>
                  <a:pt x="60570" y="283457"/>
                </a:lnTo>
                <a:lnTo>
                  <a:pt x="56125" y="286761"/>
                </a:lnTo>
                <a:lnTo>
                  <a:pt x="51891" y="290235"/>
                </a:lnTo>
                <a:lnTo>
                  <a:pt x="47799" y="293820"/>
                </a:lnTo>
                <a:lnTo>
                  <a:pt x="43801" y="297480"/>
                </a:lnTo>
                <a:lnTo>
                  <a:pt x="39865" y="301190"/>
                </a:lnTo>
                <a:lnTo>
                  <a:pt x="35972" y="306204"/>
                </a:lnTo>
                <a:lnTo>
                  <a:pt x="32106" y="312086"/>
                </a:lnTo>
                <a:lnTo>
                  <a:pt x="25694" y="324125"/>
                </a:lnTo>
                <a:lnTo>
                  <a:pt x="22844" y="333709"/>
                </a:lnTo>
                <a:lnTo>
                  <a:pt x="21578" y="342202"/>
                </a:lnTo>
                <a:lnTo>
                  <a:pt x="20565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01"/>
          <p:cNvSpPr/>
          <p:nvPr/>
        </p:nvSpPr>
        <p:spPr>
          <a:xfrm>
            <a:off x="1531822" y="5909309"/>
            <a:ext cx="234471" cy="331272"/>
          </a:xfrm>
          <a:custGeom>
            <a:avLst/>
            <a:gdLst/>
            <a:ahLst/>
            <a:cxnLst/>
            <a:rect l="0" t="0" r="0" b="0"/>
            <a:pathLst>
              <a:path w="234471" h="331272">
                <a:moveTo>
                  <a:pt x="91238" y="102870"/>
                </a:moveTo>
                <a:lnTo>
                  <a:pt x="97305" y="96803"/>
                </a:lnTo>
                <a:lnTo>
                  <a:pt x="97823" y="95015"/>
                </a:lnTo>
                <a:lnTo>
                  <a:pt x="96898" y="93823"/>
                </a:lnTo>
                <a:lnTo>
                  <a:pt x="95011" y="93029"/>
                </a:lnTo>
                <a:lnTo>
                  <a:pt x="89528" y="92146"/>
                </a:lnTo>
                <a:lnTo>
                  <a:pt x="86288" y="91911"/>
                </a:lnTo>
                <a:lnTo>
                  <a:pt x="82858" y="93024"/>
                </a:lnTo>
                <a:lnTo>
                  <a:pt x="75660" y="97648"/>
                </a:lnTo>
                <a:lnTo>
                  <a:pt x="73233" y="100659"/>
                </a:lnTo>
                <a:lnTo>
                  <a:pt x="71614" y="103935"/>
                </a:lnTo>
                <a:lnTo>
                  <a:pt x="70535" y="107390"/>
                </a:lnTo>
                <a:lnTo>
                  <a:pt x="63466" y="117314"/>
                </a:lnTo>
                <a:lnTo>
                  <a:pt x="52403" y="131549"/>
                </a:lnTo>
                <a:lnTo>
                  <a:pt x="38678" y="148660"/>
                </a:lnTo>
                <a:lnTo>
                  <a:pt x="29528" y="161337"/>
                </a:lnTo>
                <a:lnTo>
                  <a:pt x="23428" y="171058"/>
                </a:lnTo>
                <a:lnTo>
                  <a:pt x="19361" y="178809"/>
                </a:lnTo>
                <a:lnTo>
                  <a:pt x="15380" y="189056"/>
                </a:lnTo>
                <a:lnTo>
                  <a:pt x="11456" y="200967"/>
                </a:lnTo>
                <a:lnTo>
                  <a:pt x="7570" y="213988"/>
                </a:lnTo>
                <a:lnTo>
                  <a:pt x="4979" y="225209"/>
                </a:lnTo>
                <a:lnTo>
                  <a:pt x="3252" y="235229"/>
                </a:lnTo>
                <a:lnTo>
                  <a:pt x="2100" y="244450"/>
                </a:lnTo>
                <a:lnTo>
                  <a:pt x="1333" y="253137"/>
                </a:lnTo>
                <a:lnTo>
                  <a:pt x="821" y="261468"/>
                </a:lnTo>
                <a:lnTo>
                  <a:pt x="252" y="276228"/>
                </a:lnTo>
                <a:lnTo>
                  <a:pt x="0" y="287022"/>
                </a:lnTo>
                <a:lnTo>
                  <a:pt x="1202" y="291678"/>
                </a:lnTo>
                <a:lnTo>
                  <a:pt x="5925" y="300238"/>
                </a:lnTo>
                <a:lnTo>
                  <a:pt x="10233" y="304299"/>
                </a:lnTo>
                <a:lnTo>
                  <a:pt x="15644" y="308276"/>
                </a:lnTo>
                <a:lnTo>
                  <a:pt x="21792" y="312198"/>
                </a:lnTo>
                <a:lnTo>
                  <a:pt x="28431" y="316082"/>
                </a:lnTo>
                <a:lnTo>
                  <a:pt x="35396" y="319941"/>
                </a:lnTo>
                <a:lnTo>
                  <a:pt x="42580" y="323784"/>
                </a:lnTo>
                <a:lnTo>
                  <a:pt x="52449" y="326346"/>
                </a:lnTo>
                <a:lnTo>
                  <a:pt x="64109" y="328054"/>
                </a:lnTo>
                <a:lnTo>
                  <a:pt x="76962" y="329193"/>
                </a:lnTo>
                <a:lnTo>
                  <a:pt x="88070" y="329952"/>
                </a:lnTo>
                <a:lnTo>
                  <a:pt x="107187" y="330796"/>
                </a:lnTo>
                <a:lnTo>
                  <a:pt x="132229" y="331271"/>
                </a:lnTo>
                <a:lnTo>
                  <a:pt x="140155" y="330067"/>
                </a:lnTo>
                <a:lnTo>
                  <a:pt x="147979" y="327995"/>
                </a:lnTo>
                <a:lnTo>
                  <a:pt x="155735" y="325344"/>
                </a:lnTo>
                <a:lnTo>
                  <a:pt x="164716" y="321036"/>
                </a:lnTo>
                <a:lnTo>
                  <a:pt x="174513" y="315624"/>
                </a:lnTo>
                <a:lnTo>
                  <a:pt x="184855" y="309476"/>
                </a:lnTo>
                <a:lnTo>
                  <a:pt x="193019" y="304108"/>
                </a:lnTo>
                <a:lnTo>
                  <a:pt x="199732" y="299258"/>
                </a:lnTo>
                <a:lnTo>
                  <a:pt x="205477" y="294756"/>
                </a:lnTo>
                <a:lnTo>
                  <a:pt x="210577" y="290484"/>
                </a:lnTo>
                <a:lnTo>
                  <a:pt x="215247" y="286366"/>
                </a:lnTo>
                <a:lnTo>
                  <a:pt x="219631" y="282351"/>
                </a:lnTo>
                <a:lnTo>
                  <a:pt x="222553" y="277134"/>
                </a:lnTo>
                <a:lnTo>
                  <a:pt x="224501" y="271116"/>
                </a:lnTo>
                <a:lnTo>
                  <a:pt x="225800" y="264564"/>
                </a:lnTo>
                <a:lnTo>
                  <a:pt x="227936" y="256386"/>
                </a:lnTo>
                <a:lnTo>
                  <a:pt x="230630" y="247124"/>
                </a:lnTo>
                <a:lnTo>
                  <a:pt x="233696" y="237140"/>
                </a:lnTo>
                <a:lnTo>
                  <a:pt x="234470" y="227943"/>
                </a:lnTo>
                <a:lnTo>
                  <a:pt x="233716" y="219272"/>
                </a:lnTo>
                <a:lnTo>
                  <a:pt x="231943" y="210952"/>
                </a:lnTo>
                <a:lnTo>
                  <a:pt x="229491" y="202865"/>
                </a:lnTo>
                <a:lnTo>
                  <a:pt x="226587" y="194933"/>
                </a:lnTo>
                <a:lnTo>
                  <a:pt x="223380" y="187106"/>
                </a:lnTo>
                <a:lnTo>
                  <a:pt x="219973" y="178077"/>
                </a:lnTo>
                <a:lnTo>
                  <a:pt x="212800" y="157886"/>
                </a:lnTo>
                <a:lnTo>
                  <a:pt x="207839" y="148437"/>
                </a:lnTo>
                <a:lnTo>
                  <a:pt x="201992" y="139598"/>
                </a:lnTo>
                <a:lnTo>
                  <a:pt x="195554" y="131166"/>
                </a:lnTo>
                <a:lnTo>
                  <a:pt x="188722" y="123004"/>
                </a:lnTo>
                <a:lnTo>
                  <a:pt x="181627" y="115023"/>
                </a:lnTo>
                <a:lnTo>
                  <a:pt x="166971" y="99381"/>
                </a:lnTo>
                <a:lnTo>
                  <a:pt x="151990" y="83963"/>
                </a:lnTo>
                <a:lnTo>
                  <a:pt x="141899" y="75026"/>
                </a:lnTo>
                <a:lnTo>
                  <a:pt x="130092" y="65257"/>
                </a:lnTo>
                <a:lnTo>
                  <a:pt x="117140" y="54935"/>
                </a:lnTo>
                <a:lnTo>
                  <a:pt x="107236" y="45513"/>
                </a:lnTo>
                <a:lnTo>
                  <a:pt x="99363" y="36692"/>
                </a:lnTo>
                <a:lnTo>
                  <a:pt x="92845" y="28272"/>
                </a:lnTo>
                <a:lnTo>
                  <a:pt x="84689" y="21388"/>
                </a:lnTo>
                <a:lnTo>
                  <a:pt x="75442" y="15529"/>
                </a:lnTo>
                <a:lnTo>
                  <a:pt x="4551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02"/>
          <p:cNvSpPr/>
          <p:nvPr/>
        </p:nvSpPr>
        <p:spPr>
          <a:xfrm>
            <a:off x="845820" y="5955029"/>
            <a:ext cx="182881" cy="11431"/>
          </a:xfrm>
          <a:custGeom>
            <a:avLst/>
            <a:gdLst/>
            <a:ahLst/>
            <a:cxnLst/>
            <a:rect l="0" t="0" r="0" b="0"/>
            <a:pathLst>
              <a:path w="182881" h="11431">
                <a:moveTo>
                  <a:pt x="0" y="11430"/>
                </a:moveTo>
                <a:lnTo>
                  <a:pt x="78310" y="11430"/>
                </a:lnTo>
                <a:lnTo>
                  <a:pt x="89036" y="10161"/>
                </a:lnTo>
                <a:lnTo>
                  <a:pt x="102538" y="8044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tangents..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38350" y="2085181"/>
            <a:ext cx="50673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46"/>
          <p:cNvSpPr/>
          <p:nvPr/>
        </p:nvSpPr>
        <p:spPr>
          <a:xfrm>
            <a:off x="5966459" y="4457700"/>
            <a:ext cx="171451" cy="320040"/>
          </a:xfrm>
          <a:custGeom>
            <a:avLst/>
            <a:gdLst/>
            <a:ahLst/>
            <a:cxnLst/>
            <a:rect l="0" t="0" r="0" b="0"/>
            <a:pathLst>
              <a:path w="171451" h="320040">
                <a:moveTo>
                  <a:pt x="0" y="0"/>
                </a:moveTo>
                <a:lnTo>
                  <a:pt x="0" y="12135"/>
                </a:lnTo>
                <a:lnTo>
                  <a:pt x="2541" y="18250"/>
                </a:lnTo>
                <a:lnTo>
                  <a:pt x="6774" y="24867"/>
                </a:lnTo>
                <a:lnTo>
                  <a:pt x="12136" y="31817"/>
                </a:lnTo>
                <a:lnTo>
                  <a:pt x="15711" y="37721"/>
                </a:lnTo>
                <a:lnTo>
                  <a:pt x="19683" y="47668"/>
                </a:lnTo>
                <a:lnTo>
                  <a:pt x="23283" y="54638"/>
                </a:lnTo>
                <a:lnTo>
                  <a:pt x="28222" y="63096"/>
                </a:lnTo>
                <a:lnTo>
                  <a:pt x="34055" y="72543"/>
                </a:lnTo>
                <a:lnTo>
                  <a:pt x="40484" y="83922"/>
                </a:lnTo>
                <a:lnTo>
                  <a:pt x="54400" y="110112"/>
                </a:lnTo>
                <a:lnTo>
                  <a:pt x="60397" y="122938"/>
                </a:lnTo>
                <a:lnTo>
                  <a:pt x="65665" y="135298"/>
                </a:lnTo>
                <a:lnTo>
                  <a:pt x="70446" y="147349"/>
                </a:lnTo>
                <a:lnTo>
                  <a:pt x="82533" y="181058"/>
                </a:lnTo>
                <a:lnTo>
                  <a:pt x="89312" y="200715"/>
                </a:lnTo>
                <a:lnTo>
                  <a:pt x="95102" y="215090"/>
                </a:lnTo>
                <a:lnTo>
                  <a:pt x="100231" y="225943"/>
                </a:lnTo>
                <a:lnTo>
                  <a:pt x="109317" y="242659"/>
                </a:lnTo>
                <a:lnTo>
                  <a:pt x="117589" y="258555"/>
                </a:lnTo>
                <a:lnTo>
                  <a:pt x="122843" y="266350"/>
                </a:lnTo>
                <a:lnTo>
                  <a:pt x="128886" y="274086"/>
                </a:lnTo>
                <a:lnTo>
                  <a:pt x="135454" y="281784"/>
                </a:lnTo>
                <a:lnTo>
                  <a:pt x="141103" y="289456"/>
                </a:lnTo>
                <a:lnTo>
                  <a:pt x="146139" y="297110"/>
                </a:lnTo>
                <a:lnTo>
                  <a:pt x="155907" y="313245"/>
                </a:lnTo>
                <a:lnTo>
                  <a:pt x="171450" y="320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7"/>
          <p:cNvSpPr/>
          <p:nvPr/>
        </p:nvSpPr>
        <p:spPr>
          <a:xfrm>
            <a:off x="5989320" y="3108959"/>
            <a:ext cx="308610" cy="262892"/>
          </a:xfrm>
          <a:custGeom>
            <a:avLst/>
            <a:gdLst/>
            <a:ahLst/>
            <a:cxnLst/>
            <a:rect l="0" t="0" r="0" b="0"/>
            <a:pathLst>
              <a:path w="308610" h="262892">
                <a:moveTo>
                  <a:pt x="0" y="262891"/>
                </a:moveTo>
                <a:lnTo>
                  <a:pt x="6067" y="250755"/>
                </a:lnTo>
                <a:lnTo>
                  <a:pt x="9125" y="245910"/>
                </a:lnTo>
                <a:lnTo>
                  <a:pt x="12433" y="241410"/>
                </a:lnTo>
                <a:lnTo>
                  <a:pt x="15908" y="237140"/>
                </a:lnTo>
                <a:lnTo>
                  <a:pt x="24576" y="229213"/>
                </a:lnTo>
                <a:lnTo>
                  <a:pt x="63303" y="196327"/>
                </a:lnTo>
                <a:lnTo>
                  <a:pt x="73951" y="186765"/>
                </a:lnTo>
                <a:lnTo>
                  <a:pt x="83591" y="177850"/>
                </a:lnTo>
                <a:lnTo>
                  <a:pt x="121429" y="141032"/>
                </a:lnTo>
                <a:lnTo>
                  <a:pt x="136832" y="127042"/>
                </a:lnTo>
                <a:lnTo>
                  <a:pt x="185040" y="85620"/>
                </a:lnTo>
                <a:lnTo>
                  <a:pt x="207546" y="65147"/>
                </a:lnTo>
                <a:lnTo>
                  <a:pt x="222184" y="54862"/>
                </a:lnTo>
                <a:lnTo>
                  <a:pt x="239563" y="44194"/>
                </a:lnTo>
                <a:lnTo>
                  <a:pt x="258769" y="33273"/>
                </a:lnTo>
                <a:lnTo>
                  <a:pt x="271572" y="24722"/>
                </a:lnTo>
                <a:lnTo>
                  <a:pt x="280108" y="17752"/>
                </a:lnTo>
                <a:lnTo>
                  <a:pt x="285798" y="11835"/>
                </a:lnTo>
                <a:lnTo>
                  <a:pt x="290862" y="7890"/>
                </a:lnTo>
                <a:lnTo>
                  <a:pt x="295508" y="5260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8"/>
          <p:cNvSpPr/>
          <p:nvPr/>
        </p:nvSpPr>
        <p:spPr>
          <a:xfrm>
            <a:off x="5040629" y="2740800"/>
            <a:ext cx="71611" cy="59551"/>
          </a:xfrm>
          <a:custGeom>
            <a:avLst/>
            <a:gdLst/>
            <a:ahLst/>
            <a:cxnLst/>
            <a:rect l="0" t="0" r="0" b="0"/>
            <a:pathLst>
              <a:path w="71611" h="59551">
                <a:moveTo>
                  <a:pt x="57150" y="2400"/>
                </a:moveTo>
                <a:lnTo>
                  <a:pt x="51083" y="14535"/>
                </a:lnTo>
                <a:lnTo>
                  <a:pt x="49295" y="20650"/>
                </a:lnTo>
                <a:lnTo>
                  <a:pt x="48104" y="27266"/>
                </a:lnTo>
                <a:lnTo>
                  <a:pt x="47309" y="34217"/>
                </a:lnTo>
                <a:lnTo>
                  <a:pt x="49320" y="40121"/>
                </a:lnTo>
                <a:lnTo>
                  <a:pt x="53200" y="45327"/>
                </a:lnTo>
                <a:lnTo>
                  <a:pt x="58327" y="50068"/>
                </a:lnTo>
                <a:lnTo>
                  <a:pt x="63015" y="48149"/>
                </a:lnTo>
                <a:lnTo>
                  <a:pt x="67410" y="41789"/>
                </a:lnTo>
                <a:lnTo>
                  <a:pt x="71610" y="32469"/>
                </a:lnTo>
                <a:lnTo>
                  <a:pt x="70600" y="24986"/>
                </a:lnTo>
                <a:lnTo>
                  <a:pt x="66117" y="18727"/>
                </a:lnTo>
                <a:lnTo>
                  <a:pt x="59319" y="13284"/>
                </a:lnTo>
                <a:lnTo>
                  <a:pt x="53516" y="13466"/>
                </a:lnTo>
                <a:lnTo>
                  <a:pt x="48377" y="17397"/>
                </a:lnTo>
                <a:lnTo>
                  <a:pt x="43681" y="23828"/>
                </a:lnTo>
                <a:lnTo>
                  <a:pt x="40551" y="30655"/>
                </a:lnTo>
                <a:lnTo>
                  <a:pt x="38464" y="37747"/>
                </a:lnTo>
                <a:lnTo>
                  <a:pt x="37073" y="45014"/>
                </a:lnTo>
                <a:lnTo>
                  <a:pt x="41226" y="44779"/>
                </a:lnTo>
                <a:lnTo>
                  <a:pt x="49074" y="39543"/>
                </a:lnTo>
                <a:lnTo>
                  <a:pt x="59386" y="30972"/>
                </a:lnTo>
                <a:lnTo>
                  <a:pt x="64991" y="21448"/>
                </a:lnTo>
                <a:lnTo>
                  <a:pt x="67458" y="11288"/>
                </a:lnTo>
                <a:lnTo>
                  <a:pt x="67832" y="705"/>
                </a:lnTo>
                <a:lnTo>
                  <a:pt x="60461" y="0"/>
                </a:lnTo>
                <a:lnTo>
                  <a:pt x="47928" y="5880"/>
                </a:lnTo>
                <a:lnTo>
                  <a:pt x="0" y="59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9"/>
          <p:cNvSpPr/>
          <p:nvPr/>
        </p:nvSpPr>
        <p:spPr>
          <a:xfrm>
            <a:off x="4960620" y="5240202"/>
            <a:ext cx="57151" cy="62154"/>
          </a:xfrm>
          <a:custGeom>
            <a:avLst/>
            <a:gdLst/>
            <a:ahLst/>
            <a:cxnLst/>
            <a:rect l="0" t="0" r="0" b="0"/>
            <a:pathLst>
              <a:path w="57151" h="62154">
                <a:moveTo>
                  <a:pt x="0" y="17598"/>
                </a:moveTo>
                <a:lnTo>
                  <a:pt x="0" y="33506"/>
                </a:lnTo>
                <a:lnTo>
                  <a:pt x="1270" y="37093"/>
                </a:lnTo>
                <a:lnTo>
                  <a:pt x="3386" y="40755"/>
                </a:lnTo>
                <a:lnTo>
                  <a:pt x="6067" y="44465"/>
                </a:lnTo>
                <a:lnTo>
                  <a:pt x="9125" y="46940"/>
                </a:lnTo>
                <a:lnTo>
                  <a:pt x="12433" y="48589"/>
                </a:lnTo>
                <a:lnTo>
                  <a:pt x="15909" y="49689"/>
                </a:lnTo>
                <a:lnTo>
                  <a:pt x="19496" y="50421"/>
                </a:lnTo>
                <a:lnTo>
                  <a:pt x="23157" y="50910"/>
                </a:lnTo>
                <a:lnTo>
                  <a:pt x="32091" y="51695"/>
                </a:lnTo>
                <a:lnTo>
                  <a:pt x="34094" y="51759"/>
                </a:lnTo>
                <a:lnTo>
                  <a:pt x="39706" y="51831"/>
                </a:lnTo>
                <a:lnTo>
                  <a:pt x="41711" y="50579"/>
                </a:lnTo>
                <a:lnTo>
                  <a:pt x="43047" y="48475"/>
                </a:lnTo>
                <a:lnTo>
                  <a:pt x="43938" y="45803"/>
                </a:lnTo>
                <a:lnTo>
                  <a:pt x="45802" y="42751"/>
                </a:lnTo>
                <a:lnTo>
                  <a:pt x="48314" y="39447"/>
                </a:lnTo>
                <a:lnTo>
                  <a:pt x="55404" y="31085"/>
                </a:lnTo>
                <a:lnTo>
                  <a:pt x="55986" y="29129"/>
                </a:lnTo>
                <a:lnTo>
                  <a:pt x="56374" y="26555"/>
                </a:lnTo>
                <a:lnTo>
                  <a:pt x="56632" y="23570"/>
                </a:lnTo>
                <a:lnTo>
                  <a:pt x="56805" y="20309"/>
                </a:lnTo>
                <a:lnTo>
                  <a:pt x="56996" y="13299"/>
                </a:lnTo>
                <a:lnTo>
                  <a:pt x="55777" y="10922"/>
                </a:lnTo>
                <a:lnTo>
                  <a:pt x="53695" y="9337"/>
                </a:lnTo>
                <a:lnTo>
                  <a:pt x="51036" y="8281"/>
                </a:lnTo>
                <a:lnTo>
                  <a:pt x="49264" y="6306"/>
                </a:lnTo>
                <a:lnTo>
                  <a:pt x="48083" y="3720"/>
                </a:lnTo>
                <a:lnTo>
                  <a:pt x="47295" y="726"/>
                </a:lnTo>
                <a:lnTo>
                  <a:pt x="45500" y="0"/>
                </a:lnTo>
                <a:lnTo>
                  <a:pt x="43033" y="785"/>
                </a:lnTo>
                <a:lnTo>
                  <a:pt x="40118" y="2579"/>
                </a:lnTo>
                <a:lnTo>
                  <a:pt x="36905" y="3775"/>
                </a:lnTo>
                <a:lnTo>
                  <a:pt x="33494" y="4573"/>
                </a:lnTo>
                <a:lnTo>
                  <a:pt x="24960" y="5852"/>
                </a:lnTo>
                <a:lnTo>
                  <a:pt x="24260" y="8497"/>
                </a:lnTo>
                <a:lnTo>
                  <a:pt x="23793" y="12801"/>
                </a:lnTo>
                <a:lnTo>
                  <a:pt x="23482" y="18209"/>
                </a:lnTo>
                <a:lnTo>
                  <a:pt x="23136" y="27606"/>
                </a:lnTo>
                <a:lnTo>
                  <a:pt x="23044" y="31890"/>
                </a:lnTo>
                <a:lnTo>
                  <a:pt x="24252" y="37285"/>
                </a:lnTo>
                <a:lnTo>
                  <a:pt x="26328" y="43423"/>
                </a:lnTo>
                <a:lnTo>
                  <a:pt x="28982" y="50054"/>
                </a:lnTo>
                <a:lnTo>
                  <a:pt x="32021" y="54475"/>
                </a:lnTo>
                <a:lnTo>
                  <a:pt x="35318" y="57423"/>
                </a:lnTo>
                <a:lnTo>
                  <a:pt x="38785" y="59388"/>
                </a:lnTo>
                <a:lnTo>
                  <a:pt x="42366" y="60698"/>
                </a:lnTo>
                <a:lnTo>
                  <a:pt x="46024" y="61571"/>
                </a:lnTo>
                <a:lnTo>
                  <a:pt x="49733" y="62153"/>
                </a:lnTo>
                <a:lnTo>
                  <a:pt x="52205" y="61271"/>
                </a:lnTo>
                <a:lnTo>
                  <a:pt x="53853" y="59413"/>
                </a:lnTo>
                <a:lnTo>
                  <a:pt x="56498" y="53374"/>
                </a:lnTo>
                <a:lnTo>
                  <a:pt x="56715" y="51609"/>
                </a:lnTo>
                <a:lnTo>
                  <a:pt x="56860" y="49161"/>
                </a:lnTo>
                <a:lnTo>
                  <a:pt x="56957" y="46260"/>
                </a:lnTo>
                <a:lnTo>
                  <a:pt x="57150" y="6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"/>
          <p:cNvSpPr/>
          <p:nvPr/>
        </p:nvSpPr>
        <p:spPr>
          <a:xfrm>
            <a:off x="4160520" y="3960807"/>
            <a:ext cx="45721" cy="61333"/>
          </a:xfrm>
          <a:custGeom>
            <a:avLst/>
            <a:gdLst/>
            <a:ahLst/>
            <a:cxnLst/>
            <a:rect l="0" t="0" r="0" b="0"/>
            <a:pathLst>
              <a:path w="45721" h="61333">
                <a:moveTo>
                  <a:pt x="45720" y="16832"/>
                </a:moveTo>
                <a:lnTo>
                  <a:pt x="39652" y="28968"/>
                </a:lnTo>
                <a:lnTo>
                  <a:pt x="37864" y="35083"/>
                </a:lnTo>
                <a:lnTo>
                  <a:pt x="36673" y="41699"/>
                </a:lnTo>
                <a:lnTo>
                  <a:pt x="34760" y="58433"/>
                </a:lnTo>
                <a:lnTo>
                  <a:pt x="35873" y="59806"/>
                </a:lnTo>
                <a:lnTo>
                  <a:pt x="37886" y="60722"/>
                </a:lnTo>
                <a:lnTo>
                  <a:pt x="40497" y="61332"/>
                </a:lnTo>
                <a:lnTo>
                  <a:pt x="42238" y="60469"/>
                </a:lnTo>
                <a:lnTo>
                  <a:pt x="43398" y="58624"/>
                </a:lnTo>
                <a:lnTo>
                  <a:pt x="44172" y="56123"/>
                </a:lnTo>
                <a:lnTo>
                  <a:pt x="44688" y="53186"/>
                </a:lnTo>
                <a:lnTo>
                  <a:pt x="45032" y="49959"/>
                </a:lnTo>
                <a:lnTo>
                  <a:pt x="45584" y="41720"/>
                </a:lnTo>
                <a:lnTo>
                  <a:pt x="45659" y="37207"/>
                </a:lnTo>
                <a:lnTo>
                  <a:pt x="45716" y="18945"/>
                </a:lnTo>
                <a:lnTo>
                  <a:pt x="44447" y="16971"/>
                </a:lnTo>
                <a:lnTo>
                  <a:pt x="42331" y="14385"/>
                </a:lnTo>
                <a:lnTo>
                  <a:pt x="39651" y="11390"/>
                </a:lnTo>
                <a:lnTo>
                  <a:pt x="33286" y="4677"/>
                </a:lnTo>
                <a:lnTo>
                  <a:pt x="29811" y="1109"/>
                </a:lnTo>
                <a:lnTo>
                  <a:pt x="27493" y="0"/>
                </a:lnTo>
                <a:lnTo>
                  <a:pt x="25949" y="531"/>
                </a:lnTo>
                <a:lnTo>
                  <a:pt x="24919" y="2154"/>
                </a:lnTo>
                <a:lnTo>
                  <a:pt x="22963" y="3237"/>
                </a:lnTo>
                <a:lnTo>
                  <a:pt x="20388" y="3959"/>
                </a:lnTo>
                <a:lnTo>
                  <a:pt x="17402" y="4440"/>
                </a:lnTo>
                <a:lnTo>
                  <a:pt x="15411" y="6031"/>
                </a:lnTo>
                <a:lnTo>
                  <a:pt x="14084" y="8361"/>
                </a:lnTo>
                <a:lnTo>
                  <a:pt x="13199" y="11185"/>
                </a:lnTo>
                <a:lnTo>
                  <a:pt x="11339" y="13068"/>
                </a:lnTo>
                <a:lnTo>
                  <a:pt x="8829" y="14323"/>
                </a:lnTo>
                <a:lnTo>
                  <a:pt x="5886" y="15159"/>
                </a:lnTo>
                <a:lnTo>
                  <a:pt x="3924" y="16987"/>
                </a:lnTo>
                <a:lnTo>
                  <a:pt x="2616" y="19476"/>
                </a:lnTo>
                <a:lnTo>
                  <a:pt x="1744" y="22404"/>
                </a:lnTo>
                <a:lnTo>
                  <a:pt x="1162" y="26897"/>
                </a:lnTo>
                <a:lnTo>
                  <a:pt x="775" y="32432"/>
                </a:lnTo>
                <a:lnTo>
                  <a:pt x="517" y="38662"/>
                </a:lnTo>
                <a:lnTo>
                  <a:pt x="1614" y="44086"/>
                </a:lnTo>
                <a:lnTo>
                  <a:pt x="3616" y="48971"/>
                </a:lnTo>
                <a:lnTo>
                  <a:pt x="6221" y="53498"/>
                </a:lnTo>
                <a:lnTo>
                  <a:pt x="7957" y="55247"/>
                </a:lnTo>
                <a:lnTo>
                  <a:pt x="9115" y="55142"/>
                </a:lnTo>
                <a:lnTo>
                  <a:pt x="9886" y="53802"/>
                </a:lnTo>
                <a:lnTo>
                  <a:pt x="9130" y="50369"/>
                </a:lnTo>
                <a:lnTo>
                  <a:pt x="7357" y="45540"/>
                </a:lnTo>
                <a:lnTo>
                  <a:pt x="1453" y="31675"/>
                </a:lnTo>
                <a:lnTo>
                  <a:pt x="969" y="29268"/>
                </a:lnTo>
                <a:lnTo>
                  <a:pt x="646" y="26393"/>
                </a:lnTo>
                <a:lnTo>
                  <a:pt x="0" y="168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1"/>
          <p:cNvSpPr/>
          <p:nvPr/>
        </p:nvSpPr>
        <p:spPr>
          <a:xfrm>
            <a:off x="4171950" y="2766059"/>
            <a:ext cx="925830" cy="1211581"/>
          </a:xfrm>
          <a:custGeom>
            <a:avLst/>
            <a:gdLst/>
            <a:ahLst/>
            <a:cxnLst/>
            <a:rect l="0" t="0" r="0" b="0"/>
            <a:pathLst>
              <a:path w="925830" h="1211581">
                <a:moveTo>
                  <a:pt x="0" y="1211580"/>
                </a:moveTo>
                <a:lnTo>
                  <a:pt x="7855" y="1194600"/>
                </a:lnTo>
                <a:lnTo>
                  <a:pt x="9841" y="1185830"/>
                </a:lnTo>
                <a:lnTo>
                  <a:pt x="14110" y="1177699"/>
                </a:lnTo>
                <a:lnTo>
                  <a:pt x="17027" y="1173753"/>
                </a:lnTo>
                <a:lnTo>
                  <a:pt x="20267" y="1165982"/>
                </a:lnTo>
                <a:lnTo>
                  <a:pt x="21131" y="1162131"/>
                </a:lnTo>
                <a:lnTo>
                  <a:pt x="22978" y="1159564"/>
                </a:lnTo>
                <a:lnTo>
                  <a:pt x="25478" y="1157853"/>
                </a:lnTo>
                <a:lnTo>
                  <a:pt x="28415" y="1156712"/>
                </a:lnTo>
                <a:lnTo>
                  <a:pt x="30373" y="1154681"/>
                </a:lnTo>
                <a:lnTo>
                  <a:pt x="31679" y="1152058"/>
                </a:lnTo>
                <a:lnTo>
                  <a:pt x="36903" y="1138911"/>
                </a:lnTo>
                <a:lnTo>
                  <a:pt x="43071" y="1127213"/>
                </a:lnTo>
                <a:lnTo>
                  <a:pt x="63601" y="1101377"/>
                </a:lnTo>
                <a:lnTo>
                  <a:pt x="74369" y="1079134"/>
                </a:lnTo>
                <a:lnTo>
                  <a:pt x="91473" y="1052385"/>
                </a:lnTo>
                <a:lnTo>
                  <a:pt x="124474" y="1002397"/>
                </a:lnTo>
                <a:lnTo>
                  <a:pt x="150995" y="965787"/>
                </a:lnTo>
                <a:lnTo>
                  <a:pt x="176819" y="934282"/>
                </a:lnTo>
                <a:lnTo>
                  <a:pt x="192514" y="913518"/>
                </a:lnTo>
                <a:lnTo>
                  <a:pt x="208594" y="884506"/>
                </a:lnTo>
                <a:lnTo>
                  <a:pt x="224788" y="856664"/>
                </a:lnTo>
                <a:lnTo>
                  <a:pt x="258656" y="809099"/>
                </a:lnTo>
                <a:lnTo>
                  <a:pt x="280967" y="773416"/>
                </a:lnTo>
                <a:lnTo>
                  <a:pt x="300134" y="741674"/>
                </a:lnTo>
                <a:lnTo>
                  <a:pt x="324739" y="703013"/>
                </a:lnTo>
                <a:lnTo>
                  <a:pt x="350068" y="666781"/>
                </a:lnTo>
                <a:lnTo>
                  <a:pt x="377338" y="637973"/>
                </a:lnTo>
                <a:lnTo>
                  <a:pt x="421079" y="580192"/>
                </a:lnTo>
                <a:lnTo>
                  <a:pt x="453828" y="532812"/>
                </a:lnTo>
                <a:lnTo>
                  <a:pt x="477715" y="501389"/>
                </a:lnTo>
                <a:lnTo>
                  <a:pt x="501519" y="472269"/>
                </a:lnTo>
                <a:lnTo>
                  <a:pt x="525093" y="437704"/>
                </a:lnTo>
                <a:lnTo>
                  <a:pt x="552594" y="406608"/>
                </a:lnTo>
                <a:lnTo>
                  <a:pt x="574163" y="373594"/>
                </a:lnTo>
                <a:lnTo>
                  <a:pt x="600825" y="337817"/>
                </a:lnTo>
                <a:lnTo>
                  <a:pt x="613068" y="323332"/>
                </a:lnTo>
                <a:lnTo>
                  <a:pt x="620877" y="310497"/>
                </a:lnTo>
                <a:lnTo>
                  <a:pt x="631969" y="299712"/>
                </a:lnTo>
                <a:lnTo>
                  <a:pt x="653717" y="282440"/>
                </a:lnTo>
                <a:lnTo>
                  <a:pt x="695897" y="227209"/>
                </a:lnTo>
                <a:lnTo>
                  <a:pt x="724351" y="192629"/>
                </a:lnTo>
                <a:lnTo>
                  <a:pt x="738494" y="178323"/>
                </a:lnTo>
                <a:lnTo>
                  <a:pt x="765336" y="157259"/>
                </a:lnTo>
                <a:lnTo>
                  <a:pt x="791414" y="133990"/>
                </a:lnTo>
                <a:lnTo>
                  <a:pt x="794309" y="129967"/>
                </a:lnTo>
                <a:lnTo>
                  <a:pt x="799654" y="118237"/>
                </a:lnTo>
                <a:lnTo>
                  <a:pt x="805405" y="110547"/>
                </a:lnTo>
                <a:lnTo>
                  <a:pt x="815581" y="102896"/>
                </a:lnTo>
                <a:lnTo>
                  <a:pt x="821850" y="99077"/>
                </a:lnTo>
                <a:lnTo>
                  <a:pt x="848893" y="69383"/>
                </a:lnTo>
                <a:lnTo>
                  <a:pt x="863523" y="58235"/>
                </a:lnTo>
                <a:lnTo>
                  <a:pt x="877170" y="41244"/>
                </a:lnTo>
                <a:lnTo>
                  <a:pt x="894196" y="27602"/>
                </a:lnTo>
                <a:lnTo>
                  <a:pt x="897121" y="23481"/>
                </a:lnTo>
                <a:lnTo>
                  <a:pt x="899071" y="19464"/>
                </a:lnTo>
                <a:lnTo>
                  <a:pt x="901640" y="16787"/>
                </a:lnTo>
                <a:lnTo>
                  <a:pt x="904623" y="15001"/>
                </a:lnTo>
                <a:lnTo>
                  <a:pt x="912469" y="12136"/>
                </a:lnTo>
                <a:lnTo>
                  <a:pt x="913112" y="10631"/>
                </a:lnTo>
                <a:lnTo>
                  <a:pt x="913827" y="5572"/>
                </a:lnTo>
                <a:lnTo>
                  <a:pt x="915288" y="3715"/>
                </a:lnTo>
                <a:lnTo>
                  <a:pt x="917532" y="2477"/>
                </a:lnTo>
                <a:lnTo>
                  <a:pt x="9258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2"/>
          <p:cNvSpPr/>
          <p:nvPr/>
        </p:nvSpPr>
        <p:spPr>
          <a:xfrm>
            <a:off x="4126229" y="4034789"/>
            <a:ext cx="832732" cy="1291591"/>
          </a:xfrm>
          <a:custGeom>
            <a:avLst/>
            <a:gdLst/>
            <a:ahLst/>
            <a:cxnLst/>
            <a:rect l="0" t="0" r="0" b="0"/>
            <a:pathLst>
              <a:path w="832732" h="1291591">
                <a:moveTo>
                  <a:pt x="0" y="0"/>
                </a:moveTo>
                <a:lnTo>
                  <a:pt x="18226" y="37722"/>
                </a:lnTo>
                <a:lnTo>
                  <a:pt x="22758" y="52099"/>
                </a:lnTo>
                <a:lnTo>
                  <a:pt x="31579" y="64403"/>
                </a:lnTo>
                <a:lnTo>
                  <a:pt x="38589" y="72227"/>
                </a:lnTo>
                <a:lnTo>
                  <a:pt x="52711" y="96871"/>
                </a:lnTo>
                <a:lnTo>
                  <a:pt x="75309" y="136653"/>
                </a:lnTo>
                <a:lnTo>
                  <a:pt x="98441" y="173923"/>
                </a:lnTo>
                <a:lnTo>
                  <a:pt x="118029" y="203510"/>
                </a:lnTo>
                <a:lnTo>
                  <a:pt x="141652" y="243462"/>
                </a:lnTo>
                <a:lnTo>
                  <a:pt x="166714" y="277312"/>
                </a:lnTo>
                <a:lnTo>
                  <a:pt x="188813" y="303651"/>
                </a:lnTo>
                <a:lnTo>
                  <a:pt x="215396" y="345509"/>
                </a:lnTo>
                <a:lnTo>
                  <a:pt x="237658" y="382550"/>
                </a:lnTo>
                <a:lnTo>
                  <a:pt x="263034" y="419277"/>
                </a:lnTo>
                <a:lnTo>
                  <a:pt x="280995" y="449915"/>
                </a:lnTo>
                <a:lnTo>
                  <a:pt x="300569" y="487498"/>
                </a:lnTo>
                <a:lnTo>
                  <a:pt x="323293" y="532373"/>
                </a:lnTo>
                <a:lnTo>
                  <a:pt x="341383" y="558344"/>
                </a:lnTo>
                <a:lnTo>
                  <a:pt x="362546" y="587243"/>
                </a:lnTo>
                <a:lnTo>
                  <a:pt x="386481" y="626492"/>
                </a:lnTo>
                <a:lnTo>
                  <a:pt x="401639" y="655631"/>
                </a:lnTo>
                <a:lnTo>
                  <a:pt x="433777" y="719382"/>
                </a:lnTo>
                <a:lnTo>
                  <a:pt x="446665" y="743748"/>
                </a:lnTo>
                <a:lnTo>
                  <a:pt x="464371" y="774208"/>
                </a:lnTo>
                <a:lnTo>
                  <a:pt x="503067" y="838072"/>
                </a:lnTo>
                <a:lnTo>
                  <a:pt x="520342" y="865237"/>
                </a:lnTo>
                <a:lnTo>
                  <a:pt x="536487" y="893397"/>
                </a:lnTo>
                <a:lnTo>
                  <a:pt x="556469" y="927651"/>
                </a:lnTo>
                <a:lnTo>
                  <a:pt x="577207" y="956003"/>
                </a:lnTo>
                <a:lnTo>
                  <a:pt x="600708" y="989804"/>
                </a:lnTo>
                <a:lnTo>
                  <a:pt x="628204" y="1030679"/>
                </a:lnTo>
                <a:lnTo>
                  <a:pt x="647642" y="1065791"/>
                </a:lnTo>
                <a:lnTo>
                  <a:pt x="670556" y="1100902"/>
                </a:lnTo>
                <a:lnTo>
                  <a:pt x="697230" y="1140383"/>
                </a:lnTo>
                <a:lnTo>
                  <a:pt x="718821" y="1165516"/>
                </a:lnTo>
                <a:lnTo>
                  <a:pt x="743421" y="1198214"/>
                </a:lnTo>
                <a:lnTo>
                  <a:pt x="768679" y="1235236"/>
                </a:lnTo>
                <a:lnTo>
                  <a:pt x="791933" y="1260290"/>
                </a:lnTo>
                <a:lnTo>
                  <a:pt x="822150" y="1290775"/>
                </a:lnTo>
                <a:lnTo>
                  <a:pt x="832731" y="1291519"/>
                </a:lnTo>
                <a:lnTo>
                  <a:pt x="827477" y="1291576"/>
                </a:lnTo>
                <a:lnTo>
                  <a:pt x="830508" y="1291586"/>
                </a:lnTo>
                <a:lnTo>
                  <a:pt x="822961" y="12915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3"/>
          <p:cNvSpPr/>
          <p:nvPr/>
        </p:nvSpPr>
        <p:spPr>
          <a:xfrm>
            <a:off x="4423409" y="3268979"/>
            <a:ext cx="377192" cy="297181"/>
          </a:xfrm>
          <a:custGeom>
            <a:avLst/>
            <a:gdLst/>
            <a:ahLst/>
            <a:cxnLst/>
            <a:rect l="0" t="0" r="0" b="0"/>
            <a:pathLst>
              <a:path w="377192" h="29718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7" y="9047"/>
                </a:lnTo>
                <a:lnTo>
                  <a:pt x="6069" y="9842"/>
                </a:lnTo>
                <a:lnTo>
                  <a:pt x="7856" y="11642"/>
                </a:lnTo>
                <a:lnTo>
                  <a:pt x="9047" y="14111"/>
                </a:lnTo>
                <a:lnTo>
                  <a:pt x="9842" y="17028"/>
                </a:lnTo>
                <a:lnTo>
                  <a:pt x="14111" y="23655"/>
                </a:lnTo>
                <a:lnTo>
                  <a:pt x="17028" y="27200"/>
                </a:lnTo>
                <a:lnTo>
                  <a:pt x="27041" y="34526"/>
                </a:lnTo>
                <a:lnTo>
                  <a:pt x="38689" y="42015"/>
                </a:lnTo>
                <a:lnTo>
                  <a:pt x="48099" y="49577"/>
                </a:lnTo>
                <a:lnTo>
                  <a:pt x="53656" y="53371"/>
                </a:lnTo>
                <a:lnTo>
                  <a:pt x="59901" y="57171"/>
                </a:lnTo>
                <a:lnTo>
                  <a:pt x="66604" y="60974"/>
                </a:lnTo>
                <a:lnTo>
                  <a:pt x="72343" y="66050"/>
                </a:lnTo>
                <a:lnTo>
                  <a:pt x="77439" y="71973"/>
                </a:lnTo>
                <a:lnTo>
                  <a:pt x="82106" y="78462"/>
                </a:lnTo>
                <a:lnTo>
                  <a:pt x="87758" y="84058"/>
                </a:lnTo>
                <a:lnTo>
                  <a:pt x="94066" y="89059"/>
                </a:lnTo>
                <a:lnTo>
                  <a:pt x="100810" y="93663"/>
                </a:lnTo>
                <a:lnTo>
                  <a:pt x="134575" y="118346"/>
                </a:lnTo>
                <a:lnTo>
                  <a:pt x="145596" y="127157"/>
                </a:lnTo>
                <a:lnTo>
                  <a:pt x="155485" y="135572"/>
                </a:lnTo>
                <a:lnTo>
                  <a:pt x="164617" y="143721"/>
                </a:lnTo>
                <a:lnTo>
                  <a:pt x="173244" y="150425"/>
                </a:lnTo>
                <a:lnTo>
                  <a:pt x="181537" y="156163"/>
                </a:lnTo>
                <a:lnTo>
                  <a:pt x="189605" y="161259"/>
                </a:lnTo>
                <a:lnTo>
                  <a:pt x="200063" y="168466"/>
                </a:lnTo>
                <a:lnTo>
                  <a:pt x="225230" y="186634"/>
                </a:lnTo>
                <a:lnTo>
                  <a:pt x="235244" y="194273"/>
                </a:lnTo>
                <a:lnTo>
                  <a:pt x="243189" y="200635"/>
                </a:lnTo>
                <a:lnTo>
                  <a:pt x="249756" y="206147"/>
                </a:lnTo>
                <a:lnTo>
                  <a:pt x="270600" y="222431"/>
                </a:lnTo>
                <a:lnTo>
                  <a:pt x="283270" y="232108"/>
                </a:lnTo>
                <a:lnTo>
                  <a:pt x="292987" y="239828"/>
                </a:lnTo>
                <a:lnTo>
                  <a:pt x="300735" y="246246"/>
                </a:lnTo>
                <a:lnTo>
                  <a:pt x="377191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4"/>
          <p:cNvSpPr/>
          <p:nvPr/>
        </p:nvSpPr>
        <p:spPr>
          <a:xfrm>
            <a:off x="4320540" y="4491989"/>
            <a:ext cx="251461" cy="285751"/>
          </a:xfrm>
          <a:custGeom>
            <a:avLst/>
            <a:gdLst/>
            <a:ahLst/>
            <a:cxnLst/>
            <a:rect l="0" t="0" r="0" b="0"/>
            <a:pathLst>
              <a:path w="251461" h="285751">
                <a:moveTo>
                  <a:pt x="0" y="285750"/>
                </a:moveTo>
                <a:lnTo>
                  <a:pt x="36709" y="249041"/>
                </a:lnTo>
                <a:lnTo>
                  <a:pt x="43523" y="240958"/>
                </a:lnTo>
                <a:lnTo>
                  <a:pt x="61253" y="218429"/>
                </a:lnTo>
                <a:lnTo>
                  <a:pt x="70045" y="207850"/>
                </a:lnTo>
                <a:lnTo>
                  <a:pt x="78447" y="198256"/>
                </a:lnTo>
                <a:lnTo>
                  <a:pt x="86588" y="189321"/>
                </a:lnTo>
                <a:lnTo>
                  <a:pt x="109180" y="165846"/>
                </a:lnTo>
                <a:lnTo>
                  <a:pt x="122316" y="152474"/>
                </a:lnTo>
                <a:lnTo>
                  <a:pt x="132344" y="139749"/>
                </a:lnTo>
                <a:lnTo>
                  <a:pt x="140299" y="127457"/>
                </a:lnTo>
                <a:lnTo>
                  <a:pt x="146872" y="115451"/>
                </a:lnTo>
                <a:lnTo>
                  <a:pt x="153795" y="104908"/>
                </a:lnTo>
                <a:lnTo>
                  <a:pt x="160950" y="95339"/>
                </a:lnTo>
                <a:lnTo>
                  <a:pt x="168260" y="86419"/>
                </a:lnTo>
                <a:lnTo>
                  <a:pt x="175673" y="77933"/>
                </a:lnTo>
                <a:lnTo>
                  <a:pt x="183155" y="69736"/>
                </a:lnTo>
                <a:lnTo>
                  <a:pt x="190683" y="61730"/>
                </a:lnTo>
                <a:lnTo>
                  <a:pt x="196972" y="53854"/>
                </a:lnTo>
                <a:lnTo>
                  <a:pt x="202435" y="46063"/>
                </a:lnTo>
                <a:lnTo>
                  <a:pt x="207346" y="38329"/>
                </a:lnTo>
                <a:lnTo>
                  <a:pt x="213161" y="31902"/>
                </a:lnTo>
                <a:lnTo>
                  <a:pt x="219577" y="26349"/>
                </a:lnTo>
                <a:lnTo>
                  <a:pt x="226395" y="21376"/>
                </a:lnTo>
                <a:lnTo>
                  <a:pt x="232210" y="16791"/>
                </a:lnTo>
                <a:lnTo>
                  <a:pt x="237356" y="12464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"/>
          <p:cNvSpPr/>
          <p:nvPr/>
        </p:nvSpPr>
        <p:spPr>
          <a:xfrm>
            <a:off x="4903470" y="5280673"/>
            <a:ext cx="45515" cy="44118"/>
          </a:xfrm>
          <a:custGeom>
            <a:avLst/>
            <a:gdLst/>
            <a:ahLst/>
            <a:cxnLst/>
            <a:rect l="0" t="0" r="0" b="0"/>
            <a:pathLst>
              <a:path w="45515" h="44118">
                <a:moveTo>
                  <a:pt x="0" y="34277"/>
                </a:moveTo>
                <a:lnTo>
                  <a:pt x="12135" y="40344"/>
                </a:lnTo>
                <a:lnTo>
                  <a:pt x="16980" y="42131"/>
                </a:lnTo>
                <a:lnTo>
                  <a:pt x="21480" y="43323"/>
                </a:lnTo>
                <a:lnTo>
                  <a:pt x="25750" y="44117"/>
                </a:lnTo>
                <a:lnTo>
                  <a:pt x="29866" y="43377"/>
                </a:lnTo>
                <a:lnTo>
                  <a:pt x="33881" y="41614"/>
                </a:lnTo>
                <a:lnTo>
                  <a:pt x="43381" y="35726"/>
                </a:lnTo>
                <a:lnTo>
                  <a:pt x="44160" y="33973"/>
                </a:lnTo>
                <a:lnTo>
                  <a:pt x="44680" y="31534"/>
                </a:lnTo>
                <a:lnTo>
                  <a:pt x="45027" y="28638"/>
                </a:lnTo>
                <a:lnTo>
                  <a:pt x="45258" y="25438"/>
                </a:lnTo>
                <a:lnTo>
                  <a:pt x="45412" y="22034"/>
                </a:lnTo>
                <a:lnTo>
                  <a:pt x="45514" y="18495"/>
                </a:lnTo>
                <a:lnTo>
                  <a:pt x="44313" y="16135"/>
                </a:lnTo>
                <a:lnTo>
                  <a:pt x="42242" y="14562"/>
                </a:lnTo>
                <a:lnTo>
                  <a:pt x="39591" y="13514"/>
                </a:lnTo>
                <a:lnTo>
                  <a:pt x="37824" y="11545"/>
                </a:lnTo>
                <a:lnTo>
                  <a:pt x="36646" y="8962"/>
                </a:lnTo>
                <a:lnTo>
                  <a:pt x="35860" y="5970"/>
                </a:lnTo>
                <a:lnTo>
                  <a:pt x="34066" y="3975"/>
                </a:lnTo>
                <a:lnTo>
                  <a:pt x="31601" y="2646"/>
                </a:lnTo>
                <a:lnTo>
                  <a:pt x="24586" y="512"/>
                </a:lnTo>
                <a:lnTo>
                  <a:pt x="22741" y="337"/>
                </a:lnTo>
                <a:lnTo>
                  <a:pt x="20240" y="220"/>
                </a:lnTo>
                <a:lnTo>
                  <a:pt x="14075" y="90"/>
                </a:lnTo>
                <a:lnTo>
                  <a:pt x="2104" y="0"/>
                </a:lnTo>
                <a:lnTo>
                  <a:pt x="1403" y="1265"/>
                </a:lnTo>
                <a:lnTo>
                  <a:pt x="935" y="3379"/>
                </a:lnTo>
                <a:lnTo>
                  <a:pt x="623" y="6058"/>
                </a:lnTo>
                <a:lnTo>
                  <a:pt x="415" y="10384"/>
                </a:lnTo>
                <a:lnTo>
                  <a:pt x="184" y="21964"/>
                </a:lnTo>
                <a:lnTo>
                  <a:pt x="1393" y="26068"/>
                </a:lnTo>
                <a:lnTo>
                  <a:pt x="3468" y="28804"/>
                </a:lnTo>
                <a:lnTo>
                  <a:pt x="6122" y="30628"/>
                </a:lnTo>
                <a:lnTo>
                  <a:pt x="9161" y="33115"/>
                </a:lnTo>
                <a:lnTo>
                  <a:pt x="12457" y="36042"/>
                </a:lnTo>
                <a:lnTo>
                  <a:pt x="15925" y="39263"/>
                </a:lnTo>
                <a:lnTo>
                  <a:pt x="18236" y="40141"/>
                </a:lnTo>
                <a:lnTo>
                  <a:pt x="19777" y="39456"/>
                </a:lnTo>
                <a:lnTo>
                  <a:pt x="20805" y="37730"/>
                </a:lnTo>
                <a:lnTo>
                  <a:pt x="22760" y="36579"/>
                </a:lnTo>
                <a:lnTo>
                  <a:pt x="25333" y="35811"/>
                </a:lnTo>
                <a:lnTo>
                  <a:pt x="28318" y="35299"/>
                </a:lnTo>
                <a:lnTo>
                  <a:pt x="30309" y="33689"/>
                </a:lnTo>
                <a:lnTo>
                  <a:pt x="31636" y="31345"/>
                </a:lnTo>
                <a:lnTo>
                  <a:pt x="33765" y="24525"/>
                </a:lnTo>
                <a:lnTo>
                  <a:pt x="33940" y="22696"/>
                </a:lnTo>
                <a:lnTo>
                  <a:pt x="34056" y="20206"/>
                </a:lnTo>
                <a:lnTo>
                  <a:pt x="34289" y="11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6"/>
          <p:cNvSpPr/>
          <p:nvPr/>
        </p:nvSpPr>
        <p:spPr>
          <a:xfrm>
            <a:off x="4880790" y="5292757"/>
            <a:ext cx="79676" cy="124710"/>
          </a:xfrm>
          <a:custGeom>
            <a:avLst/>
            <a:gdLst/>
            <a:ahLst/>
            <a:cxnLst/>
            <a:rect l="0" t="0" r="0" b="0"/>
            <a:pathLst>
              <a:path w="79676" h="124710">
                <a:moveTo>
                  <a:pt x="22680" y="33622"/>
                </a:moveTo>
                <a:lnTo>
                  <a:pt x="16612" y="33622"/>
                </a:lnTo>
                <a:lnTo>
                  <a:pt x="13555" y="34893"/>
                </a:lnTo>
                <a:lnTo>
                  <a:pt x="10246" y="37009"/>
                </a:lnTo>
                <a:lnTo>
                  <a:pt x="1879" y="43464"/>
                </a:lnTo>
                <a:lnTo>
                  <a:pt x="1193" y="45264"/>
                </a:lnTo>
                <a:lnTo>
                  <a:pt x="735" y="47733"/>
                </a:lnTo>
                <a:lnTo>
                  <a:pt x="0" y="54754"/>
                </a:lnTo>
                <a:lnTo>
                  <a:pt x="1210" y="56600"/>
                </a:lnTo>
                <a:lnTo>
                  <a:pt x="3287" y="59101"/>
                </a:lnTo>
                <a:lnTo>
                  <a:pt x="5941" y="62038"/>
                </a:lnTo>
                <a:lnTo>
                  <a:pt x="8980" y="63996"/>
                </a:lnTo>
                <a:lnTo>
                  <a:pt x="12277" y="65302"/>
                </a:lnTo>
                <a:lnTo>
                  <a:pt x="15744" y="66172"/>
                </a:lnTo>
                <a:lnTo>
                  <a:pt x="19326" y="65482"/>
                </a:lnTo>
                <a:lnTo>
                  <a:pt x="22984" y="63752"/>
                </a:lnTo>
                <a:lnTo>
                  <a:pt x="31912" y="57919"/>
                </a:lnTo>
                <a:lnTo>
                  <a:pt x="33915" y="57440"/>
                </a:lnTo>
                <a:lnTo>
                  <a:pt x="36519" y="57121"/>
                </a:lnTo>
                <a:lnTo>
                  <a:pt x="39526" y="56908"/>
                </a:lnTo>
                <a:lnTo>
                  <a:pt x="41530" y="55496"/>
                </a:lnTo>
                <a:lnTo>
                  <a:pt x="42867" y="53285"/>
                </a:lnTo>
                <a:lnTo>
                  <a:pt x="43758" y="50541"/>
                </a:lnTo>
                <a:lnTo>
                  <a:pt x="45622" y="47441"/>
                </a:lnTo>
                <a:lnTo>
                  <a:pt x="48134" y="44105"/>
                </a:lnTo>
                <a:lnTo>
                  <a:pt x="51079" y="40610"/>
                </a:lnTo>
                <a:lnTo>
                  <a:pt x="53043" y="37011"/>
                </a:lnTo>
                <a:lnTo>
                  <a:pt x="54352" y="33341"/>
                </a:lnTo>
                <a:lnTo>
                  <a:pt x="55224" y="29625"/>
                </a:lnTo>
                <a:lnTo>
                  <a:pt x="57076" y="25878"/>
                </a:lnTo>
                <a:lnTo>
                  <a:pt x="59581" y="22109"/>
                </a:lnTo>
                <a:lnTo>
                  <a:pt x="62520" y="18327"/>
                </a:lnTo>
                <a:lnTo>
                  <a:pt x="64480" y="14536"/>
                </a:lnTo>
                <a:lnTo>
                  <a:pt x="65787" y="10738"/>
                </a:lnTo>
                <a:lnTo>
                  <a:pt x="66658" y="6936"/>
                </a:lnTo>
                <a:lnTo>
                  <a:pt x="65968" y="4401"/>
                </a:lnTo>
                <a:lnTo>
                  <a:pt x="64239" y="2712"/>
                </a:lnTo>
                <a:lnTo>
                  <a:pt x="61816" y="1585"/>
                </a:lnTo>
                <a:lnTo>
                  <a:pt x="58930" y="835"/>
                </a:lnTo>
                <a:lnTo>
                  <a:pt x="55737" y="334"/>
                </a:lnTo>
                <a:lnTo>
                  <a:pt x="52337" y="0"/>
                </a:lnTo>
                <a:lnTo>
                  <a:pt x="50072" y="1048"/>
                </a:lnTo>
                <a:lnTo>
                  <a:pt x="48561" y="3016"/>
                </a:lnTo>
                <a:lnTo>
                  <a:pt x="47554" y="5598"/>
                </a:lnTo>
                <a:lnTo>
                  <a:pt x="45612" y="12399"/>
                </a:lnTo>
                <a:lnTo>
                  <a:pt x="40069" y="33503"/>
                </a:lnTo>
                <a:lnTo>
                  <a:pt x="36812" y="42433"/>
                </a:lnTo>
                <a:lnTo>
                  <a:pt x="33372" y="49656"/>
                </a:lnTo>
                <a:lnTo>
                  <a:pt x="29807" y="55742"/>
                </a:lnTo>
                <a:lnTo>
                  <a:pt x="26162" y="62338"/>
                </a:lnTo>
                <a:lnTo>
                  <a:pt x="18724" y="76442"/>
                </a:lnTo>
                <a:lnTo>
                  <a:pt x="16232" y="82489"/>
                </a:lnTo>
                <a:lnTo>
                  <a:pt x="14572" y="87790"/>
                </a:lnTo>
                <a:lnTo>
                  <a:pt x="13464" y="92594"/>
                </a:lnTo>
                <a:lnTo>
                  <a:pt x="12726" y="98337"/>
                </a:lnTo>
                <a:lnTo>
                  <a:pt x="12234" y="104705"/>
                </a:lnTo>
                <a:lnTo>
                  <a:pt x="11444" y="121042"/>
                </a:lnTo>
                <a:lnTo>
                  <a:pt x="12649" y="122382"/>
                </a:lnTo>
                <a:lnTo>
                  <a:pt x="14723" y="123275"/>
                </a:lnTo>
                <a:lnTo>
                  <a:pt x="17375" y="123871"/>
                </a:lnTo>
                <a:lnTo>
                  <a:pt x="20413" y="124268"/>
                </a:lnTo>
                <a:lnTo>
                  <a:pt x="23709" y="124533"/>
                </a:lnTo>
                <a:lnTo>
                  <a:pt x="27176" y="124709"/>
                </a:lnTo>
                <a:lnTo>
                  <a:pt x="32027" y="121017"/>
                </a:lnTo>
                <a:lnTo>
                  <a:pt x="37801" y="114745"/>
                </a:lnTo>
                <a:lnTo>
                  <a:pt x="44191" y="106754"/>
                </a:lnTo>
                <a:lnTo>
                  <a:pt x="48450" y="98887"/>
                </a:lnTo>
                <a:lnTo>
                  <a:pt x="51290" y="91102"/>
                </a:lnTo>
                <a:lnTo>
                  <a:pt x="53183" y="83372"/>
                </a:lnTo>
                <a:lnTo>
                  <a:pt x="55715" y="76949"/>
                </a:lnTo>
                <a:lnTo>
                  <a:pt x="58674" y="71397"/>
                </a:lnTo>
                <a:lnTo>
                  <a:pt x="61915" y="66425"/>
                </a:lnTo>
                <a:lnTo>
                  <a:pt x="64077" y="61841"/>
                </a:lnTo>
                <a:lnTo>
                  <a:pt x="65518" y="57515"/>
                </a:lnTo>
                <a:lnTo>
                  <a:pt x="66478" y="53361"/>
                </a:lnTo>
                <a:lnTo>
                  <a:pt x="68389" y="48051"/>
                </a:lnTo>
                <a:lnTo>
                  <a:pt x="70932" y="41972"/>
                </a:lnTo>
                <a:lnTo>
                  <a:pt x="78072" y="26100"/>
                </a:lnTo>
                <a:lnTo>
                  <a:pt x="78658" y="23527"/>
                </a:lnTo>
                <a:lnTo>
                  <a:pt x="79049" y="20542"/>
                </a:lnTo>
                <a:lnTo>
                  <a:pt x="79675" y="12694"/>
                </a:lnTo>
                <a:lnTo>
                  <a:pt x="78457" y="13320"/>
                </a:lnTo>
                <a:lnTo>
                  <a:pt x="76374" y="15008"/>
                </a:lnTo>
                <a:lnTo>
                  <a:pt x="68400" y="221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7"/>
          <p:cNvSpPr/>
          <p:nvPr/>
        </p:nvSpPr>
        <p:spPr>
          <a:xfrm>
            <a:off x="4754879" y="4986831"/>
            <a:ext cx="422912" cy="225249"/>
          </a:xfrm>
          <a:custGeom>
            <a:avLst/>
            <a:gdLst/>
            <a:ahLst/>
            <a:cxnLst/>
            <a:rect l="0" t="0" r="0" b="0"/>
            <a:pathLst>
              <a:path w="422912" h="225249">
                <a:moveTo>
                  <a:pt x="0" y="156669"/>
                </a:moveTo>
                <a:lnTo>
                  <a:pt x="9842" y="156669"/>
                </a:lnTo>
                <a:lnTo>
                  <a:pt x="17498" y="153282"/>
                </a:lnTo>
                <a:lnTo>
                  <a:pt x="23095" y="150601"/>
                </a:lnTo>
                <a:lnTo>
                  <a:pt x="28097" y="146273"/>
                </a:lnTo>
                <a:lnTo>
                  <a:pt x="32702" y="140848"/>
                </a:lnTo>
                <a:lnTo>
                  <a:pt x="37041" y="134692"/>
                </a:lnTo>
                <a:lnTo>
                  <a:pt x="42475" y="129317"/>
                </a:lnTo>
                <a:lnTo>
                  <a:pt x="48636" y="124464"/>
                </a:lnTo>
                <a:lnTo>
                  <a:pt x="55284" y="119959"/>
                </a:lnTo>
                <a:lnTo>
                  <a:pt x="60986" y="115686"/>
                </a:lnTo>
                <a:lnTo>
                  <a:pt x="66058" y="111567"/>
                </a:lnTo>
                <a:lnTo>
                  <a:pt x="70709" y="107551"/>
                </a:lnTo>
                <a:lnTo>
                  <a:pt x="75079" y="102333"/>
                </a:lnTo>
                <a:lnTo>
                  <a:pt x="79263" y="96315"/>
                </a:lnTo>
                <a:lnTo>
                  <a:pt x="83322" y="89763"/>
                </a:lnTo>
                <a:lnTo>
                  <a:pt x="87298" y="84125"/>
                </a:lnTo>
                <a:lnTo>
                  <a:pt x="91219" y="79096"/>
                </a:lnTo>
                <a:lnTo>
                  <a:pt x="95103" y="74474"/>
                </a:lnTo>
                <a:lnTo>
                  <a:pt x="101502" y="68851"/>
                </a:lnTo>
                <a:lnTo>
                  <a:pt x="109578" y="62564"/>
                </a:lnTo>
                <a:lnTo>
                  <a:pt x="155983" y="28154"/>
                </a:lnTo>
                <a:lnTo>
                  <a:pt x="168759" y="20192"/>
                </a:lnTo>
                <a:lnTo>
                  <a:pt x="181086" y="13614"/>
                </a:lnTo>
                <a:lnTo>
                  <a:pt x="193114" y="7959"/>
                </a:lnTo>
                <a:lnTo>
                  <a:pt x="203673" y="4189"/>
                </a:lnTo>
                <a:lnTo>
                  <a:pt x="213252" y="1676"/>
                </a:lnTo>
                <a:lnTo>
                  <a:pt x="222178" y="0"/>
                </a:lnTo>
                <a:lnTo>
                  <a:pt x="229399" y="152"/>
                </a:lnTo>
                <a:lnTo>
                  <a:pt x="235483" y="1524"/>
                </a:lnTo>
                <a:lnTo>
                  <a:pt x="248304" y="6784"/>
                </a:lnTo>
                <a:lnTo>
                  <a:pt x="256593" y="13762"/>
                </a:lnTo>
                <a:lnTo>
                  <a:pt x="259962" y="18218"/>
                </a:lnTo>
                <a:lnTo>
                  <a:pt x="263479" y="23728"/>
                </a:lnTo>
                <a:lnTo>
                  <a:pt x="267092" y="29941"/>
                </a:lnTo>
                <a:lnTo>
                  <a:pt x="270771" y="34084"/>
                </a:lnTo>
                <a:lnTo>
                  <a:pt x="274495" y="36845"/>
                </a:lnTo>
                <a:lnTo>
                  <a:pt x="278247" y="38686"/>
                </a:lnTo>
                <a:lnTo>
                  <a:pt x="282018" y="43724"/>
                </a:lnTo>
                <a:lnTo>
                  <a:pt x="285802" y="50892"/>
                </a:lnTo>
                <a:lnTo>
                  <a:pt x="289595" y="59481"/>
                </a:lnTo>
                <a:lnTo>
                  <a:pt x="293393" y="66477"/>
                </a:lnTo>
                <a:lnTo>
                  <a:pt x="297196" y="72410"/>
                </a:lnTo>
                <a:lnTo>
                  <a:pt x="301001" y="77637"/>
                </a:lnTo>
                <a:lnTo>
                  <a:pt x="303537" y="82390"/>
                </a:lnTo>
                <a:lnTo>
                  <a:pt x="305228" y="86830"/>
                </a:lnTo>
                <a:lnTo>
                  <a:pt x="306356" y="91059"/>
                </a:lnTo>
                <a:lnTo>
                  <a:pt x="309647" y="96419"/>
                </a:lnTo>
                <a:lnTo>
                  <a:pt x="314382" y="102532"/>
                </a:lnTo>
                <a:lnTo>
                  <a:pt x="320078" y="109147"/>
                </a:lnTo>
                <a:lnTo>
                  <a:pt x="323875" y="114828"/>
                </a:lnTo>
                <a:lnTo>
                  <a:pt x="326407" y="119885"/>
                </a:lnTo>
                <a:lnTo>
                  <a:pt x="328095" y="124526"/>
                </a:lnTo>
                <a:lnTo>
                  <a:pt x="331760" y="130160"/>
                </a:lnTo>
                <a:lnTo>
                  <a:pt x="336743" y="136456"/>
                </a:lnTo>
                <a:lnTo>
                  <a:pt x="342606" y="143194"/>
                </a:lnTo>
                <a:lnTo>
                  <a:pt x="352506" y="154066"/>
                </a:lnTo>
                <a:lnTo>
                  <a:pt x="356925" y="158744"/>
                </a:lnTo>
                <a:lnTo>
                  <a:pt x="359870" y="163132"/>
                </a:lnTo>
                <a:lnTo>
                  <a:pt x="361833" y="167328"/>
                </a:lnTo>
                <a:lnTo>
                  <a:pt x="363142" y="171395"/>
                </a:lnTo>
                <a:lnTo>
                  <a:pt x="365285" y="174106"/>
                </a:lnTo>
                <a:lnTo>
                  <a:pt x="367983" y="175913"/>
                </a:lnTo>
                <a:lnTo>
                  <a:pt x="371053" y="177118"/>
                </a:lnTo>
                <a:lnTo>
                  <a:pt x="377849" y="181844"/>
                </a:lnTo>
                <a:lnTo>
                  <a:pt x="385103" y="188177"/>
                </a:lnTo>
                <a:lnTo>
                  <a:pt x="392561" y="195226"/>
                </a:lnTo>
                <a:lnTo>
                  <a:pt x="396327" y="200153"/>
                </a:lnTo>
                <a:lnTo>
                  <a:pt x="400109" y="205978"/>
                </a:lnTo>
                <a:lnTo>
                  <a:pt x="410482" y="223557"/>
                </a:lnTo>
                <a:lnTo>
                  <a:pt x="422911" y="225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8"/>
          <p:cNvSpPr/>
          <p:nvPr/>
        </p:nvSpPr>
        <p:spPr>
          <a:xfrm>
            <a:off x="4983479" y="2891789"/>
            <a:ext cx="391576" cy="214660"/>
          </a:xfrm>
          <a:custGeom>
            <a:avLst/>
            <a:gdLst/>
            <a:ahLst/>
            <a:cxnLst/>
            <a:rect l="0" t="0" r="0" b="0"/>
            <a:pathLst>
              <a:path w="391576" h="214660">
                <a:moveTo>
                  <a:pt x="0" y="0"/>
                </a:moveTo>
                <a:lnTo>
                  <a:pt x="0" y="9842"/>
                </a:lnTo>
                <a:lnTo>
                  <a:pt x="1271" y="10371"/>
                </a:lnTo>
                <a:lnTo>
                  <a:pt x="6069" y="10960"/>
                </a:lnTo>
                <a:lnTo>
                  <a:pt x="7856" y="12387"/>
                </a:lnTo>
                <a:lnTo>
                  <a:pt x="9048" y="14608"/>
                </a:lnTo>
                <a:lnTo>
                  <a:pt x="10960" y="21230"/>
                </a:lnTo>
                <a:lnTo>
                  <a:pt x="14608" y="25523"/>
                </a:lnTo>
                <a:lnTo>
                  <a:pt x="17359" y="28445"/>
                </a:lnTo>
                <a:lnTo>
                  <a:pt x="20463" y="30394"/>
                </a:lnTo>
                <a:lnTo>
                  <a:pt x="30899" y="34406"/>
                </a:lnTo>
                <a:lnTo>
                  <a:pt x="38286" y="39845"/>
                </a:lnTo>
                <a:lnTo>
                  <a:pt x="40765" y="43074"/>
                </a:lnTo>
                <a:lnTo>
                  <a:pt x="42416" y="46496"/>
                </a:lnTo>
                <a:lnTo>
                  <a:pt x="43518" y="50047"/>
                </a:lnTo>
                <a:lnTo>
                  <a:pt x="45522" y="52415"/>
                </a:lnTo>
                <a:lnTo>
                  <a:pt x="48128" y="53994"/>
                </a:lnTo>
                <a:lnTo>
                  <a:pt x="51136" y="55046"/>
                </a:lnTo>
                <a:lnTo>
                  <a:pt x="53141" y="57017"/>
                </a:lnTo>
                <a:lnTo>
                  <a:pt x="54477" y="59601"/>
                </a:lnTo>
                <a:lnTo>
                  <a:pt x="55368" y="62595"/>
                </a:lnTo>
                <a:lnTo>
                  <a:pt x="57233" y="65860"/>
                </a:lnTo>
                <a:lnTo>
                  <a:pt x="59745" y="69307"/>
                </a:lnTo>
                <a:lnTo>
                  <a:pt x="62690" y="72875"/>
                </a:lnTo>
                <a:lnTo>
                  <a:pt x="65924" y="76523"/>
                </a:lnTo>
                <a:lnTo>
                  <a:pt x="72903" y="83964"/>
                </a:lnTo>
                <a:lnTo>
                  <a:pt x="76542" y="86456"/>
                </a:lnTo>
                <a:lnTo>
                  <a:pt x="87732" y="91234"/>
                </a:lnTo>
                <a:lnTo>
                  <a:pt x="95296" y="96852"/>
                </a:lnTo>
                <a:lnTo>
                  <a:pt x="97821" y="100128"/>
                </a:lnTo>
                <a:lnTo>
                  <a:pt x="99504" y="103582"/>
                </a:lnTo>
                <a:lnTo>
                  <a:pt x="100626" y="107155"/>
                </a:lnTo>
                <a:lnTo>
                  <a:pt x="103914" y="112077"/>
                </a:lnTo>
                <a:lnTo>
                  <a:pt x="108647" y="117898"/>
                </a:lnTo>
                <a:lnTo>
                  <a:pt x="114341" y="124319"/>
                </a:lnTo>
                <a:lnTo>
                  <a:pt x="127442" y="138226"/>
                </a:lnTo>
                <a:lnTo>
                  <a:pt x="134492" y="145491"/>
                </a:lnTo>
                <a:lnTo>
                  <a:pt x="140461" y="150334"/>
                </a:lnTo>
                <a:lnTo>
                  <a:pt x="150481" y="155715"/>
                </a:lnTo>
                <a:lnTo>
                  <a:pt x="157471" y="160960"/>
                </a:lnTo>
                <a:lnTo>
                  <a:pt x="165941" y="168267"/>
                </a:lnTo>
                <a:lnTo>
                  <a:pt x="182972" y="184006"/>
                </a:lnTo>
                <a:lnTo>
                  <a:pt x="194775" y="195234"/>
                </a:lnTo>
                <a:lnTo>
                  <a:pt x="200970" y="200006"/>
                </a:lnTo>
                <a:lnTo>
                  <a:pt x="207640" y="204458"/>
                </a:lnTo>
                <a:lnTo>
                  <a:pt x="214627" y="208695"/>
                </a:lnTo>
                <a:lnTo>
                  <a:pt x="225777" y="213404"/>
                </a:lnTo>
                <a:lnTo>
                  <a:pt x="230528" y="214659"/>
                </a:lnTo>
                <a:lnTo>
                  <a:pt x="233695" y="214226"/>
                </a:lnTo>
                <a:lnTo>
                  <a:pt x="235807" y="212668"/>
                </a:lnTo>
                <a:lnTo>
                  <a:pt x="239423" y="207549"/>
                </a:lnTo>
                <a:lnTo>
                  <a:pt x="245264" y="201041"/>
                </a:lnTo>
                <a:lnTo>
                  <a:pt x="247330" y="197528"/>
                </a:lnTo>
                <a:lnTo>
                  <a:pt x="248707" y="193915"/>
                </a:lnTo>
                <a:lnTo>
                  <a:pt x="249625" y="190237"/>
                </a:lnTo>
                <a:lnTo>
                  <a:pt x="251506" y="186515"/>
                </a:lnTo>
                <a:lnTo>
                  <a:pt x="254031" y="182763"/>
                </a:lnTo>
                <a:lnTo>
                  <a:pt x="256985" y="178992"/>
                </a:lnTo>
                <a:lnTo>
                  <a:pt x="260223" y="175208"/>
                </a:lnTo>
                <a:lnTo>
                  <a:pt x="263652" y="171416"/>
                </a:lnTo>
                <a:lnTo>
                  <a:pt x="270849" y="163815"/>
                </a:lnTo>
                <a:lnTo>
                  <a:pt x="278281" y="156204"/>
                </a:lnTo>
                <a:lnTo>
                  <a:pt x="283311" y="148586"/>
                </a:lnTo>
                <a:lnTo>
                  <a:pt x="289204" y="138427"/>
                </a:lnTo>
                <a:lnTo>
                  <a:pt x="295673" y="126575"/>
                </a:lnTo>
                <a:lnTo>
                  <a:pt x="302525" y="117404"/>
                </a:lnTo>
                <a:lnTo>
                  <a:pt x="309634" y="110019"/>
                </a:lnTo>
                <a:lnTo>
                  <a:pt x="316912" y="103826"/>
                </a:lnTo>
                <a:lnTo>
                  <a:pt x="324305" y="95887"/>
                </a:lnTo>
                <a:lnTo>
                  <a:pt x="331774" y="86785"/>
                </a:lnTo>
                <a:lnTo>
                  <a:pt x="339293" y="76907"/>
                </a:lnTo>
                <a:lnTo>
                  <a:pt x="345575" y="69051"/>
                </a:lnTo>
                <a:lnTo>
                  <a:pt x="351034" y="62545"/>
                </a:lnTo>
                <a:lnTo>
                  <a:pt x="355943" y="56937"/>
                </a:lnTo>
                <a:lnTo>
                  <a:pt x="364784" y="47319"/>
                </a:lnTo>
                <a:lnTo>
                  <a:pt x="368919" y="42976"/>
                </a:lnTo>
                <a:lnTo>
                  <a:pt x="371677" y="38811"/>
                </a:lnTo>
                <a:lnTo>
                  <a:pt x="373515" y="34764"/>
                </a:lnTo>
                <a:lnTo>
                  <a:pt x="374740" y="30796"/>
                </a:lnTo>
                <a:lnTo>
                  <a:pt x="378097" y="25611"/>
                </a:lnTo>
                <a:lnTo>
                  <a:pt x="382875" y="19614"/>
                </a:lnTo>
                <a:lnTo>
                  <a:pt x="388600" y="13076"/>
                </a:lnTo>
                <a:lnTo>
                  <a:pt x="391147" y="8718"/>
                </a:lnTo>
                <a:lnTo>
                  <a:pt x="391575" y="5812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9"/>
          <p:cNvSpPr/>
          <p:nvPr/>
        </p:nvSpPr>
        <p:spPr>
          <a:xfrm>
            <a:off x="6663690" y="2011679"/>
            <a:ext cx="45720" cy="400051"/>
          </a:xfrm>
          <a:custGeom>
            <a:avLst/>
            <a:gdLst/>
            <a:ahLst/>
            <a:cxnLst/>
            <a:rect l="0" t="0" r="0" b="0"/>
            <a:pathLst>
              <a:path w="45720" h="400051">
                <a:moveTo>
                  <a:pt x="0" y="0"/>
                </a:moveTo>
                <a:lnTo>
                  <a:pt x="0" y="17027"/>
                </a:lnTo>
                <a:lnTo>
                  <a:pt x="1270" y="21512"/>
                </a:lnTo>
                <a:lnTo>
                  <a:pt x="3386" y="27041"/>
                </a:lnTo>
                <a:lnTo>
                  <a:pt x="6068" y="33268"/>
                </a:lnTo>
                <a:lnTo>
                  <a:pt x="7855" y="41229"/>
                </a:lnTo>
                <a:lnTo>
                  <a:pt x="9046" y="50346"/>
                </a:lnTo>
                <a:lnTo>
                  <a:pt x="9841" y="60234"/>
                </a:lnTo>
                <a:lnTo>
                  <a:pt x="10370" y="69366"/>
                </a:lnTo>
                <a:lnTo>
                  <a:pt x="10959" y="86286"/>
                </a:lnTo>
                <a:lnTo>
                  <a:pt x="12386" y="101974"/>
                </a:lnTo>
                <a:lnTo>
                  <a:pt x="23801" y="200154"/>
                </a:lnTo>
                <a:lnTo>
                  <a:pt x="27297" y="228686"/>
                </a:lnTo>
                <a:lnTo>
                  <a:pt x="29628" y="257868"/>
                </a:lnTo>
                <a:lnTo>
                  <a:pt x="31181" y="287482"/>
                </a:lnTo>
                <a:lnTo>
                  <a:pt x="32218" y="317385"/>
                </a:lnTo>
                <a:lnTo>
                  <a:pt x="34178" y="337320"/>
                </a:lnTo>
                <a:lnTo>
                  <a:pt x="36756" y="350610"/>
                </a:lnTo>
                <a:lnTo>
                  <a:pt x="39744" y="359470"/>
                </a:lnTo>
                <a:lnTo>
                  <a:pt x="41735" y="366647"/>
                </a:lnTo>
                <a:lnTo>
                  <a:pt x="43064" y="372702"/>
                </a:lnTo>
                <a:lnTo>
                  <a:pt x="45195" y="385476"/>
                </a:lnTo>
                <a:lnTo>
                  <a:pt x="45487" y="390610"/>
                </a:lnTo>
                <a:lnTo>
                  <a:pt x="45719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0"/>
          <p:cNvSpPr/>
          <p:nvPr/>
        </p:nvSpPr>
        <p:spPr>
          <a:xfrm>
            <a:off x="6389370" y="2503169"/>
            <a:ext cx="525781" cy="80011"/>
          </a:xfrm>
          <a:custGeom>
            <a:avLst/>
            <a:gdLst/>
            <a:ahLst/>
            <a:cxnLst/>
            <a:rect l="0" t="0" r="0" b="0"/>
            <a:pathLst>
              <a:path w="525781" h="80011">
                <a:moveTo>
                  <a:pt x="0" y="80010"/>
                </a:moveTo>
                <a:lnTo>
                  <a:pt x="41659" y="80010"/>
                </a:lnTo>
                <a:lnTo>
                  <a:pt x="50632" y="78740"/>
                </a:lnTo>
                <a:lnTo>
                  <a:pt x="60425" y="76624"/>
                </a:lnTo>
                <a:lnTo>
                  <a:pt x="70763" y="73943"/>
                </a:lnTo>
                <a:lnTo>
                  <a:pt x="80195" y="70885"/>
                </a:lnTo>
                <a:lnTo>
                  <a:pt x="89024" y="67577"/>
                </a:lnTo>
                <a:lnTo>
                  <a:pt x="97449" y="64102"/>
                </a:lnTo>
                <a:lnTo>
                  <a:pt x="105606" y="61784"/>
                </a:lnTo>
                <a:lnTo>
                  <a:pt x="113584" y="60240"/>
                </a:lnTo>
                <a:lnTo>
                  <a:pt x="121442" y="59210"/>
                </a:lnTo>
                <a:lnTo>
                  <a:pt x="129222" y="57253"/>
                </a:lnTo>
                <a:lnTo>
                  <a:pt x="136947" y="54679"/>
                </a:lnTo>
                <a:lnTo>
                  <a:pt x="144638" y="51693"/>
                </a:lnTo>
                <a:lnTo>
                  <a:pt x="153575" y="49702"/>
                </a:lnTo>
                <a:lnTo>
                  <a:pt x="163343" y="48375"/>
                </a:lnTo>
                <a:lnTo>
                  <a:pt x="173665" y="47490"/>
                </a:lnTo>
                <a:lnTo>
                  <a:pt x="183086" y="45630"/>
                </a:lnTo>
                <a:lnTo>
                  <a:pt x="191908" y="43120"/>
                </a:lnTo>
                <a:lnTo>
                  <a:pt x="230384" y="29967"/>
                </a:lnTo>
                <a:lnTo>
                  <a:pt x="241219" y="27598"/>
                </a:lnTo>
                <a:lnTo>
                  <a:pt x="252252" y="26019"/>
                </a:lnTo>
                <a:lnTo>
                  <a:pt x="263417" y="24966"/>
                </a:lnTo>
                <a:lnTo>
                  <a:pt x="346720" y="15421"/>
                </a:lnTo>
                <a:lnTo>
                  <a:pt x="361957" y="14091"/>
                </a:lnTo>
                <a:lnTo>
                  <a:pt x="374655" y="13204"/>
                </a:lnTo>
                <a:lnTo>
                  <a:pt x="388200" y="11343"/>
                </a:lnTo>
                <a:lnTo>
                  <a:pt x="402309" y="8832"/>
                </a:lnTo>
                <a:lnTo>
                  <a:pt x="416796" y="5888"/>
                </a:lnTo>
                <a:lnTo>
                  <a:pt x="428993" y="3926"/>
                </a:lnTo>
                <a:lnTo>
                  <a:pt x="439666" y="2617"/>
                </a:lnTo>
                <a:lnTo>
                  <a:pt x="449321" y="1745"/>
                </a:lnTo>
                <a:lnTo>
                  <a:pt x="463434" y="776"/>
                </a:lnTo>
                <a:lnTo>
                  <a:pt x="476481" y="345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1"/>
          <p:cNvSpPr/>
          <p:nvPr/>
        </p:nvSpPr>
        <p:spPr>
          <a:xfrm>
            <a:off x="6538215" y="2686050"/>
            <a:ext cx="319786" cy="194310"/>
          </a:xfrm>
          <a:custGeom>
            <a:avLst/>
            <a:gdLst/>
            <a:ahLst/>
            <a:cxnLst/>
            <a:rect l="0" t="0" r="0" b="0"/>
            <a:pathLst>
              <a:path w="319786" h="194310">
                <a:moveTo>
                  <a:pt x="34035" y="0"/>
                </a:moveTo>
                <a:lnTo>
                  <a:pt x="136805" y="0"/>
                </a:lnTo>
                <a:lnTo>
                  <a:pt x="143188" y="1269"/>
                </a:lnTo>
                <a:lnTo>
                  <a:pt x="149984" y="3386"/>
                </a:lnTo>
                <a:lnTo>
                  <a:pt x="157053" y="6067"/>
                </a:lnTo>
                <a:lnTo>
                  <a:pt x="163037" y="9125"/>
                </a:lnTo>
                <a:lnTo>
                  <a:pt x="168297" y="12433"/>
                </a:lnTo>
                <a:lnTo>
                  <a:pt x="173073" y="15909"/>
                </a:lnTo>
                <a:lnTo>
                  <a:pt x="178796" y="19495"/>
                </a:lnTo>
                <a:lnTo>
                  <a:pt x="185152" y="23157"/>
                </a:lnTo>
                <a:lnTo>
                  <a:pt x="191930" y="26868"/>
                </a:lnTo>
                <a:lnTo>
                  <a:pt x="197718" y="30612"/>
                </a:lnTo>
                <a:lnTo>
                  <a:pt x="202847" y="34377"/>
                </a:lnTo>
                <a:lnTo>
                  <a:pt x="207536" y="38158"/>
                </a:lnTo>
                <a:lnTo>
                  <a:pt x="210662" y="41948"/>
                </a:lnTo>
                <a:lnTo>
                  <a:pt x="212746" y="45746"/>
                </a:lnTo>
                <a:lnTo>
                  <a:pt x="214136" y="49547"/>
                </a:lnTo>
                <a:lnTo>
                  <a:pt x="216332" y="52081"/>
                </a:lnTo>
                <a:lnTo>
                  <a:pt x="219067" y="53770"/>
                </a:lnTo>
                <a:lnTo>
                  <a:pt x="222159" y="54897"/>
                </a:lnTo>
                <a:lnTo>
                  <a:pt x="224221" y="56918"/>
                </a:lnTo>
                <a:lnTo>
                  <a:pt x="225596" y="59535"/>
                </a:lnTo>
                <a:lnTo>
                  <a:pt x="226512" y="62550"/>
                </a:lnTo>
                <a:lnTo>
                  <a:pt x="225852" y="67100"/>
                </a:lnTo>
                <a:lnTo>
                  <a:pt x="224143" y="72673"/>
                </a:lnTo>
                <a:lnTo>
                  <a:pt x="221734" y="78928"/>
                </a:lnTo>
                <a:lnTo>
                  <a:pt x="220127" y="84369"/>
                </a:lnTo>
                <a:lnTo>
                  <a:pt x="219057" y="89266"/>
                </a:lnTo>
                <a:lnTo>
                  <a:pt x="218343" y="93800"/>
                </a:lnTo>
                <a:lnTo>
                  <a:pt x="216596" y="98093"/>
                </a:lnTo>
                <a:lnTo>
                  <a:pt x="214162" y="102225"/>
                </a:lnTo>
                <a:lnTo>
                  <a:pt x="211270" y="106250"/>
                </a:lnTo>
                <a:lnTo>
                  <a:pt x="208071" y="110203"/>
                </a:lnTo>
                <a:lnTo>
                  <a:pt x="204669" y="114109"/>
                </a:lnTo>
                <a:lnTo>
                  <a:pt x="201131" y="117982"/>
                </a:lnTo>
                <a:lnTo>
                  <a:pt x="190426" y="129060"/>
                </a:lnTo>
                <a:lnTo>
                  <a:pt x="184015" y="135570"/>
                </a:lnTo>
                <a:lnTo>
                  <a:pt x="174662" y="142450"/>
                </a:lnTo>
                <a:lnTo>
                  <a:pt x="163346" y="149576"/>
                </a:lnTo>
                <a:lnTo>
                  <a:pt x="150723" y="156867"/>
                </a:lnTo>
                <a:lnTo>
                  <a:pt x="141036" y="161728"/>
                </a:lnTo>
                <a:lnTo>
                  <a:pt x="133309" y="164969"/>
                </a:lnTo>
                <a:lnTo>
                  <a:pt x="126888" y="167129"/>
                </a:lnTo>
                <a:lnTo>
                  <a:pt x="120066" y="169839"/>
                </a:lnTo>
                <a:lnTo>
                  <a:pt x="112979" y="172916"/>
                </a:lnTo>
                <a:lnTo>
                  <a:pt x="105714" y="176237"/>
                </a:lnTo>
                <a:lnTo>
                  <a:pt x="99601" y="179721"/>
                </a:lnTo>
                <a:lnTo>
                  <a:pt x="94256" y="183314"/>
                </a:lnTo>
                <a:lnTo>
                  <a:pt x="89422" y="186979"/>
                </a:lnTo>
                <a:lnTo>
                  <a:pt x="83659" y="189423"/>
                </a:lnTo>
                <a:lnTo>
                  <a:pt x="77278" y="191052"/>
                </a:lnTo>
                <a:lnTo>
                  <a:pt x="70483" y="192138"/>
                </a:lnTo>
                <a:lnTo>
                  <a:pt x="63414" y="192862"/>
                </a:lnTo>
                <a:lnTo>
                  <a:pt x="56160" y="193344"/>
                </a:lnTo>
                <a:lnTo>
                  <a:pt x="48786" y="193666"/>
                </a:lnTo>
                <a:lnTo>
                  <a:pt x="33817" y="194023"/>
                </a:lnTo>
                <a:lnTo>
                  <a:pt x="9579" y="194253"/>
                </a:lnTo>
                <a:lnTo>
                  <a:pt x="6301" y="193002"/>
                </a:lnTo>
                <a:lnTo>
                  <a:pt x="4116" y="190898"/>
                </a:lnTo>
                <a:lnTo>
                  <a:pt x="608" y="184463"/>
                </a:lnTo>
                <a:lnTo>
                  <a:pt x="128" y="180197"/>
                </a:lnTo>
                <a:lnTo>
                  <a:pt x="0" y="177281"/>
                </a:lnTo>
                <a:lnTo>
                  <a:pt x="1185" y="174067"/>
                </a:lnTo>
                <a:lnTo>
                  <a:pt x="3245" y="170655"/>
                </a:lnTo>
                <a:lnTo>
                  <a:pt x="5888" y="167110"/>
                </a:lnTo>
                <a:lnTo>
                  <a:pt x="8921" y="164746"/>
                </a:lnTo>
                <a:lnTo>
                  <a:pt x="12212" y="163171"/>
                </a:lnTo>
                <a:lnTo>
                  <a:pt x="15676" y="162120"/>
                </a:lnTo>
                <a:lnTo>
                  <a:pt x="22912" y="157567"/>
                </a:lnTo>
                <a:lnTo>
                  <a:pt x="26619" y="154574"/>
                </a:lnTo>
                <a:lnTo>
                  <a:pt x="31631" y="150039"/>
                </a:lnTo>
                <a:lnTo>
                  <a:pt x="43973" y="138227"/>
                </a:lnTo>
                <a:lnTo>
                  <a:pt x="50820" y="134061"/>
                </a:lnTo>
                <a:lnTo>
                  <a:pt x="57925" y="131284"/>
                </a:lnTo>
                <a:lnTo>
                  <a:pt x="65202" y="129432"/>
                </a:lnTo>
                <a:lnTo>
                  <a:pt x="72593" y="128198"/>
                </a:lnTo>
                <a:lnTo>
                  <a:pt x="80060" y="127375"/>
                </a:lnTo>
                <a:lnTo>
                  <a:pt x="87579" y="126827"/>
                </a:lnTo>
                <a:lnTo>
                  <a:pt x="97670" y="126461"/>
                </a:lnTo>
                <a:lnTo>
                  <a:pt x="134875" y="125946"/>
                </a:lnTo>
                <a:lnTo>
                  <a:pt x="158863" y="125826"/>
                </a:lnTo>
                <a:lnTo>
                  <a:pt x="169323" y="127064"/>
                </a:lnTo>
                <a:lnTo>
                  <a:pt x="178837" y="129159"/>
                </a:lnTo>
                <a:lnTo>
                  <a:pt x="187719" y="131826"/>
                </a:lnTo>
                <a:lnTo>
                  <a:pt x="198721" y="136144"/>
                </a:lnTo>
                <a:lnTo>
                  <a:pt x="211135" y="141562"/>
                </a:lnTo>
                <a:lnTo>
                  <a:pt x="224492" y="147715"/>
                </a:lnTo>
                <a:lnTo>
                  <a:pt x="256266" y="161324"/>
                </a:lnTo>
                <a:lnTo>
                  <a:pt x="273628" y="168509"/>
                </a:lnTo>
                <a:lnTo>
                  <a:pt x="286474" y="173299"/>
                </a:lnTo>
                <a:lnTo>
                  <a:pt x="296308" y="176493"/>
                </a:lnTo>
                <a:lnTo>
                  <a:pt x="304133" y="178621"/>
                </a:lnTo>
                <a:lnTo>
                  <a:pt x="309350" y="181311"/>
                </a:lnTo>
                <a:lnTo>
                  <a:pt x="312828" y="184374"/>
                </a:lnTo>
                <a:lnTo>
                  <a:pt x="319785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2"/>
          <p:cNvSpPr/>
          <p:nvPr/>
        </p:nvSpPr>
        <p:spPr>
          <a:xfrm>
            <a:off x="7024408" y="2205989"/>
            <a:ext cx="165062" cy="651512"/>
          </a:xfrm>
          <a:custGeom>
            <a:avLst/>
            <a:gdLst/>
            <a:ahLst/>
            <a:cxnLst/>
            <a:rect l="0" t="0" r="0" b="0"/>
            <a:pathLst>
              <a:path w="165062" h="651512">
                <a:moveTo>
                  <a:pt x="165061" y="0"/>
                </a:moveTo>
                <a:lnTo>
                  <a:pt x="158994" y="0"/>
                </a:lnTo>
                <a:lnTo>
                  <a:pt x="155936" y="1271"/>
                </a:lnTo>
                <a:lnTo>
                  <a:pt x="152629" y="3387"/>
                </a:lnTo>
                <a:lnTo>
                  <a:pt x="149153" y="6068"/>
                </a:lnTo>
                <a:lnTo>
                  <a:pt x="144296" y="11665"/>
                </a:lnTo>
                <a:lnTo>
                  <a:pt x="138517" y="19207"/>
                </a:lnTo>
                <a:lnTo>
                  <a:pt x="132125" y="28045"/>
                </a:lnTo>
                <a:lnTo>
                  <a:pt x="126594" y="36477"/>
                </a:lnTo>
                <a:lnTo>
                  <a:pt x="121637" y="44638"/>
                </a:lnTo>
                <a:lnTo>
                  <a:pt x="117062" y="52619"/>
                </a:lnTo>
                <a:lnTo>
                  <a:pt x="105204" y="75033"/>
                </a:lnTo>
                <a:lnTo>
                  <a:pt x="76897" y="130815"/>
                </a:lnTo>
                <a:lnTo>
                  <a:pt x="69455" y="146900"/>
                </a:lnTo>
                <a:lnTo>
                  <a:pt x="54413" y="181706"/>
                </a:lnTo>
                <a:lnTo>
                  <a:pt x="48116" y="201147"/>
                </a:lnTo>
                <a:lnTo>
                  <a:pt x="42648" y="221728"/>
                </a:lnTo>
                <a:lnTo>
                  <a:pt x="33186" y="263646"/>
                </a:lnTo>
                <a:lnTo>
                  <a:pt x="24746" y="303443"/>
                </a:lnTo>
                <a:lnTo>
                  <a:pt x="20719" y="326756"/>
                </a:lnTo>
                <a:lnTo>
                  <a:pt x="8981" y="404298"/>
                </a:lnTo>
                <a:lnTo>
                  <a:pt x="1289" y="448505"/>
                </a:lnTo>
                <a:lnTo>
                  <a:pt x="0" y="465374"/>
                </a:lnTo>
                <a:lnTo>
                  <a:pt x="411" y="479159"/>
                </a:lnTo>
                <a:lnTo>
                  <a:pt x="1954" y="490890"/>
                </a:lnTo>
                <a:lnTo>
                  <a:pt x="2983" y="503790"/>
                </a:lnTo>
                <a:lnTo>
                  <a:pt x="3669" y="517470"/>
                </a:lnTo>
                <a:lnTo>
                  <a:pt x="4127" y="531670"/>
                </a:lnTo>
                <a:lnTo>
                  <a:pt x="5701" y="544947"/>
                </a:lnTo>
                <a:lnTo>
                  <a:pt x="8022" y="557608"/>
                </a:lnTo>
                <a:lnTo>
                  <a:pt x="10838" y="569859"/>
                </a:lnTo>
                <a:lnTo>
                  <a:pt x="13986" y="579296"/>
                </a:lnTo>
                <a:lnTo>
                  <a:pt x="17355" y="586858"/>
                </a:lnTo>
                <a:lnTo>
                  <a:pt x="20870" y="593169"/>
                </a:lnTo>
                <a:lnTo>
                  <a:pt x="24484" y="598646"/>
                </a:lnTo>
                <a:lnTo>
                  <a:pt x="28163" y="603567"/>
                </a:lnTo>
                <a:lnTo>
                  <a:pt x="31886" y="608118"/>
                </a:lnTo>
                <a:lnTo>
                  <a:pt x="35637" y="612422"/>
                </a:lnTo>
                <a:lnTo>
                  <a:pt x="39409" y="616562"/>
                </a:lnTo>
                <a:lnTo>
                  <a:pt x="46986" y="624548"/>
                </a:lnTo>
                <a:lnTo>
                  <a:pt x="54587" y="632330"/>
                </a:lnTo>
                <a:lnTo>
                  <a:pt x="60932" y="636184"/>
                </a:lnTo>
                <a:lnTo>
                  <a:pt x="68972" y="640023"/>
                </a:lnTo>
                <a:lnTo>
                  <a:pt x="78142" y="643852"/>
                </a:lnTo>
                <a:lnTo>
                  <a:pt x="85525" y="646405"/>
                </a:lnTo>
                <a:lnTo>
                  <a:pt x="91718" y="648107"/>
                </a:lnTo>
                <a:lnTo>
                  <a:pt x="97116" y="649241"/>
                </a:lnTo>
                <a:lnTo>
                  <a:pt x="103254" y="649998"/>
                </a:lnTo>
                <a:lnTo>
                  <a:pt x="109886" y="650502"/>
                </a:lnTo>
                <a:lnTo>
                  <a:pt x="126646" y="651311"/>
                </a:lnTo>
                <a:lnTo>
                  <a:pt x="132324" y="651422"/>
                </a:lnTo>
                <a:lnTo>
                  <a:pt x="142201" y="6515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3"/>
          <p:cNvSpPr/>
          <p:nvPr/>
        </p:nvSpPr>
        <p:spPr>
          <a:xfrm>
            <a:off x="7200900" y="2491739"/>
            <a:ext cx="308610" cy="308612"/>
          </a:xfrm>
          <a:custGeom>
            <a:avLst/>
            <a:gdLst/>
            <a:ahLst/>
            <a:cxnLst/>
            <a:rect l="0" t="0" r="0" b="0"/>
            <a:pathLst>
              <a:path w="308610" h="308612">
                <a:moveTo>
                  <a:pt x="0" y="0"/>
                </a:moveTo>
                <a:lnTo>
                  <a:pt x="26868" y="26869"/>
                </a:lnTo>
                <a:lnTo>
                  <a:pt x="29342" y="30613"/>
                </a:lnTo>
                <a:lnTo>
                  <a:pt x="32091" y="38159"/>
                </a:lnTo>
                <a:lnTo>
                  <a:pt x="36699" y="45747"/>
                </a:lnTo>
                <a:lnTo>
                  <a:pt x="39706" y="49548"/>
                </a:lnTo>
                <a:lnTo>
                  <a:pt x="44250" y="55892"/>
                </a:lnTo>
                <a:lnTo>
                  <a:pt x="56074" y="73101"/>
                </a:lnTo>
                <a:lnTo>
                  <a:pt x="73181" y="100223"/>
                </a:lnTo>
                <a:lnTo>
                  <a:pt x="83077" y="116345"/>
                </a:lnTo>
                <a:lnTo>
                  <a:pt x="92215" y="128364"/>
                </a:lnTo>
                <a:lnTo>
                  <a:pt x="100846" y="137646"/>
                </a:lnTo>
                <a:lnTo>
                  <a:pt x="109141" y="145104"/>
                </a:lnTo>
                <a:lnTo>
                  <a:pt x="115940" y="152616"/>
                </a:lnTo>
                <a:lnTo>
                  <a:pt x="121744" y="160164"/>
                </a:lnTo>
                <a:lnTo>
                  <a:pt x="126882" y="167736"/>
                </a:lnTo>
                <a:lnTo>
                  <a:pt x="132848" y="174054"/>
                </a:lnTo>
                <a:lnTo>
                  <a:pt x="139365" y="179537"/>
                </a:lnTo>
                <a:lnTo>
                  <a:pt x="146250" y="184461"/>
                </a:lnTo>
                <a:lnTo>
                  <a:pt x="152110" y="189014"/>
                </a:lnTo>
                <a:lnTo>
                  <a:pt x="157286" y="193320"/>
                </a:lnTo>
                <a:lnTo>
                  <a:pt x="162007" y="197460"/>
                </a:lnTo>
                <a:lnTo>
                  <a:pt x="167695" y="201490"/>
                </a:lnTo>
                <a:lnTo>
                  <a:pt x="174027" y="205447"/>
                </a:lnTo>
                <a:lnTo>
                  <a:pt x="180788" y="209355"/>
                </a:lnTo>
                <a:lnTo>
                  <a:pt x="198459" y="220470"/>
                </a:lnTo>
                <a:lnTo>
                  <a:pt x="208506" y="226990"/>
                </a:lnTo>
                <a:lnTo>
                  <a:pt x="216474" y="232607"/>
                </a:lnTo>
                <a:lnTo>
                  <a:pt x="223056" y="237621"/>
                </a:lnTo>
                <a:lnTo>
                  <a:pt x="228714" y="242235"/>
                </a:lnTo>
                <a:lnTo>
                  <a:pt x="235026" y="247850"/>
                </a:lnTo>
                <a:lnTo>
                  <a:pt x="248813" y="260862"/>
                </a:lnTo>
                <a:lnTo>
                  <a:pt x="260020" y="271726"/>
                </a:lnTo>
                <a:lnTo>
                  <a:pt x="308609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4"/>
          <p:cNvSpPr/>
          <p:nvPr/>
        </p:nvSpPr>
        <p:spPr>
          <a:xfrm>
            <a:off x="7246619" y="2537459"/>
            <a:ext cx="228601" cy="320042"/>
          </a:xfrm>
          <a:custGeom>
            <a:avLst/>
            <a:gdLst/>
            <a:ahLst/>
            <a:cxnLst/>
            <a:rect l="0" t="0" r="0" b="0"/>
            <a:pathLst>
              <a:path w="228601" h="320042">
                <a:moveTo>
                  <a:pt x="228600" y="0"/>
                </a:moveTo>
                <a:lnTo>
                  <a:pt x="216465" y="6068"/>
                </a:lnTo>
                <a:lnTo>
                  <a:pt x="212890" y="9126"/>
                </a:lnTo>
                <a:lnTo>
                  <a:pt x="210507" y="12434"/>
                </a:lnTo>
                <a:lnTo>
                  <a:pt x="208918" y="15909"/>
                </a:lnTo>
                <a:lnTo>
                  <a:pt x="204049" y="22037"/>
                </a:lnTo>
                <a:lnTo>
                  <a:pt x="196993" y="29931"/>
                </a:lnTo>
                <a:lnTo>
                  <a:pt x="188479" y="39004"/>
                </a:lnTo>
                <a:lnTo>
                  <a:pt x="180262" y="51403"/>
                </a:lnTo>
                <a:lnTo>
                  <a:pt x="172245" y="66019"/>
                </a:lnTo>
                <a:lnTo>
                  <a:pt x="164361" y="82113"/>
                </a:lnTo>
                <a:lnTo>
                  <a:pt x="156564" y="95382"/>
                </a:lnTo>
                <a:lnTo>
                  <a:pt x="148826" y="106768"/>
                </a:lnTo>
                <a:lnTo>
                  <a:pt x="141128" y="116899"/>
                </a:lnTo>
                <a:lnTo>
                  <a:pt x="125800" y="138315"/>
                </a:lnTo>
                <a:lnTo>
                  <a:pt x="118157" y="149360"/>
                </a:lnTo>
                <a:lnTo>
                  <a:pt x="89196" y="189176"/>
                </a:lnTo>
                <a:lnTo>
                  <a:pt x="78515" y="204858"/>
                </a:lnTo>
                <a:lnTo>
                  <a:pt x="47817" y="252187"/>
                </a:lnTo>
                <a:lnTo>
                  <a:pt x="40769" y="262105"/>
                </a:lnTo>
                <a:lnTo>
                  <a:pt x="8195" y="305351"/>
                </a:lnTo>
                <a:lnTo>
                  <a:pt x="2923" y="312787"/>
                </a:lnTo>
                <a:lnTo>
                  <a:pt x="679" y="316475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5"/>
          <p:cNvSpPr/>
          <p:nvPr/>
        </p:nvSpPr>
        <p:spPr>
          <a:xfrm>
            <a:off x="7578090" y="2674619"/>
            <a:ext cx="205740" cy="1"/>
          </a:xfrm>
          <a:custGeom>
            <a:avLst/>
            <a:gdLst/>
            <a:ahLst/>
            <a:cxnLst/>
            <a:rect l="0" t="0" r="0" b="0"/>
            <a:pathLst>
              <a:path w="205740" h="1">
                <a:moveTo>
                  <a:pt x="0" y="0"/>
                </a:move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6"/>
          <p:cNvSpPr/>
          <p:nvPr/>
        </p:nvSpPr>
        <p:spPr>
          <a:xfrm>
            <a:off x="7852409" y="2430836"/>
            <a:ext cx="352339" cy="665893"/>
          </a:xfrm>
          <a:custGeom>
            <a:avLst/>
            <a:gdLst/>
            <a:ahLst/>
            <a:cxnLst/>
            <a:rect l="0" t="0" r="0" b="0"/>
            <a:pathLst>
              <a:path w="352339" h="665893">
                <a:moveTo>
                  <a:pt x="0" y="83764"/>
                </a:moveTo>
                <a:lnTo>
                  <a:pt x="0" y="121591"/>
                </a:lnTo>
                <a:lnTo>
                  <a:pt x="3388" y="132749"/>
                </a:lnTo>
                <a:lnTo>
                  <a:pt x="7856" y="144905"/>
                </a:lnTo>
                <a:lnTo>
                  <a:pt x="9842" y="154541"/>
                </a:lnTo>
                <a:lnTo>
                  <a:pt x="10724" y="169830"/>
                </a:lnTo>
                <a:lnTo>
                  <a:pt x="11291" y="198554"/>
                </a:lnTo>
                <a:lnTo>
                  <a:pt x="11390" y="218388"/>
                </a:lnTo>
                <a:lnTo>
                  <a:pt x="14799" y="232920"/>
                </a:lnTo>
                <a:lnTo>
                  <a:pt x="17486" y="240351"/>
                </a:lnTo>
                <a:lnTo>
                  <a:pt x="20548" y="245305"/>
                </a:lnTo>
                <a:lnTo>
                  <a:pt x="23859" y="248608"/>
                </a:lnTo>
                <a:lnTo>
                  <a:pt x="34586" y="256643"/>
                </a:lnTo>
                <a:lnTo>
                  <a:pt x="38297" y="259976"/>
                </a:lnTo>
                <a:lnTo>
                  <a:pt x="42042" y="262199"/>
                </a:lnTo>
                <a:lnTo>
                  <a:pt x="49589" y="264668"/>
                </a:lnTo>
                <a:lnTo>
                  <a:pt x="57176" y="265765"/>
                </a:lnTo>
                <a:lnTo>
                  <a:pt x="64782" y="266253"/>
                </a:lnTo>
                <a:lnTo>
                  <a:pt x="72396" y="266470"/>
                </a:lnTo>
                <a:lnTo>
                  <a:pt x="83399" y="263180"/>
                </a:lnTo>
                <a:lnTo>
                  <a:pt x="89889" y="260524"/>
                </a:lnTo>
                <a:lnTo>
                  <a:pt x="100488" y="257574"/>
                </a:lnTo>
                <a:lnTo>
                  <a:pt x="105092" y="256787"/>
                </a:lnTo>
                <a:lnTo>
                  <a:pt x="111972" y="253723"/>
                </a:lnTo>
                <a:lnTo>
                  <a:pt x="120367" y="249139"/>
                </a:lnTo>
                <a:lnTo>
                  <a:pt x="129775" y="243544"/>
                </a:lnTo>
                <a:lnTo>
                  <a:pt x="137317" y="237274"/>
                </a:lnTo>
                <a:lnTo>
                  <a:pt x="143615" y="230554"/>
                </a:lnTo>
                <a:lnTo>
                  <a:pt x="181051" y="183315"/>
                </a:lnTo>
                <a:lnTo>
                  <a:pt x="190551" y="169181"/>
                </a:lnTo>
                <a:lnTo>
                  <a:pt x="198154" y="155948"/>
                </a:lnTo>
                <a:lnTo>
                  <a:pt x="225549" y="101268"/>
                </a:lnTo>
                <a:lnTo>
                  <a:pt x="230376" y="87813"/>
                </a:lnTo>
                <a:lnTo>
                  <a:pt x="233595" y="75033"/>
                </a:lnTo>
                <a:lnTo>
                  <a:pt x="235740" y="62703"/>
                </a:lnTo>
                <a:lnTo>
                  <a:pt x="238124" y="45617"/>
                </a:lnTo>
                <a:lnTo>
                  <a:pt x="239466" y="25471"/>
                </a:lnTo>
                <a:lnTo>
                  <a:pt x="239863" y="6802"/>
                </a:lnTo>
                <a:lnTo>
                  <a:pt x="239955" y="28"/>
                </a:lnTo>
                <a:lnTo>
                  <a:pt x="239981" y="0"/>
                </a:lnTo>
                <a:lnTo>
                  <a:pt x="240028" y="29284"/>
                </a:lnTo>
                <a:lnTo>
                  <a:pt x="243416" y="40924"/>
                </a:lnTo>
                <a:lnTo>
                  <a:pt x="249155" y="54564"/>
                </a:lnTo>
                <a:lnTo>
                  <a:pt x="255939" y="69092"/>
                </a:lnTo>
                <a:lnTo>
                  <a:pt x="327395" y="212705"/>
                </a:lnTo>
                <a:lnTo>
                  <a:pt x="332564" y="226875"/>
                </a:lnTo>
                <a:lnTo>
                  <a:pt x="336009" y="240131"/>
                </a:lnTo>
                <a:lnTo>
                  <a:pt x="347607" y="300917"/>
                </a:lnTo>
                <a:lnTo>
                  <a:pt x="349848" y="316163"/>
                </a:lnTo>
                <a:lnTo>
                  <a:pt x="351342" y="330136"/>
                </a:lnTo>
                <a:lnTo>
                  <a:pt x="352338" y="343262"/>
                </a:lnTo>
                <a:lnTo>
                  <a:pt x="351732" y="355823"/>
                </a:lnTo>
                <a:lnTo>
                  <a:pt x="350058" y="368006"/>
                </a:lnTo>
                <a:lnTo>
                  <a:pt x="347672" y="379939"/>
                </a:lnTo>
                <a:lnTo>
                  <a:pt x="341635" y="399970"/>
                </a:lnTo>
                <a:lnTo>
                  <a:pt x="338246" y="408868"/>
                </a:lnTo>
                <a:lnTo>
                  <a:pt x="321343" y="457797"/>
                </a:lnTo>
                <a:lnTo>
                  <a:pt x="314559" y="472819"/>
                </a:lnTo>
                <a:lnTo>
                  <a:pt x="307496" y="485374"/>
                </a:lnTo>
                <a:lnTo>
                  <a:pt x="300248" y="496284"/>
                </a:lnTo>
                <a:lnTo>
                  <a:pt x="290335" y="508637"/>
                </a:lnTo>
                <a:lnTo>
                  <a:pt x="278647" y="521953"/>
                </a:lnTo>
                <a:lnTo>
                  <a:pt x="265775" y="535909"/>
                </a:lnTo>
                <a:lnTo>
                  <a:pt x="237925" y="564964"/>
                </a:lnTo>
                <a:lnTo>
                  <a:pt x="223387" y="579824"/>
                </a:lnTo>
                <a:lnTo>
                  <a:pt x="208616" y="593541"/>
                </a:lnTo>
                <a:lnTo>
                  <a:pt x="193687" y="606495"/>
                </a:lnTo>
                <a:lnTo>
                  <a:pt x="178655" y="618941"/>
                </a:lnTo>
                <a:lnTo>
                  <a:pt x="166093" y="628509"/>
                </a:lnTo>
                <a:lnTo>
                  <a:pt x="155178" y="636157"/>
                </a:lnTo>
                <a:lnTo>
                  <a:pt x="145363" y="642526"/>
                </a:lnTo>
                <a:lnTo>
                  <a:pt x="136279" y="648041"/>
                </a:lnTo>
                <a:lnTo>
                  <a:pt x="127683" y="652989"/>
                </a:lnTo>
                <a:lnTo>
                  <a:pt x="119412" y="657557"/>
                </a:lnTo>
                <a:lnTo>
                  <a:pt x="111358" y="660602"/>
                </a:lnTo>
                <a:lnTo>
                  <a:pt x="103449" y="662633"/>
                </a:lnTo>
                <a:lnTo>
                  <a:pt x="95636" y="663986"/>
                </a:lnTo>
                <a:lnTo>
                  <a:pt x="87887" y="664889"/>
                </a:lnTo>
                <a:lnTo>
                  <a:pt x="80182" y="665490"/>
                </a:lnTo>
                <a:lnTo>
                  <a:pt x="72505" y="665892"/>
                </a:lnTo>
                <a:lnTo>
                  <a:pt x="66117" y="664889"/>
                </a:lnTo>
                <a:lnTo>
                  <a:pt x="55633" y="660388"/>
                </a:lnTo>
                <a:lnTo>
                  <a:pt x="49788" y="658680"/>
                </a:lnTo>
                <a:lnTo>
                  <a:pt x="43353" y="657541"/>
                </a:lnTo>
                <a:lnTo>
                  <a:pt x="36521" y="656782"/>
                </a:lnTo>
                <a:lnTo>
                  <a:pt x="31968" y="655006"/>
                </a:lnTo>
                <a:lnTo>
                  <a:pt x="28932" y="652552"/>
                </a:lnTo>
                <a:lnTo>
                  <a:pt x="17992" y="639488"/>
                </a:lnTo>
                <a:lnTo>
                  <a:pt x="15806" y="635856"/>
                </a:lnTo>
                <a:lnTo>
                  <a:pt x="11431" y="620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7"/>
          <p:cNvSpPr/>
          <p:nvPr/>
        </p:nvSpPr>
        <p:spPr>
          <a:xfrm>
            <a:off x="8092440" y="2240279"/>
            <a:ext cx="239804" cy="674372"/>
          </a:xfrm>
          <a:custGeom>
            <a:avLst/>
            <a:gdLst/>
            <a:ahLst/>
            <a:cxnLst/>
            <a:rect l="0" t="0" r="0" b="0"/>
            <a:pathLst>
              <a:path w="239804" h="674372">
                <a:moveTo>
                  <a:pt x="0" y="0"/>
                </a:moveTo>
                <a:lnTo>
                  <a:pt x="18202" y="0"/>
                </a:lnTo>
                <a:lnTo>
                  <a:pt x="24835" y="1271"/>
                </a:lnTo>
                <a:lnTo>
                  <a:pt x="30526" y="3387"/>
                </a:lnTo>
                <a:lnTo>
                  <a:pt x="35591" y="6068"/>
                </a:lnTo>
                <a:lnTo>
                  <a:pt x="42777" y="10396"/>
                </a:lnTo>
                <a:lnTo>
                  <a:pt x="60922" y="21977"/>
                </a:lnTo>
                <a:lnTo>
                  <a:pt x="69825" y="27352"/>
                </a:lnTo>
                <a:lnTo>
                  <a:pt x="78300" y="32204"/>
                </a:lnTo>
                <a:lnTo>
                  <a:pt x="94489" y="40983"/>
                </a:lnTo>
                <a:lnTo>
                  <a:pt x="110152" y="49118"/>
                </a:lnTo>
                <a:lnTo>
                  <a:pt x="117885" y="54336"/>
                </a:lnTo>
                <a:lnTo>
                  <a:pt x="125580" y="60354"/>
                </a:lnTo>
                <a:lnTo>
                  <a:pt x="133249" y="66906"/>
                </a:lnTo>
                <a:lnTo>
                  <a:pt x="139632" y="73814"/>
                </a:lnTo>
                <a:lnTo>
                  <a:pt x="145158" y="80960"/>
                </a:lnTo>
                <a:lnTo>
                  <a:pt x="150112" y="88263"/>
                </a:lnTo>
                <a:lnTo>
                  <a:pt x="155954" y="95672"/>
                </a:lnTo>
                <a:lnTo>
                  <a:pt x="162389" y="103152"/>
                </a:lnTo>
                <a:lnTo>
                  <a:pt x="169220" y="110678"/>
                </a:lnTo>
                <a:lnTo>
                  <a:pt x="177583" y="122045"/>
                </a:lnTo>
                <a:lnTo>
                  <a:pt x="186968" y="135974"/>
                </a:lnTo>
                <a:lnTo>
                  <a:pt x="197036" y="151609"/>
                </a:lnTo>
                <a:lnTo>
                  <a:pt x="205017" y="164573"/>
                </a:lnTo>
                <a:lnTo>
                  <a:pt x="211608" y="175756"/>
                </a:lnTo>
                <a:lnTo>
                  <a:pt x="217271" y="185751"/>
                </a:lnTo>
                <a:lnTo>
                  <a:pt x="222317" y="196224"/>
                </a:lnTo>
                <a:lnTo>
                  <a:pt x="226952" y="207016"/>
                </a:lnTo>
                <a:lnTo>
                  <a:pt x="231311" y="218021"/>
                </a:lnTo>
                <a:lnTo>
                  <a:pt x="234217" y="229167"/>
                </a:lnTo>
                <a:lnTo>
                  <a:pt x="236155" y="240408"/>
                </a:lnTo>
                <a:lnTo>
                  <a:pt x="237446" y="251712"/>
                </a:lnTo>
                <a:lnTo>
                  <a:pt x="238308" y="263058"/>
                </a:lnTo>
                <a:lnTo>
                  <a:pt x="238882" y="274432"/>
                </a:lnTo>
                <a:lnTo>
                  <a:pt x="239519" y="298500"/>
                </a:lnTo>
                <a:lnTo>
                  <a:pt x="239803" y="326130"/>
                </a:lnTo>
                <a:lnTo>
                  <a:pt x="237339" y="343150"/>
                </a:lnTo>
                <a:lnTo>
                  <a:pt x="233156" y="362117"/>
                </a:lnTo>
                <a:lnTo>
                  <a:pt x="227827" y="382382"/>
                </a:lnTo>
                <a:lnTo>
                  <a:pt x="224274" y="399701"/>
                </a:lnTo>
                <a:lnTo>
                  <a:pt x="221906" y="415057"/>
                </a:lnTo>
                <a:lnTo>
                  <a:pt x="220327" y="429105"/>
                </a:lnTo>
                <a:lnTo>
                  <a:pt x="216734" y="446090"/>
                </a:lnTo>
                <a:lnTo>
                  <a:pt x="211800" y="465034"/>
                </a:lnTo>
                <a:lnTo>
                  <a:pt x="205969" y="485283"/>
                </a:lnTo>
                <a:lnTo>
                  <a:pt x="200813" y="505132"/>
                </a:lnTo>
                <a:lnTo>
                  <a:pt x="191696" y="544120"/>
                </a:lnTo>
                <a:lnTo>
                  <a:pt x="187488" y="559597"/>
                </a:lnTo>
                <a:lnTo>
                  <a:pt x="183412" y="572455"/>
                </a:lnTo>
                <a:lnTo>
                  <a:pt x="179424" y="583567"/>
                </a:lnTo>
                <a:lnTo>
                  <a:pt x="174226" y="594785"/>
                </a:lnTo>
                <a:lnTo>
                  <a:pt x="168220" y="606073"/>
                </a:lnTo>
                <a:lnTo>
                  <a:pt x="161677" y="617409"/>
                </a:lnTo>
                <a:lnTo>
                  <a:pt x="154407" y="636778"/>
                </a:lnTo>
                <a:lnTo>
                  <a:pt x="149739" y="657772"/>
                </a:lnTo>
                <a:lnTo>
                  <a:pt x="145714" y="664030"/>
                </a:lnTo>
                <a:lnTo>
                  <a:pt x="137160" y="6743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8"/>
          <p:cNvSpPr/>
          <p:nvPr/>
        </p:nvSpPr>
        <p:spPr>
          <a:xfrm>
            <a:off x="8469629" y="2491739"/>
            <a:ext cx="160022" cy="34291"/>
          </a:xfrm>
          <a:custGeom>
            <a:avLst/>
            <a:gdLst/>
            <a:ahLst/>
            <a:cxnLst/>
            <a:rect l="0" t="0" r="0" b="0"/>
            <a:pathLst>
              <a:path w="160022" h="34291">
                <a:moveTo>
                  <a:pt x="0" y="34290"/>
                </a:moveTo>
                <a:lnTo>
                  <a:pt x="9842" y="24449"/>
                </a:lnTo>
                <a:lnTo>
                  <a:pt x="14112" y="23567"/>
                </a:lnTo>
                <a:lnTo>
                  <a:pt x="17028" y="23331"/>
                </a:lnTo>
                <a:lnTo>
                  <a:pt x="20242" y="23174"/>
                </a:lnTo>
                <a:lnTo>
                  <a:pt x="27201" y="23000"/>
                </a:lnTo>
                <a:lnTo>
                  <a:pt x="33374" y="21683"/>
                </a:lnTo>
                <a:lnTo>
                  <a:pt x="41300" y="19536"/>
                </a:lnTo>
                <a:lnTo>
                  <a:pt x="50393" y="16834"/>
                </a:lnTo>
                <a:lnTo>
                  <a:pt x="58996" y="15033"/>
                </a:lnTo>
                <a:lnTo>
                  <a:pt x="67270" y="13832"/>
                </a:lnTo>
                <a:lnTo>
                  <a:pt x="75327" y="13031"/>
                </a:lnTo>
                <a:lnTo>
                  <a:pt x="81969" y="11228"/>
                </a:lnTo>
                <a:lnTo>
                  <a:pt x="87665" y="8755"/>
                </a:lnTo>
                <a:lnTo>
                  <a:pt x="92734" y="5837"/>
                </a:lnTo>
                <a:lnTo>
                  <a:pt x="97382" y="3892"/>
                </a:lnTo>
                <a:lnTo>
                  <a:pt x="101752" y="2594"/>
                </a:lnTo>
                <a:lnTo>
                  <a:pt x="105935" y="1730"/>
                </a:lnTo>
                <a:lnTo>
                  <a:pt x="111264" y="1153"/>
                </a:lnTo>
                <a:lnTo>
                  <a:pt x="117356" y="769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9"/>
          <p:cNvSpPr/>
          <p:nvPr/>
        </p:nvSpPr>
        <p:spPr>
          <a:xfrm>
            <a:off x="8412479" y="2583179"/>
            <a:ext cx="228601" cy="68581"/>
          </a:xfrm>
          <a:custGeom>
            <a:avLst/>
            <a:gdLst/>
            <a:ahLst/>
            <a:cxnLst/>
            <a:rect l="0" t="0" r="0" b="0"/>
            <a:pathLst>
              <a:path w="228601" h="68581">
                <a:moveTo>
                  <a:pt x="0" y="68580"/>
                </a:moveTo>
                <a:lnTo>
                  <a:pt x="18204" y="62513"/>
                </a:lnTo>
                <a:lnTo>
                  <a:pt x="24836" y="60725"/>
                </a:lnTo>
                <a:lnTo>
                  <a:pt x="30528" y="59534"/>
                </a:lnTo>
                <a:lnTo>
                  <a:pt x="35592" y="58739"/>
                </a:lnTo>
                <a:lnTo>
                  <a:pt x="41508" y="56940"/>
                </a:lnTo>
                <a:lnTo>
                  <a:pt x="47992" y="54470"/>
                </a:lnTo>
                <a:lnTo>
                  <a:pt x="54855" y="51553"/>
                </a:lnTo>
                <a:lnTo>
                  <a:pt x="69254" y="44926"/>
                </a:lnTo>
                <a:lnTo>
                  <a:pt x="99194" y="30324"/>
                </a:lnTo>
                <a:lnTo>
                  <a:pt x="109310" y="26566"/>
                </a:lnTo>
                <a:lnTo>
                  <a:pt x="121133" y="22791"/>
                </a:lnTo>
                <a:lnTo>
                  <a:pt x="134096" y="19004"/>
                </a:lnTo>
                <a:lnTo>
                  <a:pt x="144007" y="15210"/>
                </a:lnTo>
                <a:lnTo>
                  <a:pt x="151885" y="11410"/>
                </a:lnTo>
                <a:lnTo>
                  <a:pt x="158407" y="7607"/>
                </a:lnTo>
                <a:lnTo>
                  <a:pt x="165295" y="5071"/>
                </a:lnTo>
                <a:lnTo>
                  <a:pt x="172427" y="3381"/>
                </a:lnTo>
                <a:lnTo>
                  <a:pt x="179721" y="2254"/>
                </a:lnTo>
                <a:lnTo>
                  <a:pt x="185855" y="1503"/>
                </a:lnTo>
                <a:lnTo>
                  <a:pt x="191213" y="1002"/>
                </a:lnTo>
                <a:lnTo>
                  <a:pt x="196056" y="668"/>
                </a:lnTo>
                <a:lnTo>
                  <a:pt x="200554" y="446"/>
                </a:lnTo>
                <a:lnTo>
                  <a:pt x="208938" y="19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0"/>
          <p:cNvSpPr/>
          <p:nvPr/>
        </p:nvSpPr>
        <p:spPr>
          <a:xfrm>
            <a:off x="8332850" y="3063239"/>
            <a:ext cx="342520" cy="246502"/>
          </a:xfrm>
          <a:custGeom>
            <a:avLst/>
            <a:gdLst/>
            <a:ahLst/>
            <a:cxnLst/>
            <a:rect l="0" t="0" r="0" b="0"/>
            <a:pathLst>
              <a:path w="342520" h="246502">
                <a:moveTo>
                  <a:pt x="239650" y="0"/>
                </a:moveTo>
                <a:lnTo>
                  <a:pt x="206714" y="32937"/>
                </a:lnTo>
                <a:lnTo>
                  <a:pt x="199912" y="41008"/>
                </a:lnTo>
                <a:lnTo>
                  <a:pt x="192838" y="50199"/>
                </a:lnTo>
                <a:lnTo>
                  <a:pt x="185581" y="60136"/>
                </a:lnTo>
                <a:lnTo>
                  <a:pt x="175665" y="70571"/>
                </a:lnTo>
                <a:lnTo>
                  <a:pt x="163973" y="81337"/>
                </a:lnTo>
                <a:lnTo>
                  <a:pt x="141245" y="100920"/>
                </a:lnTo>
                <a:lnTo>
                  <a:pt x="126911" y="113857"/>
                </a:lnTo>
                <a:lnTo>
                  <a:pt x="120041" y="119085"/>
                </a:lnTo>
                <a:lnTo>
                  <a:pt x="112920" y="123840"/>
                </a:lnTo>
                <a:lnTo>
                  <a:pt x="105634" y="128280"/>
                </a:lnTo>
                <a:lnTo>
                  <a:pt x="98235" y="133780"/>
                </a:lnTo>
                <a:lnTo>
                  <a:pt x="90763" y="139987"/>
                </a:lnTo>
                <a:lnTo>
                  <a:pt x="83243" y="146665"/>
                </a:lnTo>
                <a:lnTo>
                  <a:pt x="57952" y="171018"/>
                </a:lnTo>
                <a:lnTo>
                  <a:pt x="3953" y="224310"/>
                </a:lnTo>
                <a:lnTo>
                  <a:pt x="2509" y="227010"/>
                </a:lnTo>
                <a:lnTo>
                  <a:pt x="904" y="233397"/>
                </a:lnTo>
                <a:lnTo>
                  <a:pt x="0" y="238065"/>
                </a:lnTo>
                <a:lnTo>
                  <a:pt x="1143" y="238720"/>
                </a:lnTo>
                <a:lnTo>
                  <a:pt x="5799" y="239448"/>
                </a:lnTo>
                <a:lnTo>
                  <a:pt x="8819" y="240912"/>
                </a:lnTo>
                <a:lnTo>
                  <a:pt x="15562" y="245926"/>
                </a:lnTo>
                <a:lnTo>
                  <a:pt x="19137" y="246501"/>
                </a:lnTo>
                <a:lnTo>
                  <a:pt x="22792" y="245614"/>
                </a:lnTo>
                <a:lnTo>
                  <a:pt x="26497" y="243752"/>
                </a:lnTo>
                <a:lnTo>
                  <a:pt x="31508" y="242512"/>
                </a:lnTo>
                <a:lnTo>
                  <a:pt x="37388" y="241685"/>
                </a:lnTo>
                <a:lnTo>
                  <a:pt x="43849" y="241133"/>
                </a:lnTo>
                <a:lnTo>
                  <a:pt x="53236" y="240766"/>
                </a:lnTo>
                <a:lnTo>
                  <a:pt x="77212" y="240357"/>
                </a:lnTo>
                <a:lnTo>
                  <a:pt x="88178" y="238978"/>
                </a:lnTo>
                <a:lnTo>
                  <a:pt x="98029" y="236789"/>
                </a:lnTo>
                <a:lnTo>
                  <a:pt x="107136" y="234059"/>
                </a:lnTo>
                <a:lnTo>
                  <a:pt x="118286" y="232240"/>
                </a:lnTo>
                <a:lnTo>
                  <a:pt x="130801" y="231027"/>
                </a:lnTo>
                <a:lnTo>
                  <a:pt x="155713" y="229678"/>
                </a:lnTo>
                <a:lnTo>
                  <a:pt x="175251" y="229080"/>
                </a:lnTo>
                <a:lnTo>
                  <a:pt x="186557" y="227650"/>
                </a:lnTo>
                <a:lnTo>
                  <a:pt x="199174" y="225427"/>
                </a:lnTo>
                <a:lnTo>
                  <a:pt x="212667" y="222675"/>
                </a:lnTo>
                <a:lnTo>
                  <a:pt x="231821" y="220840"/>
                </a:lnTo>
                <a:lnTo>
                  <a:pt x="254750" y="219617"/>
                </a:lnTo>
                <a:lnTo>
                  <a:pt x="342519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1"/>
          <p:cNvSpPr/>
          <p:nvPr/>
        </p:nvSpPr>
        <p:spPr>
          <a:xfrm>
            <a:off x="8675369" y="2949481"/>
            <a:ext cx="320041" cy="410940"/>
          </a:xfrm>
          <a:custGeom>
            <a:avLst/>
            <a:gdLst/>
            <a:ahLst/>
            <a:cxnLst/>
            <a:rect l="0" t="0" r="0" b="0"/>
            <a:pathLst>
              <a:path w="320041" h="410940">
                <a:moveTo>
                  <a:pt x="0" y="68038"/>
                </a:moveTo>
                <a:lnTo>
                  <a:pt x="15909" y="52130"/>
                </a:lnTo>
                <a:lnTo>
                  <a:pt x="22037" y="47272"/>
                </a:lnTo>
                <a:lnTo>
                  <a:pt x="29931" y="41495"/>
                </a:lnTo>
                <a:lnTo>
                  <a:pt x="39004" y="35103"/>
                </a:lnTo>
                <a:lnTo>
                  <a:pt x="46323" y="29571"/>
                </a:lnTo>
                <a:lnTo>
                  <a:pt x="52472" y="24614"/>
                </a:lnTo>
                <a:lnTo>
                  <a:pt x="57842" y="20039"/>
                </a:lnTo>
                <a:lnTo>
                  <a:pt x="67195" y="14955"/>
                </a:lnTo>
                <a:lnTo>
                  <a:pt x="76854" y="11426"/>
                </a:lnTo>
                <a:lnTo>
                  <a:pt x="82987" y="8707"/>
                </a:lnTo>
                <a:lnTo>
                  <a:pt x="89615" y="5624"/>
                </a:lnTo>
                <a:lnTo>
                  <a:pt x="97843" y="3569"/>
                </a:lnTo>
                <a:lnTo>
                  <a:pt x="107139" y="2199"/>
                </a:lnTo>
                <a:lnTo>
                  <a:pt x="117146" y="1285"/>
                </a:lnTo>
                <a:lnTo>
                  <a:pt x="125087" y="676"/>
                </a:lnTo>
                <a:lnTo>
                  <a:pt x="137298" y="0"/>
                </a:lnTo>
                <a:lnTo>
                  <a:pt x="143602" y="1090"/>
                </a:lnTo>
                <a:lnTo>
                  <a:pt x="150345" y="3086"/>
                </a:lnTo>
                <a:lnTo>
                  <a:pt x="157380" y="5687"/>
                </a:lnTo>
                <a:lnTo>
                  <a:pt x="163341" y="8690"/>
                </a:lnTo>
                <a:lnTo>
                  <a:pt x="168584" y="11963"/>
                </a:lnTo>
                <a:lnTo>
                  <a:pt x="180057" y="20273"/>
                </a:lnTo>
                <a:lnTo>
                  <a:pt x="188111" y="27780"/>
                </a:lnTo>
                <a:lnTo>
                  <a:pt x="190178" y="32310"/>
                </a:lnTo>
                <a:lnTo>
                  <a:pt x="192474" y="44116"/>
                </a:lnTo>
                <a:lnTo>
                  <a:pt x="193494" y="54443"/>
                </a:lnTo>
                <a:lnTo>
                  <a:pt x="193947" y="64536"/>
                </a:lnTo>
                <a:lnTo>
                  <a:pt x="194150" y="77489"/>
                </a:lnTo>
                <a:lnTo>
                  <a:pt x="192933" y="85768"/>
                </a:lnTo>
                <a:lnTo>
                  <a:pt x="190852" y="95099"/>
                </a:lnTo>
                <a:lnTo>
                  <a:pt x="188195" y="105128"/>
                </a:lnTo>
                <a:lnTo>
                  <a:pt x="185153" y="114355"/>
                </a:lnTo>
                <a:lnTo>
                  <a:pt x="181856" y="123046"/>
                </a:lnTo>
                <a:lnTo>
                  <a:pt x="178388" y="131380"/>
                </a:lnTo>
                <a:lnTo>
                  <a:pt x="174805" y="139476"/>
                </a:lnTo>
                <a:lnTo>
                  <a:pt x="167438" y="155245"/>
                </a:lnTo>
                <a:lnTo>
                  <a:pt x="159886" y="166816"/>
                </a:lnTo>
                <a:lnTo>
                  <a:pt x="149771" y="180880"/>
                </a:lnTo>
                <a:lnTo>
                  <a:pt x="137948" y="196606"/>
                </a:lnTo>
                <a:lnTo>
                  <a:pt x="127525" y="209631"/>
                </a:lnTo>
                <a:lnTo>
                  <a:pt x="118037" y="220853"/>
                </a:lnTo>
                <a:lnTo>
                  <a:pt x="109171" y="230875"/>
                </a:lnTo>
                <a:lnTo>
                  <a:pt x="101991" y="240096"/>
                </a:lnTo>
                <a:lnTo>
                  <a:pt x="95935" y="248784"/>
                </a:lnTo>
                <a:lnTo>
                  <a:pt x="90626" y="257115"/>
                </a:lnTo>
                <a:lnTo>
                  <a:pt x="84548" y="267750"/>
                </a:lnTo>
                <a:lnTo>
                  <a:pt x="71021" y="293112"/>
                </a:lnTo>
                <a:lnTo>
                  <a:pt x="65127" y="303178"/>
                </a:lnTo>
                <a:lnTo>
                  <a:pt x="59928" y="311158"/>
                </a:lnTo>
                <a:lnTo>
                  <a:pt x="52035" y="323411"/>
                </a:lnTo>
                <a:lnTo>
                  <a:pt x="48527" y="333091"/>
                </a:lnTo>
                <a:lnTo>
                  <a:pt x="46552" y="345681"/>
                </a:lnTo>
                <a:lnTo>
                  <a:pt x="46090" y="356958"/>
                </a:lnTo>
                <a:lnTo>
                  <a:pt x="45966" y="363521"/>
                </a:lnTo>
                <a:lnTo>
                  <a:pt x="47155" y="369167"/>
                </a:lnTo>
                <a:lnTo>
                  <a:pt x="53625" y="383181"/>
                </a:lnTo>
                <a:lnTo>
                  <a:pt x="55584" y="391405"/>
                </a:lnTo>
                <a:lnTo>
                  <a:pt x="57376" y="394106"/>
                </a:lnTo>
                <a:lnTo>
                  <a:pt x="59841" y="395907"/>
                </a:lnTo>
                <a:lnTo>
                  <a:pt x="65967" y="397908"/>
                </a:lnTo>
                <a:lnTo>
                  <a:pt x="72922" y="398797"/>
                </a:lnTo>
                <a:lnTo>
                  <a:pt x="77825" y="399034"/>
                </a:lnTo>
                <a:lnTo>
                  <a:pt x="90046" y="399298"/>
                </a:lnTo>
                <a:lnTo>
                  <a:pt x="183980" y="399507"/>
                </a:lnTo>
                <a:lnTo>
                  <a:pt x="192503" y="398237"/>
                </a:lnTo>
                <a:lnTo>
                  <a:pt x="203266" y="396121"/>
                </a:lnTo>
                <a:lnTo>
                  <a:pt x="215521" y="393440"/>
                </a:lnTo>
                <a:lnTo>
                  <a:pt x="226231" y="391653"/>
                </a:lnTo>
                <a:lnTo>
                  <a:pt x="235911" y="390462"/>
                </a:lnTo>
                <a:lnTo>
                  <a:pt x="244904" y="389667"/>
                </a:lnTo>
                <a:lnTo>
                  <a:pt x="254709" y="389138"/>
                </a:lnTo>
                <a:lnTo>
                  <a:pt x="275765" y="388549"/>
                </a:lnTo>
                <a:lnTo>
                  <a:pt x="296903" y="388218"/>
                </a:lnTo>
                <a:lnTo>
                  <a:pt x="300805" y="389441"/>
                </a:lnTo>
                <a:lnTo>
                  <a:pt x="303406" y="391527"/>
                </a:lnTo>
                <a:lnTo>
                  <a:pt x="305142" y="394188"/>
                </a:lnTo>
                <a:lnTo>
                  <a:pt x="307068" y="400530"/>
                </a:lnTo>
                <a:lnTo>
                  <a:pt x="307583" y="404000"/>
                </a:lnTo>
                <a:lnTo>
                  <a:pt x="309195" y="406313"/>
                </a:lnTo>
                <a:lnTo>
                  <a:pt x="311540" y="407855"/>
                </a:lnTo>
                <a:lnTo>
                  <a:pt x="320040" y="410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2"/>
          <p:cNvSpPr/>
          <p:nvPr/>
        </p:nvSpPr>
        <p:spPr>
          <a:xfrm>
            <a:off x="2937510" y="3499904"/>
            <a:ext cx="434341" cy="431993"/>
          </a:xfrm>
          <a:custGeom>
            <a:avLst/>
            <a:gdLst/>
            <a:ahLst/>
            <a:cxnLst/>
            <a:rect l="0" t="0" r="0" b="0"/>
            <a:pathLst>
              <a:path w="434341" h="431993">
                <a:moveTo>
                  <a:pt x="0" y="157696"/>
                </a:moveTo>
                <a:lnTo>
                  <a:pt x="0" y="145560"/>
                </a:lnTo>
                <a:lnTo>
                  <a:pt x="1270" y="140715"/>
                </a:lnTo>
                <a:lnTo>
                  <a:pt x="6068" y="131945"/>
                </a:lnTo>
                <a:lnTo>
                  <a:pt x="9046" y="120428"/>
                </a:lnTo>
                <a:lnTo>
                  <a:pt x="9841" y="113800"/>
                </a:lnTo>
                <a:lnTo>
                  <a:pt x="11640" y="108112"/>
                </a:lnTo>
                <a:lnTo>
                  <a:pt x="17027" y="98405"/>
                </a:lnTo>
                <a:lnTo>
                  <a:pt x="22781" y="91498"/>
                </a:lnTo>
                <a:lnTo>
                  <a:pt x="30427" y="83084"/>
                </a:lnTo>
                <a:lnTo>
                  <a:pt x="47813" y="64845"/>
                </a:lnTo>
                <a:lnTo>
                  <a:pt x="64006" y="48272"/>
                </a:lnTo>
                <a:lnTo>
                  <a:pt x="71881" y="41566"/>
                </a:lnTo>
                <a:lnTo>
                  <a:pt x="79670" y="35826"/>
                </a:lnTo>
                <a:lnTo>
                  <a:pt x="87403" y="30729"/>
                </a:lnTo>
                <a:lnTo>
                  <a:pt x="99382" y="21679"/>
                </a:lnTo>
                <a:lnTo>
                  <a:pt x="104355" y="17488"/>
                </a:lnTo>
                <a:lnTo>
                  <a:pt x="111480" y="13424"/>
                </a:lnTo>
                <a:lnTo>
                  <a:pt x="120040" y="9444"/>
                </a:lnTo>
                <a:lnTo>
                  <a:pt x="129556" y="5521"/>
                </a:lnTo>
                <a:lnTo>
                  <a:pt x="137171" y="2906"/>
                </a:lnTo>
                <a:lnTo>
                  <a:pt x="149018" y="0"/>
                </a:lnTo>
                <a:lnTo>
                  <a:pt x="155225" y="495"/>
                </a:lnTo>
                <a:lnTo>
                  <a:pt x="161903" y="2095"/>
                </a:lnTo>
                <a:lnTo>
                  <a:pt x="174827" y="5990"/>
                </a:lnTo>
                <a:lnTo>
                  <a:pt x="184804" y="7721"/>
                </a:lnTo>
                <a:lnTo>
                  <a:pt x="189242" y="9452"/>
                </a:lnTo>
                <a:lnTo>
                  <a:pt x="197561" y="14763"/>
                </a:lnTo>
                <a:lnTo>
                  <a:pt x="209384" y="24893"/>
                </a:lnTo>
                <a:lnTo>
                  <a:pt x="220930" y="35938"/>
                </a:lnTo>
                <a:lnTo>
                  <a:pt x="228578" y="46854"/>
                </a:lnTo>
                <a:lnTo>
                  <a:pt x="236210" y="58903"/>
                </a:lnTo>
                <a:lnTo>
                  <a:pt x="243835" y="68491"/>
                </a:lnTo>
                <a:lnTo>
                  <a:pt x="251458" y="80372"/>
                </a:lnTo>
                <a:lnTo>
                  <a:pt x="255268" y="87097"/>
                </a:lnTo>
                <a:lnTo>
                  <a:pt x="257809" y="94120"/>
                </a:lnTo>
                <a:lnTo>
                  <a:pt x="259502" y="101342"/>
                </a:lnTo>
                <a:lnTo>
                  <a:pt x="260632" y="108696"/>
                </a:lnTo>
                <a:lnTo>
                  <a:pt x="261384" y="116139"/>
                </a:lnTo>
                <a:lnTo>
                  <a:pt x="261886" y="123641"/>
                </a:lnTo>
                <a:lnTo>
                  <a:pt x="262221" y="131183"/>
                </a:lnTo>
                <a:lnTo>
                  <a:pt x="263713" y="141290"/>
                </a:lnTo>
                <a:lnTo>
                  <a:pt x="265979" y="153109"/>
                </a:lnTo>
                <a:lnTo>
                  <a:pt x="268759" y="166068"/>
                </a:lnTo>
                <a:lnTo>
                  <a:pt x="269343" y="177247"/>
                </a:lnTo>
                <a:lnTo>
                  <a:pt x="268461" y="187240"/>
                </a:lnTo>
                <a:lnTo>
                  <a:pt x="266604" y="196442"/>
                </a:lnTo>
                <a:lnTo>
                  <a:pt x="265366" y="205116"/>
                </a:lnTo>
                <a:lnTo>
                  <a:pt x="264541" y="213439"/>
                </a:lnTo>
                <a:lnTo>
                  <a:pt x="263990" y="221528"/>
                </a:lnTo>
                <a:lnTo>
                  <a:pt x="262353" y="229460"/>
                </a:lnTo>
                <a:lnTo>
                  <a:pt x="259992" y="237289"/>
                </a:lnTo>
                <a:lnTo>
                  <a:pt x="257148" y="245048"/>
                </a:lnTo>
                <a:lnTo>
                  <a:pt x="253982" y="252760"/>
                </a:lnTo>
                <a:lnTo>
                  <a:pt x="250601" y="260442"/>
                </a:lnTo>
                <a:lnTo>
                  <a:pt x="247077" y="268103"/>
                </a:lnTo>
                <a:lnTo>
                  <a:pt x="236389" y="293549"/>
                </a:lnTo>
                <a:lnTo>
                  <a:pt x="229982" y="309225"/>
                </a:lnTo>
                <a:lnTo>
                  <a:pt x="219477" y="333415"/>
                </a:lnTo>
                <a:lnTo>
                  <a:pt x="214898" y="343422"/>
                </a:lnTo>
                <a:lnTo>
                  <a:pt x="208035" y="353903"/>
                </a:lnTo>
                <a:lnTo>
                  <a:pt x="199650" y="364701"/>
                </a:lnTo>
                <a:lnTo>
                  <a:pt x="190250" y="375709"/>
                </a:lnTo>
                <a:lnTo>
                  <a:pt x="180173" y="385588"/>
                </a:lnTo>
                <a:lnTo>
                  <a:pt x="169645" y="394714"/>
                </a:lnTo>
                <a:lnTo>
                  <a:pt x="158817" y="403337"/>
                </a:lnTo>
                <a:lnTo>
                  <a:pt x="150328" y="410357"/>
                </a:lnTo>
                <a:lnTo>
                  <a:pt x="137509" y="421543"/>
                </a:lnTo>
                <a:lnTo>
                  <a:pt x="127578" y="427361"/>
                </a:lnTo>
                <a:lnTo>
                  <a:pt x="118931" y="429947"/>
                </a:lnTo>
                <a:lnTo>
                  <a:pt x="106419" y="431607"/>
                </a:lnTo>
                <a:lnTo>
                  <a:pt x="94212" y="431962"/>
                </a:lnTo>
                <a:lnTo>
                  <a:pt x="87168" y="431992"/>
                </a:lnTo>
                <a:lnTo>
                  <a:pt x="84782" y="430730"/>
                </a:lnTo>
                <a:lnTo>
                  <a:pt x="83191" y="428618"/>
                </a:lnTo>
                <a:lnTo>
                  <a:pt x="80638" y="422172"/>
                </a:lnTo>
                <a:lnTo>
                  <a:pt x="80134" y="409234"/>
                </a:lnTo>
                <a:lnTo>
                  <a:pt x="80065" y="392680"/>
                </a:lnTo>
                <a:lnTo>
                  <a:pt x="82586" y="382932"/>
                </a:lnTo>
                <a:lnTo>
                  <a:pt x="86808" y="372623"/>
                </a:lnTo>
                <a:lnTo>
                  <a:pt x="92162" y="361940"/>
                </a:lnTo>
                <a:lnTo>
                  <a:pt x="98271" y="351009"/>
                </a:lnTo>
                <a:lnTo>
                  <a:pt x="104884" y="339911"/>
                </a:lnTo>
                <a:lnTo>
                  <a:pt x="111832" y="328703"/>
                </a:lnTo>
                <a:lnTo>
                  <a:pt x="117735" y="319960"/>
                </a:lnTo>
                <a:lnTo>
                  <a:pt x="127680" y="306860"/>
                </a:lnTo>
                <a:lnTo>
                  <a:pt x="139719" y="293417"/>
                </a:lnTo>
                <a:lnTo>
                  <a:pt x="146486" y="286277"/>
                </a:lnTo>
                <a:lnTo>
                  <a:pt x="153537" y="280246"/>
                </a:lnTo>
                <a:lnTo>
                  <a:pt x="160778" y="274956"/>
                </a:lnTo>
                <a:lnTo>
                  <a:pt x="174327" y="265691"/>
                </a:lnTo>
                <a:lnTo>
                  <a:pt x="184581" y="257340"/>
                </a:lnTo>
                <a:lnTo>
                  <a:pt x="190364" y="254605"/>
                </a:lnTo>
                <a:lnTo>
                  <a:pt x="210638" y="249486"/>
                </a:lnTo>
                <a:lnTo>
                  <a:pt x="217895" y="246829"/>
                </a:lnTo>
                <a:lnTo>
                  <a:pt x="225274" y="243788"/>
                </a:lnTo>
                <a:lnTo>
                  <a:pt x="232732" y="241761"/>
                </a:lnTo>
                <a:lnTo>
                  <a:pt x="240245" y="240409"/>
                </a:lnTo>
                <a:lnTo>
                  <a:pt x="247793" y="239508"/>
                </a:lnTo>
                <a:lnTo>
                  <a:pt x="256635" y="237637"/>
                </a:lnTo>
                <a:lnTo>
                  <a:pt x="266340" y="235119"/>
                </a:lnTo>
                <a:lnTo>
                  <a:pt x="276620" y="232172"/>
                </a:lnTo>
                <a:lnTo>
                  <a:pt x="286013" y="230206"/>
                </a:lnTo>
                <a:lnTo>
                  <a:pt x="294815" y="228896"/>
                </a:lnTo>
                <a:lnTo>
                  <a:pt x="303223" y="228023"/>
                </a:lnTo>
                <a:lnTo>
                  <a:pt x="312639" y="226170"/>
                </a:lnTo>
                <a:lnTo>
                  <a:pt x="322726" y="223665"/>
                </a:lnTo>
                <a:lnTo>
                  <a:pt x="333260" y="220725"/>
                </a:lnTo>
                <a:lnTo>
                  <a:pt x="342823" y="218765"/>
                </a:lnTo>
                <a:lnTo>
                  <a:pt x="351739" y="217459"/>
                </a:lnTo>
                <a:lnTo>
                  <a:pt x="360222" y="216588"/>
                </a:lnTo>
                <a:lnTo>
                  <a:pt x="369688" y="216007"/>
                </a:lnTo>
                <a:lnTo>
                  <a:pt x="390366" y="215362"/>
                </a:lnTo>
                <a:lnTo>
                  <a:pt x="398673" y="213920"/>
                </a:lnTo>
                <a:lnTo>
                  <a:pt x="411292" y="208931"/>
                </a:lnTo>
                <a:lnTo>
                  <a:pt x="421133" y="205867"/>
                </a:lnTo>
                <a:lnTo>
                  <a:pt x="434340" y="203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3"/>
          <p:cNvSpPr/>
          <p:nvPr/>
        </p:nvSpPr>
        <p:spPr>
          <a:xfrm>
            <a:off x="3326752" y="3280409"/>
            <a:ext cx="273488" cy="377192"/>
          </a:xfrm>
          <a:custGeom>
            <a:avLst/>
            <a:gdLst/>
            <a:ahLst/>
            <a:cxnLst/>
            <a:rect l="0" t="0" r="0" b="0"/>
            <a:pathLst>
              <a:path w="273488" h="377192">
                <a:moveTo>
                  <a:pt x="33668" y="0"/>
                </a:moveTo>
                <a:lnTo>
                  <a:pt x="33668" y="12136"/>
                </a:lnTo>
                <a:lnTo>
                  <a:pt x="32398" y="18251"/>
                </a:lnTo>
                <a:lnTo>
                  <a:pt x="30281" y="24867"/>
                </a:lnTo>
                <a:lnTo>
                  <a:pt x="27600" y="31818"/>
                </a:lnTo>
                <a:lnTo>
                  <a:pt x="25812" y="38993"/>
                </a:lnTo>
                <a:lnTo>
                  <a:pt x="24620" y="46315"/>
                </a:lnTo>
                <a:lnTo>
                  <a:pt x="23826" y="53737"/>
                </a:lnTo>
                <a:lnTo>
                  <a:pt x="22027" y="61225"/>
                </a:lnTo>
                <a:lnTo>
                  <a:pt x="19557" y="68757"/>
                </a:lnTo>
                <a:lnTo>
                  <a:pt x="16640" y="76318"/>
                </a:lnTo>
                <a:lnTo>
                  <a:pt x="10013" y="94879"/>
                </a:lnTo>
                <a:lnTo>
                  <a:pt x="6468" y="105163"/>
                </a:lnTo>
                <a:lnTo>
                  <a:pt x="4105" y="117099"/>
                </a:lnTo>
                <a:lnTo>
                  <a:pt x="2529" y="130136"/>
                </a:lnTo>
                <a:lnTo>
                  <a:pt x="778" y="154358"/>
                </a:lnTo>
                <a:lnTo>
                  <a:pt x="0" y="169357"/>
                </a:lnTo>
                <a:lnTo>
                  <a:pt x="1063" y="177675"/>
                </a:lnTo>
                <a:lnTo>
                  <a:pt x="3041" y="187030"/>
                </a:lnTo>
                <a:lnTo>
                  <a:pt x="5630" y="197077"/>
                </a:lnTo>
                <a:lnTo>
                  <a:pt x="8626" y="205045"/>
                </a:lnTo>
                <a:lnTo>
                  <a:pt x="11893" y="211627"/>
                </a:lnTo>
                <a:lnTo>
                  <a:pt x="15341" y="217284"/>
                </a:lnTo>
                <a:lnTo>
                  <a:pt x="20180" y="223597"/>
                </a:lnTo>
                <a:lnTo>
                  <a:pt x="25946" y="230344"/>
                </a:lnTo>
                <a:lnTo>
                  <a:pt x="37856" y="243346"/>
                </a:lnTo>
                <a:lnTo>
                  <a:pt x="51701" y="257805"/>
                </a:lnTo>
                <a:lnTo>
                  <a:pt x="59886" y="266134"/>
                </a:lnTo>
                <a:lnTo>
                  <a:pt x="65116" y="270133"/>
                </a:lnTo>
                <a:lnTo>
                  <a:pt x="71143" y="274068"/>
                </a:lnTo>
                <a:lnTo>
                  <a:pt x="77701" y="277963"/>
                </a:lnTo>
                <a:lnTo>
                  <a:pt x="83344" y="280559"/>
                </a:lnTo>
                <a:lnTo>
                  <a:pt x="88375" y="282289"/>
                </a:lnTo>
                <a:lnTo>
                  <a:pt x="92999" y="283443"/>
                </a:lnTo>
                <a:lnTo>
                  <a:pt x="98622" y="285482"/>
                </a:lnTo>
                <a:lnTo>
                  <a:pt x="104911" y="288111"/>
                </a:lnTo>
                <a:lnTo>
                  <a:pt x="111643" y="291135"/>
                </a:lnTo>
                <a:lnTo>
                  <a:pt x="117401" y="293150"/>
                </a:lnTo>
                <a:lnTo>
                  <a:pt x="122510" y="294494"/>
                </a:lnTo>
                <a:lnTo>
                  <a:pt x="127186" y="295389"/>
                </a:lnTo>
                <a:lnTo>
                  <a:pt x="132843" y="295986"/>
                </a:lnTo>
                <a:lnTo>
                  <a:pt x="139155" y="296385"/>
                </a:lnTo>
                <a:lnTo>
                  <a:pt x="145902" y="296650"/>
                </a:lnTo>
                <a:lnTo>
                  <a:pt x="154211" y="295557"/>
                </a:lnTo>
                <a:lnTo>
                  <a:pt x="163560" y="293558"/>
                </a:lnTo>
                <a:lnTo>
                  <a:pt x="173602" y="290955"/>
                </a:lnTo>
                <a:lnTo>
                  <a:pt x="181567" y="289220"/>
                </a:lnTo>
                <a:lnTo>
                  <a:pt x="188147" y="288064"/>
                </a:lnTo>
                <a:lnTo>
                  <a:pt x="193804" y="287292"/>
                </a:lnTo>
                <a:lnTo>
                  <a:pt x="198845" y="285508"/>
                </a:lnTo>
                <a:lnTo>
                  <a:pt x="203476" y="283049"/>
                </a:lnTo>
                <a:lnTo>
                  <a:pt x="212008" y="276930"/>
                </a:lnTo>
                <a:lnTo>
                  <a:pt x="220033" y="269977"/>
                </a:lnTo>
                <a:lnTo>
                  <a:pt x="225221" y="263805"/>
                </a:lnTo>
                <a:lnTo>
                  <a:pt x="231220" y="255880"/>
                </a:lnTo>
                <a:lnTo>
                  <a:pt x="237759" y="246787"/>
                </a:lnTo>
                <a:lnTo>
                  <a:pt x="243388" y="238185"/>
                </a:lnTo>
                <a:lnTo>
                  <a:pt x="248411" y="229910"/>
                </a:lnTo>
                <a:lnTo>
                  <a:pt x="253030" y="221853"/>
                </a:lnTo>
                <a:lnTo>
                  <a:pt x="257379" y="215212"/>
                </a:lnTo>
                <a:lnTo>
                  <a:pt x="265598" y="204447"/>
                </a:lnTo>
                <a:lnTo>
                  <a:pt x="270098" y="195429"/>
                </a:lnTo>
                <a:lnTo>
                  <a:pt x="272098" y="187188"/>
                </a:lnTo>
                <a:lnTo>
                  <a:pt x="273223" y="175408"/>
                </a:lnTo>
                <a:lnTo>
                  <a:pt x="273487" y="167706"/>
                </a:lnTo>
                <a:lnTo>
                  <a:pt x="272287" y="163874"/>
                </a:lnTo>
                <a:lnTo>
                  <a:pt x="267567" y="156230"/>
                </a:lnTo>
                <a:lnTo>
                  <a:pt x="261236" y="148599"/>
                </a:lnTo>
                <a:lnTo>
                  <a:pt x="257770" y="144786"/>
                </a:lnTo>
                <a:lnTo>
                  <a:pt x="252919" y="142244"/>
                </a:lnTo>
                <a:lnTo>
                  <a:pt x="247145" y="140550"/>
                </a:lnTo>
                <a:lnTo>
                  <a:pt x="240756" y="139420"/>
                </a:lnTo>
                <a:lnTo>
                  <a:pt x="233957" y="139937"/>
                </a:lnTo>
                <a:lnTo>
                  <a:pt x="226884" y="141551"/>
                </a:lnTo>
                <a:lnTo>
                  <a:pt x="191214" y="153268"/>
                </a:lnTo>
                <a:lnTo>
                  <a:pt x="181878" y="159329"/>
                </a:lnTo>
                <a:lnTo>
                  <a:pt x="173115" y="167179"/>
                </a:lnTo>
                <a:lnTo>
                  <a:pt x="164732" y="176223"/>
                </a:lnTo>
                <a:lnTo>
                  <a:pt x="156604" y="186062"/>
                </a:lnTo>
                <a:lnTo>
                  <a:pt x="148645" y="196431"/>
                </a:lnTo>
                <a:lnTo>
                  <a:pt x="140799" y="207154"/>
                </a:lnTo>
                <a:lnTo>
                  <a:pt x="134299" y="218113"/>
                </a:lnTo>
                <a:lnTo>
                  <a:pt x="128695" y="229229"/>
                </a:lnTo>
                <a:lnTo>
                  <a:pt x="123689" y="240449"/>
                </a:lnTo>
                <a:lnTo>
                  <a:pt x="119082" y="251740"/>
                </a:lnTo>
                <a:lnTo>
                  <a:pt x="114741" y="263077"/>
                </a:lnTo>
                <a:lnTo>
                  <a:pt x="110576" y="274444"/>
                </a:lnTo>
                <a:lnTo>
                  <a:pt x="107800" y="284563"/>
                </a:lnTo>
                <a:lnTo>
                  <a:pt x="105949" y="293849"/>
                </a:lnTo>
                <a:lnTo>
                  <a:pt x="104715" y="302580"/>
                </a:lnTo>
                <a:lnTo>
                  <a:pt x="103892" y="310940"/>
                </a:lnTo>
                <a:lnTo>
                  <a:pt x="103344" y="319053"/>
                </a:lnTo>
                <a:lnTo>
                  <a:pt x="102978" y="327002"/>
                </a:lnTo>
                <a:lnTo>
                  <a:pt x="104005" y="334842"/>
                </a:lnTo>
                <a:lnTo>
                  <a:pt x="105959" y="342608"/>
                </a:lnTo>
                <a:lnTo>
                  <a:pt x="108532" y="350325"/>
                </a:lnTo>
                <a:lnTo>
                  <a:pt x="111517" y="355471"/>
                </a:lnTo>
                <a:lnTo>
                  <a:pt x="114777" y="358901"/>
                </a:lnTo>
                <a:lnTo>
                  <a:pt x="121787" y="363982"/>
                </a:lnTo>
                <a:lnTo>
                  <a:pt x="125433" y="367114"/>
                </a:lnTo>
                <a:lnTo>
                  <a:pt x="136538" y="37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4"/>
          <p:cNvSpPr/>
          <p:nvPr/>
        </p:nvSpPr>
        <p:spPr>
          <a:xfrm>
            <a:off x="3625041" y="3200629"/>
            <a:ext cx="214898" cy="251172"/>
          </a:xfrm>
          <a:custGeom>
            <a:avLst/>
            <a:gdLst/>
            <a:ahLst/>
            <a:cxnLst/>
            <a:rect l="0" t="0" r="0" b="0"/>
            <a:pathLst>
              <a:path w="214898" h="251172">
                <a:moveTo>
                  <a:pt x="32559" y="34060"/>
                </a:moveTo>
                <a:lnTo>
                  <a:pt x="26491" y="34060"/>
                </a:lnTo>
                <a:lnTo>
                  <a:pt x="24703" y="35331"/>
                </a:lnTo>
                <a:lnTo>
                  <a:pt x="23512" y="37447"/>
                </a:lnTo>
                <a:lnTo>
                  <a:pt x="22188" y="43186"/>
                </a:lnTo>
                <a:lnTo>
                  <a:pt x="21599" y="49970"/>
                </a:lnTo>
                <a:lnTo>
                  <a:pt x="20172" y="53556"/>
                </a:lnTo>
                <a:lnTo>
                  <a:pt x="15200" y="60929"/>
                </a:lnTo>
                <a:lnTo>
                  <a:pt x="12144" y="68439"/>
                </a:lnTo>
                <a:lnTo>
                  <a:pt x="4114" y="107879"/>
                </a:lnTo>
                <a:lnTo>
                  <a:pt x="2165" y="123913"/>
                </a:lnTo>
                <a:lnTo>
                  <a:pt x="867" y="140952"/>
                </a:lnTo>
                <a:lnTo>
                  <a:pt x="0" y="158661"/>
                </a:lnTo>
                <a:lnTo>
                  <a:pt x="693" y="171738"/>
                </a:lnTo>
                <a:lnTo>
                  <a:pt x="2425" y="181725"/>
                </a:lnTo>
                <a:lnTo>
                  <a:pt x="4849" y="189653"/>
                </a:lnTo>
                <a:lnTo>
                  <a:pt x="7736" y="196209"/>
                </a:lnTo>
                <a:lnTo>
                  <a:pt x="10930" y="201850"/>
                </a:lnTo>
                <a:lnTo>
                  <a:pt x="14330" y="206880"/>
                </a:lnTo>
                <a:lnTo>
                  <a:pt x="17866" y="211503"/>
                </a:lnTo>
                <a:lnTo>
                  <a:pt x="21493" y="215856"/>
                </a:lnTo>
                <a:lnTo>
                  <a:pt x="25182" y="220028"/>
                </a:lnTo>
                <a:lnTo>
                  <a:pt x="32667" y="228049"/>
                </a:lnTo>
                <a:lnTo>
                  <a:pt x="47820" y="243547"/>
                </a:lnTo>
                <a:lnTo>
                  <a:pt x="52893" y="246108"/>
                </a:lnTo>
                <a:lnTo>
                  <a:pt x="58815" y="247815"/>
                </a:lnTo>
                <a:lnTo>
                  <a:pt x="65303" y="248954"/>
                </a:lnTo>
                <a:lnTo>
                  <a:pt x="70898" y="249713"/>
                </a:lnTo>
                <a:lnTo>
                  <a:pt x="75898" y="250218"/>
                </a:lnTo>
                <a:lnTo>
                  <a:pt x="80502" y="250556"/>
                </a:lnTo>
                <a:lnTo>
                  <a:pt x="84841" y="250781"/>
                </a:lnTo>
                <a:lnTo>
                  <a:pt x="93049" y="251030"/>
                </a:lnTo>
                <a:lnTo>
                  <a:pt x="104809" y="251171"/>
                </a:lnTo>
                <a:lnTo>
                  <a:pt x="109936" y="249921"/>
                </a:lnTo>
                <a:lnTo>
                  <a:pt x="115893" y="247818"/>
                </a:lnTo>
                <a:lnTo>
                  <a:pt x="122405" y="245145"/>
                </a:lnTo>
                <a:lnTo>
                  <a:pt x="128016" y="242094"/>
                </a:lnTo>
                <a:lnTo>
                  <a:pt x="133027" y="238789"/>
                </a:lnTo>
                <a:lnTo>
                  <a:pt x="137638" y="235316"/>
                </a:lnTo>
                <a:lnTo>
                  <a:pt x="141981" y="231731"/>
                </a:lnTo>
                <a:lnTo>
                  <a:pt x="146147" y="228071"/>
                </a:lnTo>
                <a:lnTo>
                  <a:pt x="150194" y="224361"/>
                </a:lnTo>
                <a:lnTo>
                  <a:pt x="158078" y="216852"/>
                </a:lnTo>
                <a:lnTo>
                  <a:pt x="179555" y="195615"/>
                </a:lnTo>
                <a:lnTo>
                  <a:pt x="185166" y="188754"/>
                </a:lnTo>
                <a:lnTo>
                  <a:pt x="190177" y="181639"/>
                </a:lnTo>
                <a:lnTo>
                  <a:pt x="194788" y="174356"/>
                </a:lnTo>
                <a:lnTo>
                  <a:pt x="197861" y="166961"/>
                </a:lnTo>
                <a:lnTo>
                  <a:pt x="199910" y="159491"/>
                </a:lnTo>
                <a:lnTo>
                  <a:pt x="201276" y="151971"/>
                </a:lnTo>
                <a:lnTo>
                  <a:pt x="203457" y="144417"/>
                </a:lnTo>
                <a:lnTo>
                  <a:pt x="206181" y="136842"/>
                </a:lnTo>
                <a:lnTo>
                  <a:pt x="209267" y="129251"/>
                </a:lnTo>
                <a:lnTo>
                  <a:pt x="211324" y="120381"/>
                </a:lnTo>
                <a:lnTo>
                  <a:pt x="212696" y="110658"/>
                </a:lnTo>
                <a:lnTo>
                  <a:pt x="213610" y="100365"/>
                </a:lnTo>
                <a:lnTo>
                  <a:pt x="214220" y="90964"/>
                </a:lnTo>
                <a:lnTo>
                  <a:pt x="214897" y="73744"/>
                </a:lnTo>
                <a:lnTo>
                  <a:pt x="212537" y="64326"/>
                </a:lnTo>
                <a:lnTo>
                  <a:pt x="208425" y="54238"/>
                </a:lnTo>
                <a:lnTo>
                  <a:pt x="203142" y="43702"/>
                </a:lnTo>
                <a:lnTo>
                  <a:pt x="198351" y="35408"/>
                </a:lnTo>
                <a:lnTo>
                  <a:pt x="193887" y="28609"/>
                </a:lnTo>
                <a:lnTo>
                  <a:pt x="189641" y="22806"/>
                </a:lnTo>
                <a:lnTo>
                  <a:pt x="185540" y="17667"/>
                </a:lnTo>
                <a:lnTo>
                  <a:pt x="181536" y="12972"/>
                </a:lnTo>
                <a:lnTo>
                  <a:pt x="177597" y="8571"/>
                </a:lnTo>
                <a:lnTo>
                  <a:pt x="173701" y="5638"/>
                </a:lnTo>
                <a:lnTo>
                  <a:pt x="169833" y="3682"/>
                </a:lnTo>
                <a:lnTo>
                  <a:pt x="165985" y="2378"/>
                </a:lnTo>
                <a:lnTo>
                  <a:pt x="160879" y="1509"/>
                </a:lnTo>
                <a:lnTo>
                  <a:pt x="154936" y="930"/>
                </a:lnTo>
                <a:lnTo>
                  <a:pt x="148434" y="543"/>
                </a:lnTo>
                <a:lnTo>
                  <a:pt x="134435" y="114"/>
                </a:lnTo>
                <a:lnTo>
                  <a:pt x="127146" y="0"/>
                </a:lnTo>
                <a:lnTo>
                  <a:pt x="119747" y="2463"/>
                </a:lnTo>
                <a:lnTo>
                  <a:pt x="112274" y="6646"/>
                </a:lnTo>
                <a:lnTo>
                  <a:pt x="104752" y="11974"/>
                </a:lnTo>
                <a:lnTo>
                  <a:pt x="97198" y="16796"/>
                </a:lnTo>
                <a:lnTo>
                  <a:pt x="89621" y="21281"/>
                </a:lnTo>
                <a:lnTo>
                  <a:pt x="82030" y="25541"/>
                </a:lnTo>
                <a:lnTo>
                  <a:pt x="75700" y="29651"/>
                </a:lnTo>
                <a:lnTo>
                  <a:pt x="70209" y="33661"/>
                </a:lnTo>
                <a:lnTo>
                  <a:pt x="55418" y="45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5"/>
          <p:cNvSpPr/>
          <p:nvPr/>
        </p:nvSpPr>
        <p:spPr>
          <a:xfrm>
            <a:off x="5212079" y="4309109"/>
            <a:ext cx="114301" cy="274321"/>
          </a:xfrm>
          <a:custGeom>
            <a:avLst/>
            <a:gdLst/>
            <a:ahLst/>
            <a:cxnLst/>
            <a:rect l="0" t="0" r="0" b="0"/>
            <a:pathLst>
              <a:path w="114301" h="27432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11642" y="29867"/>
                </a:lnTo>
                <a:lnTo>
                  <a:pt x="14111" y="33882"/>
                </a:lnTo>
                <a:lnTo>
                  <a:pt x="17028" y="37828"/>
                </a:lnTo>
                <a:lnTo>
                  <a:pt x="20242" y="44269"/>
                </a:lnTo>
                <a:lnTo>
                  <a:pt x="23655" y="52373"/>
                </a:lnTo>
                <a:lnTo>
                  <a:pt x="27200" y="61585"/>
                </a:lnTo>
                <a:lnTo>
                  <a:pt x="32104" y="72807"/>
                </a:lnTo>
                <a:lnTo>
                  <a:pt x="44325" y="98822"/>
                </a:lnTo>
                <a:lnTo>
                  <a:pt x="48600" y="110332"/>
                </a:lnTo>
                <a:lnTo>
                  <a:pt x="51450" y="120545"/>
                </a:lnTo>
                <a:lnTo>
                  <a:pt x="53351" y="129893"/>
                </a:lnTo>
                <a:lnTo>
                  <a:pt x="55887" y="138666"/>
                </a:lnTo>
                <a:lnTo>
                  <a:pt x="58848" y="147054"/>
                </a:lnTo>
                <a:lnTo>
                  <a:pt x="62092" y="155186"/>
                </a:lnTo>
                <a:lnTo>
                  <a:pt x="65525" y="163147"/>
                </a:lnTo>
                <a:lnTo>
                  <a:pt x="72726" y="178767"/>
                </a:lnTo>
                <a:lnTo>
                  <a:pt x="76424" y="190298"/>
                </a:lnTo>
                <a:lnTo>
                  <a:pt x="80159" y="204336"/>
                </a:lnTo>
                <a:lnTo>
                  <a:pt x="83920" y="220044"/>
                </a:lnTo>
                <a:lnTo>
                  <a:pt x="87697" y="231786"/>
                </a:lnTo>
                <a:lnTo>
                  <a:pt x="91485" y="240884"/>
                </a:lnTo>
                <a:lnTo>
                  <a:pt x="95280" y="248220"/>
                </a:lnTo>
                <a:lnTo>
                  <a:pt x="97810" y="254380"/>
                </a:lnTo>
                <a:lnTo>
                  <a:pt x="99497" y="259757"/>
                </a:lnTo>
                <a:lnTo>
                  <a:pt x="11430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6"/>
          <p:cNvSpPr/>
          <p:nvPr/>
        </p:nvSpPr>
        <p:spPr>
          <a:xfrm>
            <a:off x="5337809" y="4263464"/>
            <a:ext cx="160008" cy="239872"/>
          </a:xfrm>
          <a:custGeom>
            <a:avLst/>
            <a:gdLst/>
            <a:ahLst/>
            <a:cxnLst/>
            <a:rect l="0" t="0" r="0" b="0"/>
            <a:pathLst>
              <a:path w="160008" h="239872">
                <a:moveTo>
                  <a:pt x="11431" y="45645"/>
                </a:moveTo>
                <a:lnTo>
                  <a:pt x="11431" y="79758"/>
                </a:lnTo>
                <a:lnTo>
                  <a:pt x="12700" y="95057"/>
                </a:lnTo>
                <a:lnTo>
                  <a:pt x="14817" y="112877"/>
                </a:lnTo>
                <a:lnTo>
                  <a:pt x="17498" y="132376"/>
                </a:lnTo>
                <a:lnTo>
                  <a:pt x="20556" y="146646"/>
                </a:lnTo>
                <a:lnTo>
                  <a:pt x="23864" y="157429"/>
                </a:lnTo>
                <a:lnTo>
                  <a:pt x="27339" y="165888"/>
                </a:lnTo>
                <a:lnTo>
                  <a:pt x="29656" y="172797"/>
                </a:lnTo>
                <a:lnTo>
                  <a:pt x="31201" y="178673"/>
                </a:lnTo>
                <a:lnTo>
                  <a:pt x="32231" y="183861"/>
                </a:lnTo>
                <a:lnTo>
                  <a:pt x="34187" y="191129"/>
                </a:lnTo>
                <a:lnTo>
                  <a:pt x="39748" y="209365"/>
                </a:lnTo>
                <a:lnTo>
                  <a:pt x="43009" y="217022"/>
                </a:lnTo>
                <a:lnTo>
                  <a:pt x="46453" y="223397"/>
                </a:lnTo>
                <a:lnTo>
                  <a:pt x="50019" y="228916"/>
                </a:lnTo>
                <a:lnTo>
                  <a:pt x="53666" y="232596"/>
                </a:lnTo>
                <a:lnTo>
                  <a:pt x="57367" y="235049"/>
                </a:lnTo>
                <a:lnTo>
                  <a:pt x="61106" y="236684"/>
                </a:lnTo>
                <a:lnTo>
                  <a:pt x="64867" y="237775"/>
                </a:lnTo>
                <a:lnTo>
                  <a:pt x="68645" y="238502"/>
                </a:lnTo>
                <a:lnTo>
                  <a:pt x="72434" y="238986"/>
                </a:lnTo>
                <a:lnTo>
                  <a:pt x="76229" y="239309"/>
                </a:lnTo>
                <a:lnTo>
                  <a:pt x="80030" y="239525"/>
                </a:lnTo>
                <a:lnTo>
                  <a:pt x="87639" y="239764"/>
                </a:lnTo>
                <a:lnTo>
                  <a:pt x="95254" y="239871"/>
                </a:lnTo>
                <a:lnTo>
                  <a:pt x="99063" y="238629"/>
                </a:lnTo>
                <a:lnTo>
                  <a:pt x="102872" y="236531"/>
                </a:lnTo>
                <a:lnTo>
                  <a:pt x="106682" y="233863"/>
                </a:lnTo>
                <a:lnTo>
                  <a:pt x="110491" y="230813"/>
                </a:lnTo>
                <a:lnTo>
                  <a:pt x="114301" y="227511"/>
                </a:lnTo>
                <a:lnTo>
                  <a:pt x="118111" y="224039"/>
                </a:lnTo>
                <a:lnTo>
                  <a:pt x="125731" y="216795"/>
                </a:lnTo>
                <a:lnTo>
                  <a:pt x="129541" y="213085"/>
                </a:lnTo>
                <a:lnTo>
                  <a:pt x="133350" y="208072"/>
                </a:lnTo>
                <a:lnTo>
                  <a:pt x="137161" y="202190"/>
                </a:lnTo>
                <a:lnTo>
                  <a:pt x="140970" y="195728"/>
                </a:lnTo>
                <a:lnTo>
                  <a:pt x="143511" y="190151"/>
                </a:lnTo>
                <a:lnTo>
                  <a:pt x="145204" y="185162"/>
                </a:lnTo>
                <a:lnTo>
                  <a:pt x="146333" y="180567"/>
                </a:lnTo>
                <a:lnTo>
                  <a:pt x="148355" y="174963"/>
                </a:lnTo>
                <a:lnTo>
                  <a:pt x="150974" y="168687"/>
                </a:lnTo>
                <a:lnTo>
                  <a:pt x="153989" y="161963"/>
                </a:lnTo>
                <a:lnTo>
                  <a:pt x="156000" y="154941"/>
                </a:lnTo>
                <a:lnTo>
                  <a:pt x="157340" y="147719"/>
                </a:lnTo>
                <a:lnTo>
                  <a:pt x="158233" y="140364"/>
                </a:lnTo>
                <a:lnTo>
                  <a:pt x="158829" y="132921"/>
                </a:lnTo>
                <a:lnTo>
                  <a:pt x="159226" y="125420"/>
                </a:lnTo>
                <a:lnTo>
                  <a:pt x="159785" y="106112"/>
                </a:lnTo>
                <a:lnTo>
                  <a:pt x="160000" y="71180"/>
                </a:lnTo>
                <a:lnTo>
                  <a:pt x="160007" y="66479"/>
                </a:lnTo>
                <a:lnTo>
                  <a:pt x="158741" y="60804"/>
                </a:lnTo>
                <a:lnTo>
                  <a:pt x="156628" y="54481"/>
                </a:lnTo>
                <a:lnTo>
                  <a:pt x="153949" y="47726"/>
                </a:lnTo>
                <a:lnTo>
                  <a:pt x="149623" y="40682"/>
                </a:lnTo>
                <a:lnTo>
                  <a:pt x="144199" y="33447"/>
                </a:lnTo>
                <a:lnTo>
                  <a:pt x="138043" y="26083"/>
                </a:lnTo>
                <a:lnTo>
                  <a:pt x="132669" y="19904"/>
                </a:lnTo>
                <a:lnTo>
                  <a:pt x="127816" y="14514"/>
                </a:lnTo>
                <a:lnTo>
                  <a:pt x="123311" y="9651"/>
                </a:lnTo>
                <a:lnTo>
                  <a:pt x="119037" y="6409"/>
                </a:lnTo>
                <a:lnTo>
                  <a:pt x="114919" y="4248"/>
                </a:lnTo>
                <a:lnTo>
                  <a:pt x="110902" y="2807"/>
                </a:lnTo>
                <a:lnTo>
                  <a:pt x="105685" y="1847"/>
                </a:lnTo>
                <a:lnTo>
                  <a:pt x="99667" y="1206"/>
                </a:lnTo>
                <a:lnTo>
                  <a:pt x="93115" y="779"/>
                </a:lnTo>
                <a:lnTo>
                  <a:pt x="82448" y="305"/>
                </a:lnTo>
                <a:lnTo>
                  <a:pt x="77825" y="178"/>
                </a:lnTo>
                <a:lnTo>
                  <a:pt x="53116" y="0"/>
                </a:lnTo>
                <a:lnTo>
                  <a:pt x="44301" y="1245"/>
                </a:lnTo>
                <a:lnTo>
                  <a:pt x="35884" y="3346"/>
                </a:lnTo>
                <a:lnTo>
                  <a:pt x="27733" y="6015"/>
                </a:lnTo>
                <a:lnTo>
                  <a:pt x="21029" y="7795"/>
                </a:lnTo>
                <a:lnTo>
                  <a:pt x="15289" y="8982"/>
                </a:lnTo>
                <a:lnTo>
                  <a:pt x="0" y="113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7"/>
          <p:cNvSpPr/>
          <p:nvPr/>
        </p:nvSpPr>
        <p:spPr>
          <a:xfrm>
            <a:off x="5543550" y="4149089"/>
            <a:ext cx="159311" cy="205698"/>
          </a:xfrm>
          <a:custGeom>
            <a:avLst/>
            <a:gdLst/>
            <a:ahLst/>
            <a:cxnLst/>
            <a:rect l="0" t="0" r="0" b="0"/>
            <a:pathLst>
              <a:path w="159311" h="205698">
                <a:moveTo>
                  <a:pt x="45720" y="0"/>
                </a:moveTo>
                <a:lnTo>
                  <a:pt x="39652" y="6069"/>
                </a:lnTo>
                <a:lnTo>
                  <a:pt x="37865" y="9126"/>
                </a:lnTo>
                <a:lnTo>
                  <a:pt x="36673" y="12434"/>
                </a:lnTo>
                <a:lnTo>
                  <a:pt x="35878" y="15909"/>
                </a:lnTo>
                <a:lnTo>
                  <a:pt x="34079" y="19496"/>
                </a:lnTo>
                <a:lnTo>
                  <a:pt x="31609" y="23158"/>
                </a:lnTo>
                <a:lnTo>
                  <a:pt x="28692" y="26869"/>
                </a:lnTo>
                <a:lnTo>
                  <a:pt x="26748" y="30612"/>
                </a:lnTo>
                <a:lnTo>
                  <a:pt x="25452" y="34379"/>
                </a:lnTo>
                <a:lnTo>
                  <a:pt x="24588" y="38159"/>
                </a:lnTo>
                <a:lnTo>
                  <a:pt x="24012" y="43220"/>
                </a:lnTo>
                <a:lnTo>
                  <a:pt x="23628" y="49133"/>
                </a:lnTo>
                <a:lnTo>
                  <a:pt x="23372" y="55615"/>
                </a:lnTo>
                <a:lnTo>
                  <a:pt x="23011" y="107213"/>
                </a:lnTo>
                <a:lnTo>
                  <a:pt x="24231" y="124816"/>
                </a:lnTo>
                <a:lnTo>
                  <a:pt x="26314" y="140361"/>
                </a:lnTo>
                <a:lnTo>
                  <a:pt x="28972" y="154534"/>
                </a:lnTo>
                <a:lnTo>
                  <a:pt x="32015" y="166523"/>
                </a:lnTo>
                <a:lnTo>
                  <a:pt x="35313" y="177055"/>
                </a:lnTo>
                <a:lnTo>
                  <a:pt x="38782" y="186617"/>
                </a:lnTo>
                <a:lnTo>
                  <a:pt x="42364" y="192992"/>
                </a:lnTo>
                <a:lnTo>
                  <a:pt x="46023" y="197241"/>
                </a:lnTo>
                <a:lnTo>
                  <a:pt x="49732" y="200074"/>
                </a:lnTo>
                <a:lnTo>
                  <a:pt x="53475" y="201963"/>
                </a:lnTo>
                <a:lnTo>
                  <a:pt x="57239" y="203222"/>
                </a:lnTo>
                <a:lnTo>
                  <a:pt x="61019" y="204061"/>
                </a:lnTo>
                <a:lnTo>
                  <a:pt x="64809" y="204621"/>
                </a:lnTo>
                <a:lnTo>
                  <a:pt x="68606" y="204994"/>
                </a:lnTo>
                <a:lnTo>
                  <a:pt x="77757" y="205593"/>
                </a:lnTo>
                <a:lnTo>
                  <a:pt x="82395" y="205675"/>
                </a:lnTo>
                <a:lnTo>
                  <a:pt x="85410" y="205697"/>
                </a:lnTo>
                <a:lnTo>
                  <a:pt x="88690" y="204441"/>
                </a:lnTo>
                <a:lnTo>
                  <a:pt x="92147" y="202334"/>
                </a:lnTo>
                <a:lnTo>
                  <a:pt x="95721" y="199660"/>
                </a:lnTo>
                <a:lnTo>
                  <a:pt x="99374" y="196606"/>
                </a:lnTo>
                <a:lnTo>
                  <a:pt x="103079" y="193301"/>
                </a:lnTo>
                <a:lnTo>
                  <a:pt x="106819" y="189828"/>
                </a:lnTo>
                <a:lnTo>
                  <a:pt x="124219" y="172803"/>
                </a:lnTo>
                <a:lnTo>
                  <a:pt x="129802" y="166002"/>
                </a:lnTo>
                <a:lnTo>
                  <a:pt x="134795" y="158928"/>
                </a:lnTo>
                <a:lnTo>
                  <a:pt x="139393" y="151672"/>
                </a:lnTo>
                <a:lnTo>
                  <a:pt x="143729" y="144295"/>
                </a:lnTo>
                <a:lnTo>
                  <a:pt x="147889" y="136837"/>
                </a:lnTo>
                <a:lnTo>
                  <a:pt x="151932" y="129325"/>
                </a:lnTo>
                <a:lnTo>
                  <a:pt x="154628" y="119237"/>
                </a:lnTo>
                <a:lnTo>
                  <a:pt x="156425" y="107431"/>
                </a:lnTo>
                <a:lnTo>
                  <a:pt x="158422" y="84577"/>
                </a:lnTo>
                <a:lnTo>
                  <a:pt x="159310" y="70187"/>
                </a:lnTo>
                <a:lnTo>
                  <a:pt x="158276" y="64572"/>
                </a:lnTo>
                <a:lnTo>
                  <a:pt x="156317" y="59558"/>
                </a:lnTo>
                <a:lnTo>
                  <a:pt x="153742" y="54945"/>
                </a:lnTo>
                <a:lnTo>
                  <a:pt x="150754" y="50600"/>
                </a:lnTo>
                <a:lnTo>
                  <a:pt x="147493" y="46434"/>
                </a:lnTo>
                <a:lnTo>
                  <a:pt x="144048" y="42386"/>
                </a:lnTo>
                <a:lnTo>
                  <a:pt x="140482" y="39688"/>
                </a:lnTo>
                <a:lnTo>
                  <a:pt x="136835" y="37888"/>
                </a:lnTo>
                <a:lnTo>
                  <a:pt x="133133" y="36689"/>
                </a:lnTo>
                <a:lnTo>
                  <a:pt x="129395" y="34620"/>
                </a:lnTo>
                <a:lnTo>
                  <a:pt x="125633" y="31970"/>
                </a:lnTo>
                <a:lnTo>
                  <a:pt x="121856" y="28933"/>
                </a:lnTo>
                <a:lnTo>
                  <a:pt x="118067" y="26909"/>
                </a:lnTo>
                <a:lnTo>
                  <a:pt x="114271" y="25560"/>
                </a:lnTo>
                <a:lnTo>
                  <a:pt x="110471" y="24660"/>
                </a:lnTo>
                <a:lnTo>
                  <a:pt x="105397" y="24060"/>
                </a:lnTo>
                <a:lnTo>
                  <a:pt x="99474" y="23660"/>
                </a:lnTo>
                <a:lnTo>
                  <a:pt x="92986" y="23393"/>
                </a:lnTo>
                <a:lnTo>
                  <a:pt x="59583" y="23018"/>
                </a:lnTo>
                <a:lnTo>
                  <a:pt x="49882" y="24236"/>
                </a:lnTo>
                <a:lnTo>
                  <a:pt x="42145" y="26317"/>
                </a:lnTo>
                <a:lnTo>
                  <a:pt x="35716" y="28975"/>
                </a:lnTo>
                <a:lnTo>
                  <a:pt x="30160" y="30747"/>
                </a:lnTo>
                <a:lnTo>
                  <a:pt x="25187" y="31928"/>
                </a:lnTo>
                <a:lnTo>
                  <a:pt x="20601" y="32715"/>
                </a:lnTo>
                <a:lnTo>
                  <a:pt x="16274" y="33240"/>
                </a:lnTo>
                <a:lnTo>
                  <a:pt x="12119" y="33591"/>
                </a:lnTo>
                <a:lnTo>
                  <a:pt x="8079" y="33824"/>
                </a:lnTo>
                <a:lnTo>
                  <a:pt x="5386" y="35249"/>
                </a:lnTo>
                <a:lnTo>
                  <a:pt x="3590" y="37470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8"/>
          <p:cNvSpPr/>
          <p:nvPr/>
        </p:nvSpPr>
        <p:spPr>
          <a:xfrm>
            <a:off x="6276845" y="3822464"/>
            <a:ext cx="146815" cy="223704"/>
          </a:xfrm>
          <a:custGeom>
            <a:avLst/>
            <a:gdLst/>
            <a:ahLst/>
            <a:cxnLst/>
            <a:rect l="0" t="0" r="0" b="0"/>
            <a:pathLst>
              <a:path w="146815" h="223704">
                <a:moveTo>
                  <a:pt x="146814" y="6586"/>
                </a:moveTo>
                <a:lnTo>
                  <a:pt x="134679" y="518"/>
                </a:lnTo>
                <a:lnTo>
                  <a:pt x="129834" y="0"/>
                </a:lnTo>
                <a:lnTo>
                  <a:pt x="125334" y="925"/>
                </a:lnTo>
                <a:lnTo>
                  <a:pt x="121064" y="2812"/>
                </a:lnTo>
                <a:lnTo>
                  <a:pt x="109547" y="8295"/>
                </a:lnTo>
                <a:lnTo>
                  <a:pt x="102919" y="11535"/>
                </a:lnTo>
                <a:lnTo>
                  <a:pt x="97231" y="13695"/>
                </a:lnTo>
                <a:lnTo>
                  <a:pt x="92169" y="15135"/>
                </a:lnTo>
                <a:lnTo>
                  <a:pt x="87524" y="16095"/>
                </a:lnTo>
                <a:lnTo>
                  <a:pt x="83158" y="18005"/>
                </a:lnTo>
                <a:lnTo>
                  <a:pt x="78977" y="20549"/>
                </a:lnTo>
                <a:lnTo>
                  <a:pt x="74919" y="23514"/>
                </a:lnTo>
                <a:lnTo>
                  <a:pt x="70944" y="26761"/>
                </a:lnTo>
                <a:lnTo>
                  <a:pt x="67024" y="30196"/>
                </a:lnTo>
                <a:lnTo>
                  <a:pt x="63141" y="33756"/>
                </a:lnTo>
                <a:lnTo>
                  <a:pt x="55440" y="41098"/>
                </a:lnTo>
                <a:lnTo>
                  <a:pt x="51608" y="44834"/>
                </a:lnTo>
                <a:lnTo>
                  <a:pt x="46513" y="48594"/>
                </a:lnTo>
                <a:lnTo>
                  <a:pt x="40577" y="52371"/>
                </a:lnTo>
                <a:lnTo>
                  <a:pt x="34080" y="56160"/>
                </a:lnTo>
                <a:lnTo>
                  <a:pt x="28478" y="61225"/>
                </a:lnTo>
                <a:lnTo>
                  <a:pt x="23474" y="67141"/>
                </a:lnTo>
                <a:lnTo>
                  <a:pt x="12384" y="82753"/>
                </a:lnTo>
                <a:lnTo>
                  <a:pt x="12744" y="85304"/>
                </a:lnTo>
                <a:lnTo>
                  <a:pt x="16531" y="91525"/>
                </a:lnTo>
                <a:lnTo>
                  <a:pt x="19735" y="96099"/>
                </a:lnTo>
                <a:lnTo>
                  <a:pt x="21455" y="96741"/>
                </a:lnTo>
                <a:lnTo>
                  <a:pt x="23871" y="97170"/>
                </a:lnTo>
                <a:lnTo>
                  <a:pt x="26753" y="97455"/>
                </a:lnTo>
                <a:lnTo>
                  <a:pt x="29944" y="98915"/>
                </a:lnTo>
                <a:lnTo>
                  <a:pt x="33340" y="101158"/>
                </a:lnTo>
                <a:lnTo>
                  <a:pt x="36875" y="103924"/>
                </a:lnTo>
                <a:lnTo>
                  <a:pt x="41771" y="107038"/>
                </a:lnTo>
                <a:lnTo>
                  <a:pt x="47575" y="110384"/>
                </a:lnTo>
                <a:lnTo>
                  <a:pt x="53986" y="113884"/>
                </a:lnTo>
                <a:lnTo>
                  <a:pt x="59528" y="116218"/>
                </a:lnTo>
                <a:lnTo>
                  <a:pt x="64494" y="117774"/>
                </a:lnTo>
                <a:lnTo>
                  <a:pt x="69074" y="118811"/>
                </a:lnTo>
                <a:lnTo>
                  <a:pt x="73398" y="122042"/>
                </a:lnTo>
                <a:lnTo>
                  <a:pt x="77550" y="126737"/>
                </a:lnTo>
                <a:lnTo>
                  <a:pt x="81588" y="132407"/>
                </a:lnTo>
                <a:lnTo>
                  <a:pt x="85551" y="137456"/>
                </a:lnTo>
                <a:lnTo>
                  <a:pt x="89461" y="142093"/>
                </a:lnTo>
                <a:lnTo>
                  <a:pt x="98796" y="152591"/>
                </a:lnTo>
                <a:lnTo>
                  <a:pt x="98293" y="157263"/>
                </a:lnTo>
                <a:lnTo>
                  <a:pt x="96687" y="164187"/>
                </a:lnTo>
                <a:lnTo>
                  <a:pt x="94346" y="172613"/>
                </a:lnTo>
                <a:lnTo>
                  <a:pt x="91515" y="180771"/>
                </a:lnTo>
                <a:lnTo>
                  <a:pt x="88359" y="188749"/>
                </a:lnTo>
                <a:lnTo>
                  <a:pt x="84984" y="196608"/>
                </a:lnTo>
                <a:lnTo>
                  <a:pt x="81464" y="201847"/>
                </a:lnTo>
                <a:lnTo>
                  <a:pt x="77847" y="205340"/>
                </a:lnTo>
                <a:lnTo>
                  <a:pt x="74166" y="207668"/>
                </a:lnTo>
                <a:lnTo>
                  <a:pt x="71712" y="210490"/>
                </a:lnTo>
                <a:lnTo>
                  <a:pt x="70076" y="213642"/>
                </a:lnTo>
                <a:lnTo>
                  <a:pt x="68986" y="217013"/>
                </a:lnTo>
                <a:lnTo>
                  <a:pt x="65719" y="219261"/>
                </a:lnTo>
                <a:lnTo>
                  <a:pt x="61001" y="220759"/>
                </a:lnTo>
                <a:lnTo>
                  <a:pt x="55315" y="221758"/>
                </a:lnTo>
                <a:lnTo>
                  <a:pt x="50255" y="222423"/>
                </a:lnTo>
                <a:lnTo>
                  <a:pt x="45612" y="222868"/>
                </a:lnTo>
                <a:lnTo>
                  <a:pt x="35102" y="223580"/>
                </a:lnTo>
                <a:lnTo>
                  <a:pt x="30278" y="223678"/>
                </a:lnTo>
                <a:lnTo>
                  <a:pt x="27213" y="223703"/>
                </a:lnTo>
                <a:lnTo>
                  <a:pt x="23900" y="222451"/>
                </a:lnTo>
                <a:lnTo>
                  <a:pt x="20422" y="220346"/>
                </a:lnTo>
                <a:lnTo>
                  <a:pt x="16832" y="217672"/>
                </a:lnTo>
                <a:lnTo>
                  <a:pt x="14440" y="214620"/>
                </a:lnTo>
                <a:lnTo>
                  <a:pt x="12845" y="211315"/>
                </a:lnTo>
                <a:lnTo>
                  <a:pt x="11782" y="207842"/>
                </a:lnTo>
                <a:lnTo>
                  <a:pt x="9802" y="204257"/>
                </a:lnTo>
                <a:lnTo>
                  <a:pt x="7214" y="200596"/>
                </a:lnTo>
                <a:lnTo>
                  <a:pt x="0" y="191664"/>
                </a:lnTo>
                <a:lnTo>
                  <a:pt x="678" y="184581"/>
                </a:lnTo>
                <a:lnTo>
                  <a:pt x="2400" y="173509"/>
                </a:lnTo>
                <a:lnTo>
                  <a:pt x="4818" y="159778"/>
                </a:lnTo>
                <a:lnTo>
                  <a:pt x="7700" y="148083"/>
                </a:lnTo>
                <a:lnTo>
                  <a:pt x="10892" y="137748"/>
                </a:lnTo>
                <a:lnTo>
                  <a:pt x="14289" y="128317"/>
                </a:lnTo>
                <a:lnTo>
                  <a:pt x="17825" y="119490"/>
                </a:lnTo>
                <a:lnTo>
                  <a:pt x="21451" y="111065"/>
                </a:lnTo>
                <a:lnTo>
                  <a:pt x="25139" y="102908"/>
                </a:lnTo>
                <a:lnTo>
                  <a:pt x="28867" y="96201"/>
                </a:lnTo>
                <a:lnTo>
                  <a:pt x="32623" y="90459"/>
                </a:lnTo>
                <a:lnTo>
                  <a:pt x="36397" y="85361"/>
                </a:lnTo>
                <a:lnTo>
                  <a:pt x="41453" y="80693"/>
                </a:lnTo>
                <a:lnTo>
                  <a:pt x="47363" y="76310"/>
                </a:lnTo>
                <a:lnTo>
                  <a:pt x="66805" y="637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9"/>
          <p:cNvSpPr/>
          <p:nvPr/>
        </p:nvSpPr>
        <p:spPr>
          <a:xfrm>
            <a:off x="6435089" y="3817620"/>
            <a:ext cx="79397" cy="157563"/>
          </a:xfrm>
          <a:custGeom>
            <a:avLst/>
            <a:gdLst/>
            <a:ahLst/>
            <a:cxnLst/>
            <a:rect l="0" t="0" r="0" b="0"/>
            <a:pathLst>
              <a:path w="79397" h="157563">
                <a:moveTo>
                  <a:pt x="22861" y="0"/>
                </a:moveTo>
                <a:lnTo>
                  <a:pt x="22861" y="43050"/>
                </a:lnTo>
                <a:lnTo>
                  <a:pt x="21591" y="49019"/>
                </a:lnTo>
                <a:lnTo>
                  <a:pt x="16793" y="69200"/>
                </a:lnTo>
                <a:lnTo>
                  <a:pt x="15005" y="82963"/>
                </a:lnTo>
                <a:lnTo>
                  <a:pt x="13813" y="98488"/>
                </a:lnTo>
                <a:lnTo>
                  <a:pt x="13019" y="115189"/>
                </a:lnTo>
                <a:lnTo>
                  <a:pt x="13760" y="126322"/>
                </a:lnTo>
                <a:lnTo>
                  <a:pt x="15523" y="133745"/>
                </a:lnTo>
                <a:lnTo>
                  <a:pt x="17969" y="138693"/>
                </a:lnTo>
                <a:lnTo>
                  <a:pt x="20870" y="143262"/>
                </a:lnTo>
                <a:lnTo>
                  <a:pt x="24073" y="147578"/>
                </a:lnTo>
                <a:lnTo>
                  <a:pt x="32272" y="157562"/>
                </a:lnTo>
                <a:lnTo>
                  <a:pt x="34215" y="157111"/>
                </a:lnTo>
                <a:lnTo>
                  <a:pt x="36780" y="155540"/>
                </a:lnTo>
                <a:lnTo>
                  <a:pt x="43955" y="149963"/>
                </a:lnTo>
                <a:lnTo>
                  <a:pt x="45813" y="148235"/>
                </a:lnTo>
                <a:lnTo>
                  <a:pt x="55407" y="138869"/>
                </a:lnTo>
                <a:lnTo>
                  <a:pt x="55988" y="135759"/>
                </a:lnTo>
                <a:lnTo>
                  <a:pt x="56376" y="131146"/>
                </a:lnTo>
                <a:lnTo>
                  <a:pt x="56634" y="125530"/>
                </a:lnTo>
                <a:lnTo>
                  <a:pt x="58076" y="120517"/>
                </a:lnTo>
                <a:lnTo>
                  <a:pt x="60307" y="115904"/>
                </a:lnTo>
                <a:lnTo>
                  <a:pt x="63065" y="111559"/>
                </a:lnTo>
                <a:lnTo>
                  <a:pt x="66174" y="106123"/>
                </a:lnTo>
                <a:lnTo>
                  <a:pt x="73015" y="93309"/>
                </a:lnTo>
                <a:lnTo>
                  <a:pt x="75346" y="85065"/>
                </a:lnTo>
                <a:lnTo>
                  <a:pt x="76901" y="75760"/>
                </a:lnTo>
                <a:lnTo>
                  <a:pt x="77938" y="65747"/>
                </a:lnTo>
                <a:lnTo>
                  <a:pt x="78628" y="57801"/>
                </a:lnTo>
                <a:lnTo>
                  <a:pt x="79090" y="51234"/>
                </a:lnTo>
                <a:lnTo>
                  <a:pt x="79396" y="45586"/>
                </a:lnTo>
                <a:lnTo>
                  <a:pt x="78332" y="39280"/>
                </a:lnTo>
                <a:lnTo>
                  <a:pt x="76351" y="32537"/>
                </a:lnTo>
                <a:lnTo>
                  <a:pt x="73760" y="25501"/>
                </a:lnTo>
                <a:lnTo>
                  <a:pt x="70764" y="20810"/>
                </a:lnTo>
                <a:lnTo>
                  <a:pt x="67497" y="17683"/>
                </a:lnTo>
                <a:lnTo>
                  <a:pt x="64047" y="15599"/>
                </a:lnTo>
                <a:lnTo>
                  <a:pt x="59208" y="12939"/>
                </a:lnTo>
                <a:lnTo>
                  <a:pt x="47059" y="6597"/>
                </a:lnTo>
                <a:lnTo>
                  <a:pt x="41533" y="4398"/>
                </a:lnTo>
                <a:lnTo>
                  <a:pt x="36579" y="2932"/>
                </a:lnTo>
                <a:lnTo>
                  <a:pt x="32006" y="1954"/>
                </a:lnTo>
                <a:lnTo>
                  <a:pt x="27687" y="1303"/>
                </a:lnTo>
                <a:lnTo>
                  <a:pt x="23538" y="868"/>
                </a:lnTo>
                <a:lnTo>
                  <a:pt x="19502" y="579"/>
                </a:lnTo>
                <a:lnTo>
                  <a:pt x="15542" y="1656"/>
                </a:lnTo>
                <a:lnTo>
                  <a:pt x="11631" y="3644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tangent and a secant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47875" y="2080419"/>
            <a:ext cx="5048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133"/>
          <p:cNvSpPr/>
          <p:nvPr/>
        </p:nvSpPr>
        <p:spPr>
          <a:xfrm>
            <a:off x="5612801" y="2606039"/>
            <a:ext cx="467959" cy="377178"/>
          </a:xfrm>
          <a:custGeom>
            <a:avLst/>
            <a:gdLst/>
            <a:ahLst/>
            <a:cxnLst/>
            <a:rect l="0" t="0" r="0" b="0"/>
            <a:pathLst>
              <a:path w="467959" h="377178">
                <a:moveTo>
                  <a:pt x="319369" y="0"/>
                </a:moveTo>
                <a:lnTo>
                  <a:pt x="313301" y="0"/>
                </a:lnTo>
                <a:lnTo>
                  <a:pt x="310244" y="1271"/>
                </a:lnTo>
                <a:lnTo>
                  <a:pt x="299872" y="9126"/>
                </a:lnTo>
                <a:lnTo>
                  <a:pt x="288756" y="19496"/>
                </a:lnTo>
                <a:lnTo>
                  <a:pt x="269821" y="38159"/>
                </a:lnTo>
                <a:lnTo>
                  <a:pt x="258825" y="45747"/>
                </a:lnTo>
                <a:lnTo>
                  <a:pt x="252336" y="49548"/>
                </a:lnTo>
                <a:lnTo>
                  <a:pt x="241740" y="60545"/>
                </a:lnTo>
                <a:lnTo>
                  <a:pt x="237136" y="67033"/>
                </a:lnTo>
                <a:lnTo>
                  <a:pt x="231527" y="73899"/>
                </a:lnTo>
                <a:lnTo>
                  <a:pt x="225247" y="81016"/>
                </a:lnTo>
                <a:lnTo>
                  <a:pt x="218521" y="88301"/>
                </a:lnTo>
                <a:lnTo>
                  <a:pt x="190852" y="116757"/>
                </a:lnTo>
                <a:lnTo>
                  <a:pt x="140723" y="167187"/>
                </a:lnTo>
                <a:lnTo>
                  <a:pt x="132961" y="173688"/>
                </a:lnTo>
                <a:lnTo>
                  <a:pt x="125247" y="179292"/>
                </a:lnTo>
                <a:lnTo>
                  <a:pt x="117564" y="184298"/>
                </a:lnTo>
                <a:lnTo>
                  <a:pt x="111172" y="190176"/>
                </a:lnTo>
                <a:lnTo>
                  <a:pt x="105641" y="196634"/>
                </a:lnTo>
                <a:lnTo>
                  <a:pt x="100683" y="203480"/>
                </a:lnTo>
                <a:lnTo>
                  <a:pt x="94838" y="210583"/>
                </a:lnTo>
                <a:lnTo>
                  <a:pt x="88402" y="217859"/>
                </a:lnTo>
                <a:lnTo>
                  <a:pt x="81571" y="225250"/>
                </a:lnTo>
                <a:lnTo>
                  <a:pt x="74477" y="233987"/>
                </a:lnTo>
                <a:lnTo>
                  <a:pt x="67207" y="243621"/>
                </a:lnTo>
                <a:lnTo>
                  <a:pt x="59821" y="253854"/>
                </a:lnTo>
                <a:lnTo>
                  <a:pt x="49817" y="265756"/>
                </a:lnTo>
                <a:lnTo>
                  <a:pt x="38067" y="278771"/>
                </a:lnTo>
                <a:lnTo>
                  <a:pt x="25154" y="292528"/>
                </a:lnTo>
                <a:lnTo>
                  <a:pt x="16546" y="304238"/>
                </a:lnTo>
                <a:lnTo>
                  <a:pt x="10807" y="314586"/>
                </a:lnTo>
                <a:lnTo>
                  <a:pt x="6981" y="324024"/>
                </a:lnTo>
                <a:lnTo>
                  <a:pt x="4430" y="331586"/>
                </a:lnTo>
                <a:lnTo>
                  <a:pt x="2729" y="337898"/>
                </a:lnTo>
                <a:lnTo>
                  <a:pt x="0" y="351085"/>
                </a:lnTo>
                <a:lnTo>
                  <a:pt x="1047" y="353436"/>
                </a:lnTo>
                <a:lnTo>
                  <a:pt x="5595" y="359436"/>
                </a:lnTo>
                <a:lnTo>
                  <a:pt x="8586" y="361545"/>
                </a:lnTo>
                <a:lnTo>
                  <a:pt x="21404" y="365781"/>
                </a:lnTo>
                <a:lnTo>
                  <a:pt x="38350" y="371273"/>
                </a:lnTo>
                <a:lnTo>
                  <a:pt x="51808" y="374561"/>
                </a:lnTo>
                <a:lnTo>
                  <a:pt x="63293" y="376022"/>
                </a:lnTo>
                <a:lnTo>
                  <a:pt x="76864" y="376671"/>
                </a:lnTo>
                <a:lnTo>
                  <a:pt x="98784" y="377037"/>
                </a:lnTo>
                <a:lnTo>
                  <a:pt x="162346" y="377177"/>
                </a:lnTo>
                <a:lnTo>
                  <a:pt x="179128" y="375911"/>
                </a:lnTo>
                <a:lnTo>
                  <a:pt x="196664" y="373798"/>
                </a:lnTo>
                <a:lnTo>
                  <a:pt x="214706" y="371119"/>
                </a:lnTo>
                <a:lnTo>
                  <a:pt x="251685" y="364755"/>
                </a:lnTo>
                <a:lnTo>
                  <a:pt x="270437" y="361280"/>
                </a:lnTo>
                <a:lnTo>
                  <a:pt x="285477" y="358964"/>
                </a:lnTo>
                <a:lnTo>
                  <a:pt x="298044" y="357419"/>
                </a:lnTo>
                <a:lnTo>
                  <a:pt x="308963" y="356390"/>
                </a:lnTo>
                <a:lnTo>
                  <a:pt x="318781" y="355703"/>
                </a:lnTo>
                <a:lnTo>
                  <a:pt x="327867" y="355246"/>
                </a:lnTo>
                <a:lnTo>
                  <a:pt x="336465" y="354940"/>
                </a:lnTo>
                <a:lnTo>
                  <a:pt x="344736" y="353467"/>
                </a:lnTo>
                <a:lnTo>
                  <a:pt x="352790" y="351215"/>
                </a:lnTo>
                <a:lnTo>
                  <a:pt x="360700" y="348444"/>
                </a:lnTo>
                <a:lnTo>
                  <a:pt x="369782" y="346596"/>
                </a:lnTo>
                <a:lnTo>
                  <a:pt x="379648" y="345364"/>
                </a:lnTo>
                <a:lnTo>
                  <a:pt x="390034" y="344543"/>
                </a:lnTo>
                <a:lnTo>
                  <a:pt x="399499" y="343995"/>
                </a:lnTo>
                <a:lnTo>
                  <a:pt x="416789" y="343387"/>
                </a:lnTo>
                <a:lnTo>
                  <a:pt x="424956" y="341955"/>
                </a:lnTo>
                <a:lnTo>
                  <a:pt x="432940" y="339730"/>
                </a:lnTo>
                <a:lnTo>
                  <a:pt x="447315" y="335141"/>
                </a:lnTo>
                <a:lnTo>
                  <a:pt x="452926" y="333918"/>
                </a:lnTo>
                <a:lnTo>
                  <a:pt x="467958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4"/>
          <p:cNvSpPr/>
          <p:nvPr/>
        </p:nvSpPr>
        <p:spPr>
          <a:xfrm>
            <a:off x="6126479" y="2469869"/>
            <a:ext cx="421078" cy="536022"/>
          </a:xfrm>
          <a:custGeom>
            <a:avLst/>
            <a:gdLst/>
            <a:ahLst/>
            <a:cxnLst/>
            <a:rect l="0" t="0" r="0" b="0"/>
            <a:pathLst>
              <a:path w="421078" h="536022">
                <a:moveTo>
                  <a:pt x="0" y="56160"/>
                </a:moveTo>
                <a:lnTo>
                  <a:pt x="12137" y="44025"/>
                </a:lnTo>
                <a:lnTo>
                  <a:pt x="16981" y="40450"/>
                </a:lnTo>
                <a:lnTo>
                  <a:pt x="25751" y="36478"/>
                </a:lnTo>
                <a:lnTo>
                  <a:pt x="37269" y="31326"/>
                </a:lnTo>
                <a:lnTo>
                  <a:pt x="49584" y="26073"/>
                </a:lnTo>
                <a:lnTo>
                  <a:pt x="59291" y="23738"/>
                </a:lnTo>
                <a:lnTo>
                  <a:pt x="70008" y="20576"/>
                </a:lnTo>
                <a:lnTo>
                  <a:pt x="102235" y="10288"/>
                </a:lnTo>
                <a:lnTo>
                  <a:pt x="116416" y="6529"/>
                </a:lnTo>
                <a:lnTo>
                  <a:pt x="128412" y="4023"/>
                </a:lnTo>
                <a:lnTo>
                  <a:pt x="138948" y="2352"/>
                </a:lnTo>
                <a:lnTo>
                  <a:pt x="151052" y="1238"/>
                </a:lnTo>
                <a:lnTo>
                  <a:pt x="164201" y="496"/>
                </a:lnTo>
                <a:lnTo>
                  <a:pt x="178048" y="0"/>
                </a:lnTo>
                <a:lnTo>
                  <a:pt x="189818" y="941"/>
                </a:lnTo>
                <a:lnTo>
                  <a:pt x="200206" y="2837"/>
                </a:lnTo>
                <a:lnTo>
                  <a:pt x="209671" y="5372"/>
                </a:lnTo>
                <a:lnTo>
                  <a:pt x="218520" y="8331"/>
                </a:lnTo>
                <a:lnTo>
                  <a:pt x="226961" y="11574"/>
                </a:lnTo>
                <a:lnTo>
                  <a:pt x="235128" y="15006"/>
                </a:lnTo>
                <a:lnTo>
                  <a:pt x="240572" y="18564"/>
                </a:lnTo>
                <a:lnTo>
                  <a:pt x="244201" y="22206"/>
                </a:lnTo>
                <a:lnTo>
                  <a:pt x="252697" y="33400"/>
                </a:lnTo>
                <a:lnTo>
                  <a:pt x="256094" y="37177"/>
                </a:lnTo>
                <a:lnTo>
                  <a:pt x="258360" y="40965"/>
                </a:lnTo>
                <a:lnTo>
                  <a:pt x="260877" y="48560"/>
                </a:lnTo>
                <a:lnTo>
                  <a:pt x="260278" y="53634"/>
                </a:lnTo>
                <a:lnTo>
                  <a:pt x="254638" y="71640"/>
                </a:lnTo>
                <a:lnTo>
                  <a:pt x="251132" y="86852"/>
                </a:lnTo>
                <a:lnTo>
                  <a:pt x="245811" y="99858"/>
                </a:lnTo>
                <a:lnTo>
                  <a:pt x="235826" y="114105"/>
                </a:lnTo>
                <a:lnTo>
                  <a:pt x="224192" y="128903"/>
                </a:lnTo>
                <a:lnTo>
                  <a:pt x="214788" y="143947"/>
                </a:lnTo>
                <a:lnTo>
                  <a:pt x="207963" y="152785"/>
                </a:lnTo>
                <a:lnTo>
                  <a:pt x="199602" y="162487"/>
                </a:lnTo>
                <a:lnTo>
                  <a:pt x="190218" y="172765"/>
                </a:lnTo>
                <a:lnTo>
                  <a:pt x="180152" y="185967"/>
                </a:lnTo>
                <a:lnTo>
                  <a:pt x="169632" y="201118"/>
                </a:lnTo>
                <a:lnTo>
                  <a:pt x="143575" y="240722"/>
                </a:lnTo>
                <a:lnTo>
                  <a:pt x="142706" y="245241"/>
                </a:lnTo>
                <a:lnTo>
                  <a:pt x="143398" y="249524"/>
                </a:lnTo>
                <a:lnTo>
                  <a:pt x="147565" y="259456"/>
                </a:lnTo>
                <a:lnTo>
                  <a:pt x="152987" y="259001"/>
                </a:lnTo>
                <a:lnTo>
                  <a:pt x="161682" y="257427"/>
                </a:lnTo>
                <a:lnTo>
                  <a:pt x="172558" y="255108"/>
                </a:lnTo>
                <a:lnTo>
                  <a:pt x="182349" y="252292"/>
                </a:lnTo>
                <a:lnTo>
                  <a:pt x="191416" y="249145"/>
                </a:lnTo>
                <a:lnTo>
                  <a:pt x="200001" y="245777"/>
                </a:lnTo>
                <a:lnTo>
                  <a:pt x="208264" y="243531"/>
                </a:lnTo>
                <a:lnTo>
                  <a:pt x="216313" y="242034"/>
                </a:lnTo>
                <a:lnTo>
                  <a:pt x="224219" y="241036"/>
                </a:lnTo>
                <a:lnTo>
                  <a:pt x="232029" y="239101"/>
                </a:lnTo>
                <a:lnTo>
                  <a:pt x="239776" y="236541"/>
                </a:lnTo>
                <a:lnTo>
                  <a:pt x="247481" y="233564"/>
                </a:lnTo>
                <a:lnTo>
                  <a:pt x="255157" y="231579"/>
                </a:lnTo>
                <a:lnTo>
                  <a:pt x="262815" y="230257"/>
                </a:lnTo>
                <a:lnTo>
                  <a:pt x="270460" y="229374"/>
                </a:lnTo>
                <a:lnTo>
                  <a:pt x="280637" y="228787"/>
                </a:lnTo>
                <a:lnTo>
                  <a:pt x="305491" y="228133"/>
                </a:lnTo>
                <a:lnTo>
                  <a:pt x="315421" y="229229"/>
                </a:lnTo>
                <a:lnTo>
                  <a:pt x="323311" y="231229"/>
                </a:lnTo>
                <a:lnTo>
                  <a:pt x="329841" y="233833"/>
                </a:lnTo>
                <a:lnTo>
                  <a:pt x="336734" y="235569"/>
                </a:lnTo>
                <a:lnTo>
                  <a:pt x="343869" y="236726"/>
                </a:lnTo>
                <a:lnTo>
                  <a:pt x="351167" y="237498"/>
                </a:lnTo>
                <a:lnTo>
                  <a:pt x="362661" y="241742"/>
                </a:lnTo>
                <a:lnTo>
                  <a:pt x="373273" y="249131"/>
                </a:lnTo>
                <a:lnTo>
                  <a:pt x="379659" y="254657"/>
                </a:lnTo>
                <a:lnTo>
                  <a:pt x="392258" y="266301"/>
                </a:lnTo>
                <a:lnTo>
                  <a:pt x="402090" y="275710"/>
                </a:lnTo>
                <a:lnTo>
                  <a:pt x="405220" y="281267"/>
                </a:lnTo>
                <a:lnTo>
                  <a:pt x="408698" y="294214"/>
                </a:lnTo>
                <a:lnTo>
                  <a:pt x="413631" y="305049"/>
                </a:lnTo>
                <a:lnTo>
                  <a:pt x="416724" y="309716"/>
                </a:lnTo>
                <a:lnTo>
                  <a:pt x="420161" y="321675"/>
                </a:lnTo>
                <a:lnTo>
                  <a:pt x="421077" y="328420"/>
                </a:lnTo>
                <a:lnTo>
                  <a:pt x="418709" y="342688"/>
                </a:lnTo>
                <a:lnTo>
                  <a:pt x="413424" y="357496"/>
                </a:lnTo>
                <a:lnTo>
                  <a:pt x="406840" y="372544"/>
                </a:lnTo>
                <a:lnTo>
                  <a:pt x="399682" y="387699"/>
                </a:lnTo>
                <a:lnTo>
                  <a:pt x="384738" y="418124"/>
                </a:lnTo>
                <a:lnTo>
                  <a:pt x="378412" y="428279"/>
                </a:lnTo>
                <a:lnTo>
                  <a:pt x="370385" y="440130"/>
                </a:lnTo>
                <a:lnTo>
                  <a:pt x="361223" y="453110"/>
                </a:lnTo>
                <a:lnTo>
                  <a:pt x="353845" y="463034"/>
                </a:lnTo>
                <a:lnTo>
                  <a:pt x="342262" y="477446"/>
                </a:lnTo>
                <a:lnTo>
                  <a:pt x="329493" y="488085"/>
                </a:lnTo>
                <a:lnTo>
                  <a:pt x="316622" y="497047"/>
                </a:lnTo>
                <a:lnTo>
                  <a:pt x="306667" y="505263"/>
                </a:lnTo>
                <a:lnTo>
                  <a:pt x="294624" y="513148"/>
                </a:lnTo>
                <a:lnTo>
                  <a:pt x="287856" y="517029"/>
                </a:lnTo>
                <a:lnTo>
                  <a:pt x="279534" y="520886"/>
                </a:lnTo>
                <a:lnTo>
                  <a:pt x="270177" y="524728"/>
                </a:lnTo>
                <a:lnTo>
                  <a:pt x="260128" y="528558"/>
                </a:lnTo>
                <a:lnTo>
                  <a:pt x="250888" y="531112"/>
                </a:lnTo>
                <a:lnTo>
                  <a:pt x="242190" y="532815"/>
                </a:lnTo>
                <a:lnTo>
                  <a:pt x="233849" y="533950"/>
                </a:lnTo>
                <a:lnTo>
                  <a:pt x="221197" y="535211"/>
                </a:lnTo>
                <a:lnTo>
                  <a:pt x="211340" y="535772"/>
                </a:lnTo>
                <a:lnTo>
                  <a:pt x="202726" y="536021"/>
                </a:lnTo>
                <a:lnTo>
                  <a:pt x="198650" y="534817"/>
                </a:lnTo>
                <a:lnTo>
                  <a:pt x="186848" y="528326"/>
                </a:lnTo>
                <a:lnTo>
                  <a:pt x="179140" y="526362"/>
                </a:lnTo>
                <a:lnTo>
                  <a:pt x="176577" y="524568"/>
                </a:lnTo>
                <a:lnTo>
                  <a:pt x="174868" y="522102"/>
                </a:lnTo>
                <a:lnTo>
                  <a:pt x="172969" y="515976"/>
                </a:lnTo>
                <a:lnTo>
                  <a:pt x="171450" y="5019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5"/>
          <p:cNvSpPr/>
          <p:nvPr/>
        </p:nvSpPr>
        <p:spPr>
          <a:xfrm>
            <a:off x="6629400" y="259460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8203" y="51083"/>
                </a:lnTo>
                <a:lnTo>
                  <a:pt x="27375" y="49295"/>
                </a:lnTo>
                <a:lnTo>
                  <a:pt x="37300" y="48104"/>
                </a:lnTo>
                <a:lnTo>
                  <a:pt x="47727" y="47309"/>
                </a:lnTo>
                <a:lnTo>
                  <a:pt x="57218" y="45510"/>
                </a:lnTo>
                <a:lnTo>
                  <a:pt x="66085" y="43040"/>
                </a:lnTo>
                <a:lnTo>
                  <a:pt x="74537" y="40123"/>
                </a:lnTo>
                <a:lnTo>
                  <a:pt x="87791" y="36909"/>
                </a:lnTo>
                <a:lnTo>
                  <a:pt x="104247" y="33496"/>
                </a:lnTo>
                <a:lnTo>
                  <a:pt x="122838" y="29951"/>
                </a:lnTo>
                <a:lnTo>
                  <a:pt x="137772" y="26318"/>
                </a:lnTo>
                <a:lnTo>
                  <a:pt x="150268" y="22625"/>
                </a:lnTo>
                <a:lnTo>
                  <a:pt x="161139" y="18894"/>
                </a:lnTo>
                <a:lnTo>
                  <a:pt x="170926" y="16406"/>
                </a:lnTo>
                <a:lnTo>
                  <a:pt x="179990" y="14747"/>
                </a:lnTo>
                <a:lnTo>
                  <a:pt x="188573" y="13642"/>
                </a:lnTo>
                <a:lnTo>
                  <a:pt x="198105" y="11635"/>
                </a:lnTo>
                <a:lnTo>
                  <a:pt x="208271" y="9027"/>
                </a:lnTo>
                <a:lnTo>
                  <a:pt x="218857" y="6018"/>
                </a:lnTo>
                <a:lnTo>
                  <a:pt x="228455" y="4012"/>
                </a:lnTo>
                <a:lnTo>
                  <a:pt x="237393" y="2675"/>
                </a:lnTo>
                <a:lnTo>
                  <a:pt x="245891" y="1783"/>
                </a:lnTo>
                <a:lnTo>
                  <a:pt x="252827" y="1189"/>
                </a:lnTo>
                <a:lnTo>
                  <a:pt x="258722" y="793"/>
                </a:lnTo>
                <a:lnTo>
                  <a:pt x="271238" y="157"/>
                </a:lnTo>
                <a:lnTo>
                  <a:pt x="276337" y="7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"/>
          <p:cNvSpPr/>
          <p:nvPr/>
        </p:nvSpPr>
        <p:spPr>
          <a:xfrm>
            <a:off x="6709409" y="2720339"/>
            <a:ext cx="182882" cy="57151"/>
          </a:xfrm>
          <a:custGeom>
            <a:avLst/>
            <a:gdLst/>
            <a:ahLst/>
            <a:cxnLst/>
            <a:rect l="0" t="0" r="0" b="0"/>
            <a:pathLst>
              <a:path w="182882" h="57151">
                <a:moveTo>
                  <a:pt x="0" y="57150"/>
                </a:moveTo>
                <a:lnTo>
                  <a:pt x="15909" y="57150"/>
                </a:lnTo>
                <a:lnTo>
                  <a:pt x="23306" y="54611"/>
                </a:lnTo>
                <a:lnTo>
                  <a:pt x="33318" y="50377"/>
                </a:lnTo>
                <a:lnTo>
                  <a:pt x="55448" y="40170"/>
                </a:lnTo>
                <a:lnTo>
                  <a:pt x="73751" y="31400"/>
                </a:lnTo>
                <a:lnTo>
                  <a:pt x="83457" y="27284"/>
                </a:lnTo>
                <a:lnTo>
                  <a:pt x="93739" y="23269"/>
                </a:lnTo>
                <a:lnTo>
                  <a:pt x="104402" y="19323"/>
                </a:lnTo>
                <a:lnTo>
                  <a:pt x="114052" y="16692"/>
                </a:lnTo>
                <a:lnTo>
                  <a:pt x="123025" y="14938"/>
                </a:lnTo>
                <a:lnTo>
                  <a:pt x="131547" y="13769"/>
                </a:lnTo>
                <a:lnTo>
                  <a:pt x="138498" y="12990"/>
                </a:lnTo>
                <a:lnTo>
                  <a:pt x="144402" y="12470"/>
                </a:lnTo>
                <a:lnTo>
                  <a:pt x="149608" y="12123"/>
                </a:lnTo>
                <a:lnTo>
                  <a:pt x="155619" y="10622"/>
                </a:lnTo>
                <a:lnTo>
                  <a:pt x="162166" y="8352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7"/>
          <p:cNvSpPr/>
          <p:nvPr/>
        </p:nvSpPr>
        <p:spPr>
          <a:xfrm>
            <a:off x="7143889" y="2366009"/>
            <a:ext cx="57012" cy="354331"/>
          </a:xfrm>
          <a:custGeom>
            <a:avLst/>
            <a:gdLst/>
            <a:ahLst/>
            <a:cxnLst/>
            <a:rect l="0" t="0" r="0" b="0"/>
            <a:pathLst>
              <a:path w="57012" h="354331">
                <a:moveTo>
                  <a:pt x="11291" y="0"/>
                </a:moveTo>
                <a:lnTo>
                  <a:pt x="5223" y="0"/>
                </a:lnTo>
                <a:lnTo>
                  <a:pt x="3435" y="2541"/>
                </a:lnTo>
                <a:lnTo>
                  <a:pt x="2243" y="6774"/>
                </a:lnTo>
                <a:lnTo>
                  <a:pt x="1449" y="12136"/>
                </a:lnTo>
                <a:lnTo>
                  <a:pt x="919" y="18251"/>
                </a:lnTo>
                <a:lnTo>
                  <a:pt x="567" y="24867"/>
                </a:lnTo>
                <a:lnTo>
                  <a:pt x="174" y="38993"/>
                </a:lnTo>
                <a:lnTo>
                  <a:pt x="0" y="53737"/>
                </a:lnTo>
                <a:lnTo>
                  <a:pt x="1224" y="61225"/>
                </a:lnTo>
                <a:lnTo>
                  <a:pt x="3310" y="68757"/>
                </a:lnTo>
                <a:lnTo>
                  <a:pt x="5969" y="76318"/>
                </a:lnTo>
                <a:lnTo>
                  <a:pt x="7744" y="83899"/>
                </a:lnTo>
                <a:lnTo>
                  <a:pt x="8926" y="91493"/>
                </a:lnTo>
                <a:lnTo>
                  <a:pt x="9714" y="99095"/>
                </a:lnTo>
                <a:lnTo>
                  <a:pt x="10240" y="106704"/>
                </a:lnTo>
                <a:lnTo>
                  <a:pt x="10590" y="114316"/>
                </a:lnTo>
                <a:lnTo>
                  <a:pt x="10979" y="129547"/>
                </a:lnTo>
                <a:lnTo>
                  <a:pt x="11152" y="144784"/>
                </a:lnTo>
                <a:lnTo>
                  <a:pt x="9928" y="156213"/>
                </a:lnTo>
                <a:lnTo>
                  <a:pt x="7842" y="170182"/>
                </a:lnTo>
                <a:lnTo>
                  <a:pt x="5181" y="185845"/>
                </a:lnTo>
                <a:lnTo>
                  <a:pt x="3408" y="198827"/>
                </a:lnTo>
                <a:lnTo>
                  <a:pt x="2225" y="210021"/>
                </a:lnTo>
                <a:lnTo>
                  <a:pt x="1437" y="220024"/>
                </a:lnTo>
                <a:lnTo>
                  <a:pt x="2181" y="231773"/>
                </a:lnTo>
                <a:lnTo>
                  <a:pt x="3948" y="244686"/>
                </a:lnTo>
                <a:lnTo>
                  <a:pt x="6395" y="258374"/>
                </a:lnTo>
                <a:lnTo>
                  <a:pt x="8027" y="268769"/>
                </a:lnTo>
                <a:lnTo>
                  <a:pt x="9115" y="276970"/>
                </a:lnTo>
                <a:lnTo>
                  <a:pt x="9840" y="283707"/>
                </a:lnTo>
                <a:lnTo>
                  <a:pt x="10323" y="290738"/>
                </a:lnTo>
                <a:lnTo>
                  <a:pt x="10646" y="297965"/>
                </a:lnTo>
                <a:lnTo>
                  <a:pt x="10861" y="305324"/>
                </a:lnTo>
                <a:lnTo>
                  <a:pt x="12274" y="312769"/>
                </a:lnTo>
                <a:lnTo>
                  <a:pt x="14486" y="320273"/>
                </a:lnTo>
                <a:lnTo>
                  <a:pt x="17232" y="327816"/>
                </a:lnTo>
                <a:lnTo>
                  <a:pt x="20331" y="334114"/>
                </a:lnTo>
                <a:lnTo>
                  <a:pt x="23668" y="339583"/>
                </a:lnTo>
                <a:lnTo>
                  <a:pt x="32080" y="351417"/>
                </a:lnTo>
                <a:lnTo>
                  <a:pt x="35310" y="352388"/>
                </a:lnTo>
                <a:lnTo>
                  <a:pt x="40004" y="353036"/>
                </a:lnTo>
                <a:lnTo>
                  <a:pt x="57011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8"/>
          <p:cNvSpPr/>
          <p:nvPr/>
        </p:nvSpPr>
        <p:spPr>
          <a:xfrm>
            <a:off x="6995159" y="2770038"/>
            <a:ext cx="400051" cy="121752"/>
          </a:xfrm>
          <a:custGeom>
            <a:avLst/>
            <a:gdLst/>
            <a:ahLst/>
            <a:cxnLst/>
            <a:rect l="0" t="0" r="0" b="0"/>
            <a:pathLst>
              <a:path w="400051" h="121752">
                <a:moveTo>
                  <a:pt x="0" y="121751"/>
                </a:moveTo>
                <a:lnTo>
                  <a:pt x="12137" y="109616"/>
                </a:lnTo>
                <a:lnTo>
                  <a:pt x="18251" y="106041"/>
                </a:lnTo>
                <a:lnTo>
                  <a:pt x="24868" y="103658"/>
                </a:lnTo>
                <a:lnTo>
                  <a:pt x="31819" y="102069"/>
                </a:lnTo>
                <a:lnTo>
                  <a:pt x="38993" y="99740"/>
                </a:lnTo>
                <a:lnTo>
                  <a:pt x="46315" y="96917"/>
                </a:lnTo>
                <a:lnTo>
                  <a:pt x="53737" y="93765"/>
                </a:lnTo>
                <a:lnTo>
                  <a:pt x="173402" y="52923"/>
                </a:lnTo>
                <a:lnTo>
                  <a:pt x="209581" y="41576"/>
                </a:lnTo>
                <a:lnTo>
                  <a:pt x="236242" y="34011"/>
                </a:lnTo>
                <a:lnTo>
                  <a:pt x="256554" y="28968"/>
                </a:lnTo>
                <a:lnTo>
                  <a:pt x="276447" y="23066"/>
                </a:lnTo>
                <a:lnTo>
                  <a:pt x="296058" y="16591"/>
                </a:lnTo>
                <a:lnTo>
                  <a:pt x="315482" y="9734"/>
                </a:lnTo>
                <a:lnTo>
                  <a:pt x="332241" y="5164"/>
                </a:lnTo>
                <a:lnTo>
                  <a:pt x="347224" y="2116"/>
                </a:lnTo>
                <a:lnTo>
                  <a:pt x="361023" y="85"/>
                </a:lnTo>
                <a:lnTo>
                  <a:pt x="371492" y="0"/>
                </a:lnTo>
                <a:lnTo>
                  <a:pt x="379742" y="1214"/>
                </a:lnTo>
                <a:lnTo>
                  <a:pt x="400050" y="74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9"/>
          <p:cNvSpPr/>
          <p:nvPr/>
        </p:nvSpPr>
        <p:spPr>
          <a:xfrm>
            <a:off x="7114760" y="2926219"/>
            <a:ext cx="291881" cy="250128"/>
          </a:xfrm>
          <a:custGeom>
            <a:avLst/>
            <a:gdLst/>
            <a:ahLst/>
            <a:cxnLst/>
            <a:rect l="0" t="0" r="0" b="0"/>
            <a:pathLst>
              <a:path w="291881" h="250128">
                <a:moveTo>
                  <a:pt x="28990" y="11290"/>
                </a:moveTo>
                <a:lnTo>
                  <a:pt x="35057" y="5223"/>
                </a:lnTo>
                <a:lnTo>
                  <a:pt x="38115" y="3435"/>
                </a:lnTo>
                <a:lnTo>
                  <a:pt x="44899" y="1449"/>
                </a:lnTo>
                <a:lnTo>
                  <a:pt x="49755" y="920"/>
                </a:lnTo>
                <a:lnTo>
                  <a:pt x="55534" y="566"/>
                </a:lnTo>
                <a:lnTo>
                  <a:pt x="61925" y="331"/>
                </a:lnTo>
                <a:lnTo>
                  <a:pt x="95192" y="0"/>
                </a:lnTo>
                <a:lnTo>
                  <a:pt x="104875" y="1224"/>
                </a:lnTo>
                <a:lnTo>
                  <a:pt x="112600" y="3309"/>
                </a:lnTo>
                <a:lnTo>
                  <a:pt x="119020" y="5970"/>
                </a:lnTo>
                <a:lnTo>
                  <a:pt x="125839" y="7743"/>
                </a:lnTo>
                <a:lnTo>
                  <a:pt x="132926" y="8926"/>
                </a:lnTo>
                <a:lnTo>
                  <a:pt x="140190" y="9714"/>
                </a:lnTo>
                <a:lnTo>
                  <a:pt x="145034" y="11510"/>
                </a:lnTo>
                <a:lnTo>
                  <a:pt x="148262" y="13976"/>
                </a:lnTo>
                <a:lnTo>
                  <a:pt x="153120" y="20104"/>
                </a:lnTo>
                <a:lnTo>
                  <a:pt x="159512" y="27061"/>
                </a:lnTo>
                <a:lnTo>
                  <a:pt x="162994" y="31964"/>
                </a:lnTo>
                <a:lnTo>
                  <a:pt x="166587" y="37773"/>
                </a:lnTo>
                <a:lnTo>
                  <a:pt x="170251" y="44185"/>
                </a:lnTo>
                <a:lnTo>
                  <a:pt x="172693" y="51000"/>
                </a:lnTo>
                <a:lnTo>
                  <a:pt x="174322" y="58084"/>
                </a:lnTo>
                <a:lnTo>
                  <a:pt x="175408" y="65346"/>
                </a:lnTo>
                <a:lnTo>
                  <a:pt x="174861" y="71458"/>
                </a:lnTo>
                <a:lnTo>
                  <a:pt x="173228" y="76802"/>
                </a:lnTo>
                <a:lnTo>
                  <a:pt x="170868" y="81635"/>
                </a:lnTo>
                <a:lnTo>
                  <a:pt x="169295" y="87397"/>
                </a:lnTo>
                <a:lnTo>
                  <a:pt x="168247" y="93778"/>
                </a:lnTo>
                <a:lnTo>
                  <a:pt x="167548" y="100572"/>
                </a:lnTo>
                <a:lnTo>
                  <a:pt x="164542" y="107641"/>
                </a:lnTo>
                <a:lnTo>
                  <a:pt x="159998" y="114894"/>
                </a:lnTo>
                <a:lnTo>
                  <a:pt x="154428" y="122270"/>
                </a:lnTo>
                <a:lnTo>
                  <a:pt x="148175" y="132267"/>
                </a:lnTo>
                <a:lnTo>
                  <a:pt x="141466" y="144011"/>
                </a:lnTo>
                <a:lnTo>
                  <a:pt x="134454" y="156921"/>
                </a:lnTo>
                <a:lnTo>
                  <a:pt x="128510" y="166798"/>
                </a:lnTo>
                <a:lnTo>
                  <a:pt x="123277" y="174652"/>
                </a:lnTo>
                <a:lnTo>
                  <a:pt x="118517" y="181158"/>
                </a:lnTo>
                <a:lnTo>
                  <a:pt x="111535" y="188035"/>
                </a:lnTo>
                <a:lnTo>
                  <a:pt x="103069" y="195161"/>
                </a:lnTo>
                <a:lnTo>
                  <a:pt x="93617" y="202451"/>
                </a:lnTo>
                <a:lnTo>
                  <a:pt x="86044" y="208580"/>
                </a:lnTo>
                <a:lnTo>
                  <a:pt x="79726" y="213937"/>
                </a:lnTo>
                <a:lnTo>
                  <a:pt x="74244" y="218778"/>
                </a:lnTo>
                <a:lnTo>
                  <a:pt x="61379" y="230930"/>
                </a:lnTo>
                <a:lnTo>
                  <a:pt x="54393" y="237727"/>
                </a:lnTo>
                <a:lnTo>
                  <a:pt x="48465" y="242258"/>
                </a:lnTo>
                <a:lnTo>
                  <a:pt x="43244" y="245279"/>
                </a:lnTo>
                <a:lnTo>
                  <a:pt x="38492" y="247293"/>
                </a:lnTo>
                <a:lnTo>
                  <a:pt x="29827" y="249530"/>
                </a:lnTo>
                <a:lnTo>
                  <a:pt x="25737" y="250127"/>
                </a:lnTo>
                <a:lnTo>
                  <a:pt x="21741" y="249255"/>
                </a:lnTo>
                <a:lnTo>
                  <a:pt x="13915" y="244899"/>
                </a:lnTo>
                <a:lnTo>
                  <a:pt x="6397" y="239610"/>
                </a:lnTo>
                <a:lnTo>
                  <a:pt x="745" y="234263"/>
                </a:lnTo>
                <a:lnTo>
                  <a:pt x="0" y="231058"/>
                </a:lnTo>
                <a:lnTo>
                  <a:pt x="773" y="227653"/>
                </a:lnTo>
                <a:lnTo>
                  <a:pt x="5019" y="220481"/>
                </a:lnTo>
                <a:lnTo>
                  <a:pt x="11139" y="213061"/>
                </a:lnTo>
                <a:lnTo>
                  <a:pt x="18092" y="205530"/>
                </a:lnTo>
                <a:lnTo>
                  <a:pt x="21725" y="201743"/>
                </a:lnTo>
                <a:lnTo>
                  <a:pt x="25416" y="199219"/>
                </a:lnTo>
                <a:lnTo>
                  <a:pt x="32906" y="196414"/>
                </a:lnTo>
                <a:lnTo>
                  <a:pt x="39220" y="193126"/>
                </a:lnTo>
                <a:lnTo>
                  <a:pt x="47240" y="188394"/>
                </a:lnTo>
                <a:lnTo>
                  <a:pt x="56396" y="182700"/>
                </a:lnTo>
                <a:lnTo>
                  <a:pt x="65041" y="177633"/>
                </a:lnTo>
                <a:lnTo>
                  <a:pt x="73343" y="172986"/>
                </a:lnTo>
                <a:lnTo>
                  <a:pt x="81419" y="168617"/>
                </a:lnTo>
                <a:lnTo>
                  <a:pt x="90613" y="165705"/>
                </a:lnTo>
                <a:lnTo>
                  <a:pt x="100551" y="163763"/>
                </a:lnTo>
                <a:lnTo>
                  <a:pt x="110988" y="162469"/>
                </a:lnTo>
                <a:lnTo>
                  <a:pt x="120485" y="160336"/>
                </a:lnTo>
                <a:lnTo>
                  <a:pt x="129356" y="157645"/>
                </a:lnTo>
                <a:lnTo>
                  <a:pt x="137811" y="154580"/>
                </a:lnTo>
                <a:lnTo>
                  <a:pt x="148527" y="152536"/>
                </a:lnTo>
                <a:lnTo>
                  <a:pt x="160751" y="151175"/>
                </a:lnTo>
                <a:lnTo>
                  <a:pt x="184070" y="149661"/>
                </a:lnTo>
                <a:lnTo>
                  <a:pt x="198668" y="148989"/>
                </a:lnTo>
                <a:lnTo>
                  <a:pt x="208148" y="150079"/>
                </a:lnTo>
                <a:lnTo>
                  <a:pt x="219549" y="152076"/>
                </a:lnTo>
                <a:lnTo>
                  <a:pt x="232228" y="154678"/>
                </a:lnTo>
                <a:lnTo>
                  <a:pt x="244492" y="156412"/>
                </a:lnTo>
                <a:lnTo>
                  <a:pt x="256478" y="157568"/>
                </a:lnTo>
                <a:lnTo>
                  <a:pt x="291880" y="1598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0"/>
          <p:cNvSpPr/>
          <p:nvPr/>
        </p:nvSpPr>
        <p:spPr>
          <a:xfrm>
            <a:off x="7589541" y="2344738"/>
            <a:ext cx="274300" cy="832802"/>
          </a:xfrm>
          <a:custGeom>
            <a:avLst/>
            <a:gdLst/>
            <a:ahLst/>
            <a:cxnLst/>
            <a:rect l="0" t="0" r="0" b="0"/>
            <a:pathLst>
              <a:path w="274300" h="832802">
                <a:moveTo>
                  <a:pt x="159999" y="9841"/>
                </a:moveTo>
                <a:lnTo>
                  <a:pt x="159999" y="3774"/>
                </a:lnTo>
                <a:lnTo>
                  <a:pt x="158729" y="1986"/>
                </a:lnTo>
                <a:lnTo>
                  <a:pt x="156612" y="795"/>
                </a:lnTo>
                <a:lnTo>
                  <a:pt x="153931" y="0"/>
                </a:lnTo>
                <a:lnTo>
                  <a:pt x="152143" y="741"/>
                </a:lnTo>
                <a:lnTo>
                  <a:pt x="150951" y="2504"/>
                </a:lnTo>
                <a:lnTo>
                  <a:pt x="150157" y="4950"/>
                </a:lnTo>
                <a:lnTo>
                  <a:pt x="145888" y="11054"/>
                </a:lnTo>
                <a:lnTo>
                  <a:pt x="138487" y="20540"/>
                </a:lnTo>
                <a:lnTo>
                  <a:pt x="126731" y="37456"/>
                </a:lnTo>
                <a:lnTo>
                  <a:pt x="117500" y="52381"/>
                </a:lnTo>
                <a:lnTo>
                  <a:pt x="93697" y="92671"/>
                </a:lnTo>
                <a:lnTo>
                  <a:pt x="82778" y="113322"/>
                </a:lnTo>
                <a:lnTo>
                  <a:pt x="72957" y="133438"/>
                </a:lnTo>
                <a:lnTo>
                  <a:pt x="63872" y="153199"/>
                </a:lnTo>
                <a:lnTo>
                  <a:pt x="56544" y="171453"/>
                </a:lnTo>
                <a:lnTo>
                  <a:pt x="50388" y="188703"/>
                </a:lnTo>
                <a:lnTo>
                  <a:pt x="45016" y="205282"/>
                </a:lnTo>
                <a:lnTo>
                  <a:pt x="38893" y="226495"/>
                </a:lnTo>
                <a:lnTo>
                  <a:pt x="19411" y="298543"/>
                </a:lnTo>
                <a:lnTo>
                  <a:pt x="9462" y="332463"/>
                </a:lnTo>
                <a:lnTo>
                  <a:pt x="6300" y="349383"/>
                </a:lnTo>
                <a:lnTo>
                  <a:pt x="4193" y="367012"/>
                </a:lnTo>
                <a:lnTo>
                  <a:pt x="2788" y="385115"/>
                </a:lnTo>
                <a:lnTo>
                  <a:pt x="1852" y="400994"/>
                </a:lnTo>
                <a:lnTo>
                  <a:pt x="811" y="428797"/>
                </a:lnTo>
                <a:lnTo>
                  <a:pt x="225" y="465870"/>
                </a:lnTo>
                <a:lnTo>
                  <a:pt x="0" y="584061"/>
                </a:lnTo>
                <a:lnTo>
                  <a:pt x="1263" y="608554"/>
                </a:lnTo>
                <a:lnTo>
                  <a:pt x="3375" y="627423"/>
                </a:lnTo>
                <a:lnTo>
                  <a:pt x="6053" y="642543"/>
                </a:lnTo>
                <a:lnTo>
                  <a:pt x="9109" y="657702"/>
                </a:lnTo>
                <a:lnTo>
                  <a:pt x="15890" y="688093"/>
                </a:lnTo>
                <a:lnTo>
                  <a:pt x="23137" y="711760"/>
                </a:lnTo>
                <a:lnTo>
                  <a:pt x="26847" y="721627"/>
                </a:lnTo>
                <a:lnTo>
                  <a:pt x="33131" y="732015"/>
                </a:lnTo>
                <a:lnTo>
                  <a:pt x="41130" y="742751"/>
                </a:lnTo>
                <a:lnTo>
                  <a:pt x="50273" y="753718"/>
                </a:lnTo>
                <a:lnTo>
                  <a:pt x="57638" y="762299"/>
                </a:lnTo>
                <a:lnTo>
                  <a:pt x="69209" y="775220"/>
                </a:lnTo>
                <a:lnTo>
                  <a:pt x="75342" y="780444"/>
                </a:lnTo>
                <a:lnTo>
                  <a:pt x="81970" y="785196"/>
                </a:lnTo>
                <a:lnTo>
                  <a:pt x="88930" y="789635"/>
                </a:lnTo>
                <a:lnTo>
                  <a:pt x="96110" y="793864"/>
                </a:lnTo>
                <a:lnTo>
                  <a:pt x="103435" y="797953"/>
                </a:lnTo>
                <a:lnTo>
                  <a:pt x="118350" y="805883"/>
                </a:lnTo>
                <a:lnTo>
                  <a:pt x="133444" y="813641"/>
                </a:lnTo>
                <a:lnTo>
                  <a:pt x="142296" y="816218"/>
                </a:lnTo>
                <a:lnTo>
                  <a:pt x="152007" y="817936"/>
                </a:lnTo>
                <a:lnTo>
                  <a:pt x="162291" y="819081"/>
                </a:lnTo>
                <a:lnTo>
                  <a:pt x="171686" y="821114"/>
                </a:lnTo>
                <a:lnTo>
                  <a:pt x="180490" y="823740"/>
                </a:lnTo>
                <a:lnTo>
                  <a:pt x="188900" y="826761"/>
                </a:lnTo>
                <a:lnTo>
                  <a:pt x="197046" y="828774"/>
                </a:lnTo>
                <a:lnTo>
                  <a:pt x="205018" y="830117"/>
                </a:lnTo>
                <a:lnTo>
                  <a:pt x="212871" y="831012"/>
                </a:lnTo>
                <a:lnTo>
                  <a:pt x="219376" y="831608"/>
                </a:lnTo>
                <a:lnTo>
                  <a:pt x="224984" y="832006"/>
                </a:lnTo>
                <a:lnTo>
                  <a:pt x="229993" y="832271"/>
                </a:lnTo>
                <a:lnTo>
                  <a:pt x="245717" y="832566"/>
                </a:lnTo>
                <a:lnTo>
                  <a:pt x="274299" y="8328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1"/>
          <p:cNvSpPr/>
          <p:nvPr/>
        </p:nvSpPr>
        <p:spPr>
          <a:xfrm>
            <a:off x="7775577" y="2668034"/>
            <a:ext cx="294003" cy="406636"/>
          </a:xfrm>
          <a:custGeom>
            <a:avLst/>
            <a:gdLst/>
            <a:ahLst/>
            <a:cxnLst/>
            <a:rect l="0" t="0" r="0" b="0"/>
            <a:pathLst>
              <a:path w="294003" h="406636">
                <a:moveTo>
                  <a:pt x="19682" y="6585"/>
                </a:moveTo>
                <a:lnTo>
                  <a:pt x="7547" y="518"/>
                </a:lnTo>
                <a:lnTo>
                  <a:pt x="3972" y="0"/>
                </a:lnTo>
                <a:lnTo>
                  <a:pt x="1589" y="925"/>
                </a:lnTo>
                <a:lnTo>
                  <a:pt x="0" y="2812"/>
                </a:lnTo>
                <a:lnTo>
                  <a:pt x="211" y="5340"/>
                </a:lnTo>
                <a:lnTo>
                  <a:pt x="1621" y="8295"/>
                </a:lnTo>
                <a:lnTo>
                  <a:pt x="3831" y="11535"/>
                </a:lnTo>
                <a:lnTo>
                  <a:pt x="6288" y="18522"/>
                </a:lnTo>
                <a:lnTo>
                  <a:pt x="6943" y="22163"/>
                </a:lnTo>
                <a:lnTo>
                  <a:pt x="11057" y="29596"/>
                </a:lnTo>
                <a:lnTo>
                  <a:pt x="17119" y="37132"/>
                </a:lnTo>
                <a:lnTo>
                  <a:pt x="24046" y="44715"/>
                </a:lnTo>
                <a:lnTo>
                  <a:pt x="28942" y="52325"/>
                </a:lnTo>
                <a:lnTo>
                  <a:pt x="34746" y="62479"/>
                </a:lnTo>
                <a:lnTo>
                  <a:pt x="41154" y="74327"/>
                </a:lnTo>
                <a:lnTo>
                  <a:pt x="47967" y="84767"/>
                </a:lnTo>
                <a:lnTo>
                  <a:pt x="55049" y="94266"/>
                </a:lnTo>
                <a:lnTo>
                  <a:pt x="62310" y="103139"/>
                </a:lnTo>
                <a:lnTo>
                  <a:pt x="68421" y="111595"/>
                </a:lnTo>
                <a:lnTo>
                  <a:pt x="73765" y="119772"/>
                </a:lnTo>
                <a:lnTo>
                  <a:pt x="78597" y="127763"/>
                </a:lnTo>
                <a:lnTo>
                  <a:pt x="83089" y="136900"/>
                </a:lnTo>
                <a:lnTo>
                  <a:pt x="87353" y="146802"/>
                </a:lnTo>
                <a:lnTo>
                  <a:pt x="91466" y="157213"/>
                </a:lnTo>
                <a:lnTo>
                  <a:pt x="95478" y="166694"/>
                </a:lnTo>
                <a:lnTo>
                  <a:pt x="103323" y="184001"/>
                </a:lnTo>
                <a:lnTo>
                  <a:pt x="109733" y="195983"/>
                </a:lnTo>
                <a:lnTo>
                  <a:pt x="140622" y="250678"/>
                </a:lnTo>
                <a:lnTo>
                  <a:pt x="146029" y="260754"/>
                </a:lnTo>
                <a:lnTo>
                  <a:pt x="152173" y="270011"/>
                </a:lnTo>
                <a:lnTo>
                  <a:pt x="158810" y="278722"/>
                </a:lnTo>
                <a:lnTo>
                  <a:pt x="165774" y="287070"/>
                </a:lnTo>
                <a:lnTo>
                  <a:pt x="172957" y="296445"/>
                </a:lnTo>
                <a:lnTo>
                  <a:pt x="180286" y="306505"/>
                </a:lnTo>
                <a:lnTo>
                  <a:pt x="187711" y="317022"/>
                </a:lnTo>
                <a:lnTo>
                  <a:pt x="197742" y="329113"/>
                </a:lnTo>
                <a:lnTo>
                  <a:pt x="209509" y="342254"/>
                </a:lnTo>
                <a:lnTo>
                  <a:pt x="222433" y="356094"/>
                </a:lnTo>
                <a:lnTo>
                  <a:pt x="232320" y="365321"/>
                </a:lnTo>
                <a:lnTo>
                  <a:pt x="240181" y="371473"/>
                </a:lnTo>
                <a:lnTo>
                  <a:pt x="246691" y="375574"/>
                </a:lnTo>
                <a:lnTo>
                  <a:pt x="252301" y="379578"/>
                </a:lnTo>
                <a:lnTo>
                  <a:pt x="257312" y="383517"/>
                </a:lnTo>
                <a:lnTo>
                  <a:pt x="261922" y="387413"/>
                </a:lnTo>
                <a:lnTo>
                  <a:pt x="270431" y="391742"/>
                </a:lnTo>
                <a:lnTo>
                  <a:pt x="274478" y="392897"/>
                </a:lnTo>
                <a:lnTo>
                  <a:pt x="277176" y="394936"/>
                </a:lnTo>
                <a:lnTo>
                  <a:pt x="278975" y="397566"/>
                </a:lnTo>
                <a:lnTo>
                  <a:pt x="294002" y="4066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2"/>
          <p:cNvSpPr/>
          <p:nvPr/>
        </p:nvSpPr>
        <p:spPr>
          <a:xfrm>
            <a:off x="7749540" y="2651759"/>
            <a:ext cx="262890" cy="457201"/>
          </a:xfrm>
          <a:custGeom>
            <a:avLst/>
            <a:gdLst/>
            <a:ahLst/>
            <a:cxnLst/>
            <a:rect l="0" t="0" r="0" b="0"/>
            <a:pathLst>
              <a:path w="262890" h="457201">
                <a:moveTo>
                  <a:pt x="262889" y="0"/>
                </a:moveTo>
                <a:lnTo>
                  <a:pt x="243207" y="0"/>
                </a:lnTo>
                <a:lnTo>
                  <a:pt x="238055" y="10160"/>
                </a:lnTo>
                <a:lnTo>
                  <a:pt x="234903" y="18204"/>
                </a:lnTo>
                <a:lnTo>
                  <a:pt x="231532" y="26106"/>
                </a:lnTo>
                <a:lnTo>
                  <a:pt x="224400" y="41659"/>
                </a:lnTo>
                <a:lnTo>
                  <a:pt x="209472" y="72341"/>
                </a:lnTo>
                <a:lnTo>
                  <a:pt x="169225" y="153031"/>
                </a:lnTo>
                <a:lnTo>
                  <a:pt x="163616" y="165521"/>
                </a:lnTo>
                <a:lnTo>
                  <a:pt x="150611" y="196332"/>
                </a:lnTo>
                <a:lnTo>
                  <a:pt x="142317" y="214708"/>
                </a:lnTo>
                <a:lnTo>
                  <a:pt x="122942" y="255446"/>
                </a:lnTo>
                <a:lnTo>
                  <a:pt x="59199" y="384382"/>
                </a:lnTo>
                <a:lnTo>
                  <a:pt x="53436" y="394685"/>
                </a:lnTo>
                <a:lnTo>
                  <a:pt x="48324" y="402823"/>
                </a:lnTo>
                <a:lnTo>
                  <a:pt x="43646" y="409519"/>
                </a:lnTo>
                <a:lnTo>
                  <a:pt x="39257" y="415253"/>
                </a:lnTo>
                <a:lnTo>
                  <a:pt x="35061" y="420345"/>
                </a:lnTo>
                <a:lnTo>
                  <a:pt x="27013" y="429390"/>
                </a:lnTo>
                <a:lnTo>
                  <a:pt x="19202" y="437644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3"/>
          <p:cNvSpPr/>
          <p:nvPr/>
        </p:nvSpPr>
        <p:spPr>
          <a:xfrm>
            <a:off x="8108715" y="2903219"/>
            <a:ext cx="223755" cy="1"/>
          </a:xfrm>
          <a:custGeom>
            <a:avLst/>
            <a:gdLst/>
            <a:ahLst/>
            <a:cxnLst/>
            <a:rect l="0" t="0" r="0" b="0"/>
            <a:pathLst>
              <a:path w="223755" h="1">
                <a:moveTo>
                  <a:pt x="6585" y="0"/>
                </a:moveTo>
                <a:lnTo>
                  <a:pt x="0" y="0"/>
                </a:lnTo>
                <a:lnTo>
                  <a:pt x="22375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4"/>
          <p:cNvSpPr/>
          <p:nvPr/>
        </p:nvSpPr>
        <p:spPr>
          <a:xfrm>
            <a:off x="8378190" y="2693629"/>
            <a:ext cx="333309" cy="689296"/>
          </a:xfrm>
          <a:custGeom>
            <a:avLst/>
            <a:gdLst/>
            <a:ahLst/>
            <a:cxnLst/>
            <a:rect l="0" t="0" r="0" b="0"/>
            <a:pathLst>
              <a:path w="333309" h="689296">
                <a:moveTo>
                  <a:pt x="0" y="38140"/>
                </a:moveTo>
                <a:lnTo>
                  <a:pt x="12135" y="44208"/>
                </a:lnTo>
                <a:lnTo>
                  <a:pt x="15710" y="48536"/>
                </a:lnTo>
                <a:lnTo>
                  <a:pt x="18093" y="53961"/>
                </a:lnTo>
                <a:lnTo>
                  <a:pt x="19681" y="60117"/>
                </a:lnTo>
                <a:lnTo>
                  <a:pt x="24834" y="70344"/>
                </a:lnTo>
                <a:lnTo>
                  <a:pt x="27986" y="74850"/>
                </a:lnTo>
                <a:lnTo>
                  <a:pt x="31488" y="86629"/>
                </a:lnTo>
                <a:lnTo>
                  <a:pt x="34315" y="104141"/>
                </a:lnTo>
                <a:lnTo>
                  <a:pt x="39804" y="133091"/>
                </a:lnTo>
                <a:lnTo>
                  <a:pt x="41775" y="145891"/>
                </a:lnTo>
                <a:lnTo>
                  <a:pt x="43966" y="166886"/>
                </a:lnTo>
                <a:lnTo>
                  <a:pt x="45821" y="179851"/>
                </a:lnTo>
                <a:lnTo>
                  <a:pt x="51268" y="211190"/>
                </a:lnTo>
                <a:lnTo>
                  <a:pt x="53229" y="224626"/>
                </a:lnTo>
                <a:lnTo>
                  <a:pt x="54535" y="236124"/>
                </a:lnTo>
                <a:lnTo>
                  <a:pt x="57257" y="254404"/>
                </a:lnTo>
                <a:lnTo>
                  <a:pt x="62701" y="266761"/>
                </a:lnTo>
                <a:lnTo>
                  <a:pt x="72905" y="280858"/>
                </a:lnTo>
                <a:lnTo>
                  <a:pt x="76544" y="283772"/>
                </a:lnTo>
                <a:lnTo>
                  <a:pt x="80239" y="285715"/>
                </a:lnTo>
                <a:lnTo>
                  <a:pt x="89228" y="288833"/>
                </a:lnTo>
                <a:lnTo>
                  <a:pt x="96852" y="289373"/>
                </a:lnTo>
                <a:lnTo>
                  <a:pt x="101397" y="286909"/>
                </a:lnTo>
                <a:lnTo>
                  <a:pt x="106968" y="282726"/>
                </a:lnTo>
                <a:lnTo>
                  <a:pt x="113222" y="277397"/>
                </a:lnTo>
                <a:lnTo>
                  <a:pt x="123558" y="268090"/>
                </a:lnTo>
                <a:lnTo>
                  <a:pt x="133654" y="257181"/>
                </a:lnTo>
                <a:lnTo>
                  <a:pt x="139903" y="248937"/>
                </a:lnTo>
                <a:lnTo>
                  <a:pt x="146608" y="239632"/>
                </a:lnTo>
                <a:lnTo>
                  <a:pt x="153619" y="232158"/>
                </a:lnTo>
                <a:lnTo>
                  <a:pt x="160832" y="225905"/>
                </a:lnTo>
                <a:lnTo>
                  <a:pt x="168182" y="220467"/>
                </a:lnTo>
                <a:lnTo>
                  <a:pt x="174351" y="214302"/>
                </a:lnTo>
                <a:lnTo>
                  <a:pt x="184592" y="200678"/>
                </a:lnTo>
                <a:lnTo>
                  <a:pt x="193377" y="179383"/>
                </a:lnTo>
                <a:lnTo>
                  <a:pt x="197498" y="166592"/>
                </a:lnTo>
                <a:lnTo>
                  <a:pt x="201515" y="152985"/>
                </a:lnTo>
                <a:lnTo>
                  <a:pt x="209366" y="124319"/>
                </a:lnTo>
                <a:lnTo>
                  <a:pt x="213237" y="108293"/>
                </a:lnTo>
                <a:lnTo>
                  <a:pt x="220925" y="73553"/>
                </a:lnTo>
                <a:lnTo>
                  <a:pt x="223483" y="56669"/>
                </a:lnTo>
                <a:lnTo>
                  <a:pt x="225189" y="40332"/>
                </a:lnTo>
                <a:lnTo>
                  <a:pt x="227925" y="1885"/>
                </a:lnTo>
                <a:lnTo>
                  <a:pt x="228150" y="0"/>
                </a:lnTo>
                <a:lnTo>
                  <a:pt x="228300" y="13"/>
                </a:lnTo>
                <a:lnTo>
                  <a:pt x="228400" y="1292"/>
                </a:lnTo>
                <a:lnTo>
                  <a:pt x="231897" y="6100"/>
                </a:lnTo>
                <a:lnTo>
                  <a:pt x="234608" y="9160"/>
                </a:lnTo>
                <a:lnTo>
                  <a:pt x="236415" y="13740"/>
                </a:lnTo>
                <a:lnTo>
                  <a:pt x="240228" y="31052"/>
                </a:lnTo>
                <a:lnTo>
                  <a:pt x="248837" y="49869"/>
                </a:lnTo>
                <a:lnTo>
                  <a:pt x="252251" y="62470"/>
                </a:lnTo>
                <a:lnTo>
                  <a:pt x="255797" y="77220"/>
                </a:lnTo>
                <a:lnTo>
                  <a:pt x="259431" y="89593"/>
                </a:lnTo>
                <a:lnTo>
                  <a:pt x="275694" y="136924"/>
                </a:lnTo>
                <a:lnTo>
                  <a:pt x="302446" y="220897"/>
                </a:lnTo>
                <a:lnTo>
                  <a:pt x="313391" y="259039"/>
                </a:lnTo>
                <a:lnTo>
                  <a:pt x="321958" y="292086"/>
                </a:lnTo>
                <a:lnTo>
                  <a:pt x="328938" y="321738"/>
                </a:lnTo>
                <a:lnTo>
                  <a:pt x="332322" y="345315"/>
                </a:lnTo>
                <a:lnTo>
                  <a:pt x="333308" y="364844"/>
                </a:lnTo>
                <a:lnTo>
                  <a:pt x="332286" y="396702"/>
                </a:lnTo>
                <a:lnTo>
                  <a:pt x="331833" y="423561"/>
                </a:lnTo>
                <a:lnTo>
                  <a:pt x="330442" y="437327"/>
                </a:lnTo>
                <a:lnTo>
                  <a:pt x="328244" y="451585"/>
                </a:lnTo>
                <a:lnTo>
                  <a:pt x="325509" y="466170"/>
                </a:lnTo>
                <a:lnTo>
                  <a:pt x="322416" y="478434"/>
                </a:lnTo>
                <a:lnTo>
                  <a:pt x="315593" y="498833"/>
                </a:lnTo>
                <a:lnTo>
                  <a:pt x="310725" y="509099"/>
                </a:lnTo>
                <a:lnTo>
                  <a:pt x="304940" y="519753"/>
                </a:lnTo>
                <a:lnTo>
                  <a:pt x="298543" y="530665"/>
                </a:lnTo>
                <a:lnTo>
                  <a:pt x="293008" y="541750"/>
                </a:lnTo>
                <a:lnTo>
                  <a:pt x="288049" y="552950"/>
                </a:lnTo>
                <a:lnTo>
                  <a:pt x="277881" y="574285"/>
                </a:lnTo>
                <a:lnTo>
                  <a:pt x="271614" y="583530"/>
                </a:lnTo>
                <a:lnTo>
                  <a:pt x="264896" y="592234"/>
                </a:lnTo>
                <a:lnTo>
                  <a:pt x="257877" y="600576"/>
                </a:lnTo>
                <a:lnTo>
                  <a:pt x="250658" y="608677"/>
                </a:lnTo>
                <a:lnTo>
                  <a:pt x="235863" y="624452"/>
                </a:lnTo>
                <a:lnTo>
                  <a:pt x="204141" y="656856"/>
                </a:lnTo>
                <a:lnTo>
                  <a:pt x="195784" y="662708"/>
                </a:lnTo>
                <a:lnTo>
                  <a:pt x="185132" y="669149"/>
                </a:lnTo>
                <a:lnTo>
                  <a:pt x="172951" y="675983"/>
                </a:lnTo>
                <a:lnTo>
                  <a:pt x="162291" y="680539"/>
                </a:lnTo>
                <a:lnTo>
                  <a:pt x="152644" y="683576"/>
                </a:lnTo>
                <a:lnTo>
                  <a:pt x="143672" y="685601"/>
                </a:lnTo>
                <a:lnTo>
                  <a:pt x="135152" y="686951"/>
                </a:lnTo>
                <a:lnTo>
                  <a:pt x="126931" y="687851"/>
                </a:lnTo>
                <a:lnTo>
                  <a:pt x="118910" y="688450"/>
                </a:lnTo>
                <a:lnTo>
                  <a:pt x="106613" y="689117"/>
                </a:lnTo>
                <a:lnTo>
                  <a:pt x="101555" y="689295"/>
                </a:lnTo>
                <a:lnTo>
                  <a:pt x="96913" y="688144"/>
                </a:lnTo>
                <a:lnTo>
                  <a:pt x="88369" y="683478"/>
                </a:lnTo>
                <a:lnTo>
                  <a:pt x="80338" y="680557"/>
                </a:lnTo>
                <a:lnTo>
                  <a:pt x="76419" y="679778"/>
                </a:lnTo>
                <a:lnTo>
                  <a:pt x="68677" y="675526"/>
                </a:lnTo>
                <a:lnTo>
                  <a:pt x="61002" y="669403"/>
                </a:lnTo>
                <a:lnTo>
                  <a:pt x="53359" y="662448"/>
                </a:lnTo>
                <a:lnTo>
                  <a:pt x="45729" y="655124"/>
                </a:lnTo>
                <a:lnTo>
                  <a:pt x="22860" y="6325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5"/>
          <p:cNvSpPr/>
          <p:nvPr/>
        </p:nvSpPr>
        <p:spPr>
          <a:xfrm>
            <a:off x="8549640" y="2368069"/>
            <a:ext cx="410807" cy="838178"/>
          </a:xfrm>
          <a:custGeom>
            <a:avLst/>
            <a:gdLst/>
            <a:ahLst/>
            <a:cxnLst/>
            <a:rect l="0" t="0" r="0" b="0"/>
            <a:pathLst>
              <a:path w="410807" h="838178">
                <a:moveTo>
                  <a:pt x="0" y="20800"/>
                </a:moveTo>
                <a:lnTo>
                  <a:pt x="12135" y="14733"/>
                </a:lnTo>
                <a:lnTo>
                  <a:pt x="21481" y="8367"/>
                </a:lnTo>
                <a:lnTo>
                  <a:pt x="25750" y="4892"/>
                </a:lnTo>
                <a:lnTo>
                  <a:pt x="33881" y="1030"/>
                </a:lnTo>
                <a:lnTo>
                  <a:pt x="37827" y="0"/>
                </a:lnTo>
                <a:lnTo>
                  <a:pt x="41727" y="584"/>
                </a:lnTo>
                <a:lnTo>
                  <a:pt x="45598" y="2243"/>
                </a:lnTo>
                <a:lnTo>
                  <a:pt x="49449" y="4618"/>
                </a:lnTo>
                <a:lnTo>
                  <a:pt x="60500" y="7259"/>
                </a:lnTo>
                <a:lnTo>
                  <a:pt x="67003" y="7962"/>
                </a:lnTo>
                <a:lnTo>
                  <a:pt x="73879" y="9702"/>
                </a:lnTo>
                <a:lnTo>
                  <a:pt x="81002" y="12131"/>
                </a:lnTo>
                <a:lnTo>
                  <a:pt x="88291" y="15021"/>
                </a:lnTo>
                <a:lnTo>
                  <a:pt x="95691" y="18217"/>
                </a:lnTo>
                <a:lnTo>
                  <a:pt x="110686" y="25156"/>
                </a:lnTo>
                <a:lnTo>
                  <a:pt x="133408" y="36202"/>
                </a:lnTo>
                <a:lnTo>
                  <a:pt x="141008" y="41228"/>
                </a:lnTo>
                <a:lnTo>
                  <a:pt x="148615" y="47119"/>
                </a:lnTo>
                <a:lnTo>
                  <a:pt x="156227" y="53586"/>
                </a:lnTo>
                <a:lnTo>
                  <a:pt x="167651" y="61708"/>
                </a:lnTo>
                <a:lnTo>
                  <a:pt x="181617" y="70932"/>
                </a:lnTo>
                <a:lnTo>
                  <a:pt x="197278" y="80891"/>
                </a:lnTo>
                <a:lnTo>
                  <a:pt x="210259" y="90071"/>
                </a:lnTo>
                <a:lnTo>
                  <a:pt x="221452" y="98731"/>
                </a:lnTo>
                <a:lnTo>
                  <a:pt x="231455" y="107044"/>
                </a:lnTo>
                <a:lnTo>
                  <a:pt x="241932" y="115126"/>
                </a:lnTo>
                <a:lnTo>
                  <a:pt x="252728" y="123054"/>
                </a:lnTo>
                <a:lnTo>
                  <a:pt x="263735" y="130880"/>
                </a:lnTo>
                <a:lnTo>
                  <a:pt x="273613" y="139907"/>
                </a:lnTo>
                <a:lnTo>
                  <a:pt x="282739" y="149735"/>
                </a:lnTo>
                <a:lnTo>
                  <a:pt x="291362" y="160097"/>
                </a:lnTo>
                <a:lnTo>
                  <a:pt x="299651" y="170814"/>
                </a:lnTo>
                <a:lnTo>
                  <a:pt x="307718" y="181770"/>
                </a:lnTo>
                <a:lnTo>
                  <a:pt x="315635" y="192883"/>
                </a:lnTo>
                <a:lnTo>
                  <a:pt x="327818" y="212005"/>
                </a:lnTo>
                <a:lnTo>
                  <a:pt x="338736" y="230240"/>
                </a:lnTo>
                <a:lnTo>
                  <a:pt x="352056" y="251045"/>
                </a:lnTo>
                <a:lnTo>
                  <a:pt x="363056" y="276378"/>
                </a:lnTo>
                <a:lnTo>
                  <a:pt x="392271" y="363273"/>
                </a:lnTo>
                <a:lnTo>
                  <a:pt x="396134" y="376115"/>
                </a:lnTo>
                <a:lnTo>
                  <a:pt x="403812" y="403931"/>
                </a:lnTo>
                <a:lnTo>
                  <a:pt x="406369" y="418461"/>
                </a:lnTo>
                <a:lnTo>
                  <a:pt x="408072" y="433228"/>
                </a:lnTo>
                <a:lnTo>
                  <a:pt x="409208" y="448152"/>
                </a:lnTo>
                <a:lnTo>
                  <a:pt x="409965" y="461911"/>
                </a:lnTo>
                <a:lnTo>
                  <a:pt x="410806" y="487360"/>
                </a:lnTo>
                <a:lnTo>
                  <a:pt x="409761" y="504560"/>
                </a:lnTo>
                <a:lnTo>
                  <a:pt x="407794" y="524917"/>
                </a:lnTo>
                <a:lnTo>
                  <a:pt x="405212" y="547378"/>
                </a:lnTo>
                <a:lnTo>
                  <a:pt x="403491" y="567432"/>
                </a:lnTo>
                <a:lnTo>
                  <a:pt x="402344" y="585882"/>
                </a:lnTo>
                <a:lnTo>
                  <a:pt x="401579" y="603261"/>
                </a:lnTo>
                <a:lnTo>
                  <a:pt x="399799" y="618658"/>
                </a:lnTo>
                <a:lnTo>
                  <a:pt x="397343" y="632732"/>
                </a:lnTo>
                <a:lnTo>
                  <a:pt x="389956" y="658530"/>
                </a:lnTo>
                <a:lnTo>
                  <a:pt x="372788" y="694474"/>
                </a:lnTo>
                <a:lnTo>
                  <a:pt x="357823" y="730524"/>
                </a:lnTo>
                <a:lnTo>
                  <a:pt x="344876" y="758297"/>
                </a:lnTo>
                <a:lnTo>
                  <a:pt x="337867" y="771544"/>
                </a:lnTo>
                <a:lnTo>
                  <a:pt x="330655" y="784187"/>
                </a:lnTo>
                <a:lnTo>
                  <a:pt x="323306" y="796424"/>
                </a:lnTo>
                <a:lnTo>
                  <a:pt x="311755" y="813409"/>
                </a:lnTo>
                <a:lnTo>
                  <a:pt x="306896" y="819716"/>
                </a:lnTo>
                <a:lnTo>
                  <a:pt x="302387" y="823921"/>
                </a:lnTo>
                <a:lnTo>
                  <a:pt x="298112" y="826724"/>
                </a:lnTo>
                <a:lnTo>
                  <a:pt x="289973" y="831108"/>
                </a:lnTo>
                <a:lnTo>
                  <a:pt x="282123" y="837291"/>
                </a:lnTo>
                <a:lnTo>
                  <a:pt x="279522" y="838177"/>
                </a:lnTo>
                <a:lnTo>
                  <a:pt x="277788" y="837498"/>
                </a:lnTo>
                <a:lnTo>
                  <a:pt x="275347" y="833862"/>
                </a:lnTo>
                <a:lnTo>
                  <a:pt x="262889" y="832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inscribed angle?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800600"/>
          </a:xfrm>
        </p:spPr>
        <p:txBody>
          <a:bodyPr/>
          <a:lstStyle/>
          <a:p>
            <a:r>
              <a:rPr lang="en-US"/>
              <a:t>An </a:t>
            </a:r>
            <a:r>
              <a:rPr lang="en-US" b="1"/>
              <a:t>inscribed angle </a:t>
            </a:r>
            <a:r>
              <a:rPr lang="en-US"/>
              <a:t>is an angle whose vertex is on a circle and whose sides contain chords of the circle. We say that angle 1 above </a:t>
            </a:r>
            <a:r>
              <a:rPr lang="en-US" i="1"/>
              <a:t>intercepts </a:t>
            </a:r>
            <a:r>
              <a:rPr lang="en-US"/>
              <a:t>the arc shown in red.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590800"/>
            <a:ext cx="3768725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"/>
          <p:cNvSpPr/>
          <p:nvPr/>
        </p:nvSpPr>
        <p:spPr>
          <a:xfrm>
            <a:off x="6640830" y="4218089"/>
            <a:ext cx="56634" cy="111622"/>
          </a:xfrm>
          <a:custGeom>
            <a:avLst/>
            <a:gdLst/>
            <a:ahLst/>
            <a:cxnLst/>
            <a:rect l="0" t="0" r="0" b="0"/>
            <a:pathLst>
              <a:path w="56634" h="111622">
                <a:moveTo>
                  <a:pt x="11429" y="45300"/>
                </a:moveTo>
                <a:lnTo>
                  <a:pt x="5362" y="45300"/>
                </a:lnTo>
                <a:lnTo>
                  <a:pt x="3574" y="46570"/>
                </a:lnTo>
                <a:lnTo>
                  <a:pt x="2383" y="48687"/>
                </a:lnTo>
                <a:lnTo>
                  <a:pt x="470" y="55142"/>
                </a:lnTo>
                <a:lnTo>
                  <a:pt x="314" y="58211"/>
                </a:lnTo>
                <a:lnTo>
                  <a:pt x="139" y="68395"/>
                </a:lnTo>
                <a:lnTo>
                  <a:pt x="1363" y="73397"/>
                </a:lnTo>
                <a:lnTo>
                  <a:pt x="3448" y="78001"/>
                </a:lnTo>
                <a:lnTo>
                  <a:pt x="6109" y="82341"/>
                </a:lnTo>
                <a:lnTo>
                  <a:pt x="9153" y="85234"/>
                </a:lnTo>
                <a:lnTo>
                  <a:pt x="12452" y="87163"/>
                </a:lnTo>
                <a:lnTo>
                  <a:pt x="20803" y="90259"/>
                </a:lnTo>
                <a:lnTo>
                  <a:pt x="22759" y="89243"/>
                </a:lnTo>
                <a:lnTo>
                  <a:pt x="25332" y="87295"/>
                </a:lnTo>
                <a:lnTo>
                  <a:pt x="28318" y="84727"/>
                </a:lnTo>
                <a:lnTo>
                  <a:pt x="31579" y="83015"/>
                </a:lnTo>
                <a:lnTo>
                  <a:pt x="35022" y="81873"/>
                </a:lnTo>
                <a:lnTo>
                  <a:pt x="38588" y="81112"/>
                </a:lnTo>
                <a:lnTo>
                  <a:pt x="40965" y="79335"/>
                </a:lnTo>
                <a:lnTo>
                  <a:pt x="42550" y="76880"/>
                </a:lnTo>
                <a:lnTo>
                  <a:pt x="43606" y="73974"/>
                </a:lnTo>
                <a:lnTo>
                  <a:pt x="44311" y="70766"/>
                </a:lnTo>
                <a:lnTo>
                  <a:pt x="44781" y="67357"/>
                </a:lnTo>
                <a:lnTo>
                  <a:pt x="45094" y="63815"/>
                </a:lnTo>
                <a:lnTo>
                  <a:pt x="46572" y="57644"/>
                </a:lnTo>
                <a:lnTo>
                  <a:pt x="48828" y="49719"/>
                </a:lnTo>
                <a:lnTo>
                  <a:pt x="51602" y="40626"/>
                </a:lnTo>
                <a:lnTo>
                  <a:pt x="53452" y="32024"/>
                </a:lnTo>
                <a:lnTo>
                  <a:pt x="54684" y="23750"/>
                </a:lnTo>
                <a:lnTo>
                  <a:pt x="55506" y="15693"/>
                </a:lnTo>
                <a:lnTo>
                  <a:pt x="54784" y="10323"/>
                </a:lnTo>
                <a:lnTo>
                  <a:pt x="53032" y="6742"/>
                </a:lnTo>
                <a:lnTo>
                  <a:pt x="50595" y="4355"/>
                </a:lnTo>
                <a:lnTo>
                  <a:pt x="47700" y="2763"/>
                </a:lnTo>
                <a:lnTo>
                  <a:pt x="44500" y="1702"/>
                </a:lnTo>
                <a:lnTo>
                  <a:pt x="36306" y="0"/>
                </a:lnTo>
                <a:lnTo>
                  <a:pt x="34364" y="1130"/>
                </a:lnTo>
                <a:lnTo>
                  <a:pt x="31799" y="3153"/>
                </a:lnTo>
                <a:lnTo>
                  <a:pt x="28819" y="5772"/>
                </a:lnTo>
                <a:lnTo>
                  <a:pt x="26832" y="8789"/>
                </a:lnTo>
                <a:lnTo>
                  <a:pt x="25508" y="12069"/>
                </a:lnTo>
                <a:lnTo>
                  <a:pt x="24625" y="15526"/>
                </a:lnTo>
                <a:lnTo>
                  <a:pt x="22767" y="20371"/>
                </a:lnTo>
                <a:lnTo>
                  <a:pt x="20257" y="26141"/>
                </a:lnTo>
                <a:lnTo>
                  <a:pt x="17315" y="32527"/>
                </a:lnTo>
                <a:lnTo>
                  <a:pt x="15353" y="38055"/>
                </a:lnTo>
                <a:lnTo>
                  <a:pt x="14045" y="43010"/>
                </a:lnTo>
                <a:lnTo>
                  <a:pt x="13173" y="47584"/>
                </a:lnTo>
                <a:lnTo>
                  <a:pt x="12592" y="51903"/>
                </a:lnTo>
                <a:lnTo>
                  <a:pt x="12204" y="56052"/>
                </a:lnTo>
                <a:lnTo>
                  <a:pt x="11946" y="60088"/>
                </a:lnTo>
                <a:lnTo>
                  <a:pt x="11659" y="67959"/>
                </a:lnTo>
                <a:lnTo>
                  <a:pt x="11475" y="83361"/>
                </a:lnTo>
                <a:lnTo>
                  <a:pt x="11443" y="94819"/>
                </a:lnTo>
                <a:lnTo>
                  <a:pt x="12709" y="98633"/>
                </a:lnTo>
                <a:lnTo>
                  <a:pt x="14822" y="102445"/>
                </a:lnTo>
                <a:lnTo>
                  <a:pt x="17501" y="106257"/>
                </a:lnTo>
                <a:lnTo>
                  <a:pt x="20557" y="108798"/>
                </a:lnTo>
                <a:lnTo>
                  <a:pt x="23865" y="110492"/>
                </a:lnTo>
                <a:lnTo>
                  <a:pt x="27340" y="111621"/>
                </a:lnTo>
                <a:lnTo>
                  <a:pt x="29656" y="111104"/>
                </a:lnTo>
                <a:lnTo>
                  <a:pt x="31201" y="109490"/>
                </a:lnTo>
                <a:lnTo>
                  <a:pt x="32230" y="107143"/>
                </a:lnTo>
                <a:lnTo>
                  <a:pt x="34187" y="104309"/>
                </a:lnTo>
                <a:lnTo>
                  <a:pt x="36761" y="101150"/>
                </a:lnTo>
                <a:lnTo>
                  <a:pt x="43951" y="93021"/>
                </a:lnTo>
                <a:lnTo>
                  <a:pt x="48319" y="88523"/>
                </a:lnTo>
                <a:lnTo>
                  <a:pt x="51263" y="85546"/>
                </a:lnTo>
                <a:lnTo>
                  <a:pt x="53225" y="82291"/>
                </a:lnTo>
                <a:lnTo>
                  <a:pt x="54534" y="78851"/>
                </a:lnTo>
                <a:lnTo>
                  <a:pt x="55406" y="75287"/>
                </a:lnTo>
                <a:lnTo>
                  <a:pt x="55986" y="70372"/>
                </a:lnTo>
                <a:lnTo>
                  <a:pt x="56375" y="64555"/>
                </a:lnTo>
                <a:lnTo>
                  <a:pt x="56633" y="58136"/>
                </a:lnTo>
                <a:lnTo>
                  <a:pt x="55535" y="52588"/>
                </a:lnTo>
                <a:lnTo>
                  <a:pt x="53533" y="47619"/>
                </a:lnTo>
                <a:lnTo>
                  <a:pt x="50928" y="43036"/>
                </a:lnTo>
                <a:lnTo>
                  <a:pt x="47922" y="38711"/>
                </a:lnTo>
                <a:lnTo>
                  <a:pt x="44648" y="34557"/>
                </a:lnTo>
                <a:lnTo>
                  <a:pt x="41195" y="30519"/>
                </a:lnTo>
                <a:lnTo>
                  <a:pt x="37623" y="27826"/>
                </a:lnTo>
                <a:lnTo>
                  <a:pt x="33972" y="26031"/>
                </a:lnTo>
                <a:lnTo>
                  <a:pt x="30268" y="24834"/>
                </a:lnTo>
                <a:lnTo>
                  <a:pt x="26528" y="24036"/>
                </a:lnTo>
                <a:lnTo>
                  <a:pt x="22765" y="23504"/>
                </a:lnTo>
                <a:lnTo>
                  <a:pt x="18987" y="23150"/>
                </a:lnTo>
                <a:lnTo>
                  <a:pt x="16468" y="24183"/>
                </a:lnTo>
                <a:lnTo>
                  <a:pt x="14789" y="26143"/>
                </a:lnTo>
                <a:lnTo>
                  <a:pt x="13669" y="28718"/>
                </a:lnTo>
                <a:lnTo>
                  <a:pt x="11652" y="31706"/>
                </a:lnTo>
                <a:lnTo>
                  <a:pt x="9038" y="34968"/>
                </a:lnTo>
                <a:lnTo>
                  <a:pt x="6025" y="38412"/>
                </a:lnTo>
                <a:lnTo>
                  <a:pt x="4017" y="41978"/>
                </a:lnTo>
                <a:lnTo>
                  <a:pt x="2678" y="45625"/>
                </a:lnTo>
                <a:lnTo>
                  <a:pt x="1785" y="49327"/>
                </a:lnTo>
                <a:lnTo>
                  <a:pt x="1190" y="54335"/>
                </a:lnTo>
                <a:lnTo>
                  <a:pt x="794" y="60213"/>
                </a:lnTo>
                <a:lnTo>
                  <a:pt x="529" y="66672"/>
                </a:lnTo>
                <a:lnTo>
                  <a:pt x="1622" y="72249"/>
                </a:lnTo>
                <a:lnTo>
                  <a:pt x="3621" y="77236"/>
                </a:lnTo>
                <a:lnTo>
                  <a:pt x="6224" y="81831"/>
                </a:lnTo>
                <a:lnTo>
                  <a:pt x="9229" y="84894"/>
                </a:lnTo>
                <a:lnTo>
                  <a:pt x="12503" y="86936"/>
                </a:lnTo>
                <a:lnTo>
                  <a:pt x="15955" y="88298"/>
                </a:lnTo>
                <a:lnTo>
                  <a:pt x="18257" y="87935"/>
                </a:lnTo>
                <a:lnTo>
                  <a:pt x="19792" y="86424"/>
                </a:lnTo>
                <a:lnTo>
                  <a:pt x="20814" y="84146"/>
                </a:lnTo>
                <a:lnTo>
                  <a:pt x="22766" y="82627"/>
                </a:lnTo>
                <a:lnTo>
                  <a:pt x="25337" y="81615"/>
                </a:lnTo>
                <a:lnTo>
                  <a:pt x="28321" y="80940"/>
                </a:lnTo>
                <a:lnTo>
                  <a:pt x="31581" y="77950"/>
                </a:lnTo>
                <a:lnTo>
                  <a:pt x="35023" y="73417"/>
                </a:lnTo>
                <a:lnTo>
                  <a:pt x="38589" y="67855"/>
                </a:lnTo>
                <a:lnTo>
                  <a:pt x="40966" y="61607"/>
                </a:lnTo>
                <a:lnTo>
                  <a:pt x="42550" y="54901"/>
                </a:lnTo>
                <a:lnTo>
                  <a:pt x="43607" y="47891"/>
                </a:lnTo>
                <a:lnTo>
                  <a:pt x="43041" y="41948"/>
                </a:lnTo>
                <a:lnTo>
                  <a:pt x="41394" y="36716"/>
                </a:lnTo>
                <a:lnTo>
                  <a:pt x="39025" y="31957"/>
                </a:lnTo>
                <a:lnTo>
                  <a:pt x="36177" y="28785"/>
                </a:lnTo>
                <a:lnTo>
                  <a:pt x="33008" y="26670"/>
                </a:lnTo>
                <a:lnTo>
                  <a:pt x="24864" y="23276"/>
                </a:lnTo>
                <a:lnTo>
                  <a:pt x="22926" y="22997"/>
                </a:lnTo>
                <a:lnTo>
                  <a:pt x="20364" y="22812"/>
                </a:lnTo>
                <a:lnTo>
                  <a:pt x="17386" y="22688"/>
                </a:lnTo>
                <a:lnTo>
                  <a:pt x="15400" y="23876"/>
                </a:lnTo>
                <a:lnTo>
                  <a:pt x="14077" y="25937"/>
                </a:lnTo>
                <a:lnTo>
                  <a:pt x="0" y="45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"/>
          <p:cNvSpPr/>
          <p:nvPr/>
        </p:nvSpPr>
        <p:spPr>
          <a:xfrm>
            <a:off x="6583680" y="4309109"/>
            <a:ext cx="34290" cy="1428751"/>
          </a:xfrm>
          <a:custGeom>
            <a:avLst/>
            <a:gdLst/>
            <a:ahLst/>
            <a:cxnLst/>
            <a:rect l="0" t="0" r="0" b="0"/>
            <a:pathLst>
              <a:path w="34290" h="1428751">
                <a:moveTo>
                  <a:pt x="0" y="1428750"/>
                </a:moveTo>
                <a:lnTo>
                  <a:pt x="0" y="1416615"/>
                </a:lnTo>
                <a:lnTo>
                  <a:pt x="1270" y="1409230"/>
                </a:lnTo>
                <a:lnTo>
                  <a:pt x="3386" y="1400497"/>
                </a:lnTo>
                <a:lnTo>
                  <a:pt x="6068" y="1390864"/>
                </a:lnTo>
                <a:lnTo>
                  <a:pt x="7855" y="1378093"/>
                </a:lnTo>
                <a:lnTo>
                  <a:pt x="9047" y="1363229"/>
                </a:lnTo>
                <a:lnTo>
                  <a:pt x="10723" y="1325517"/>
                </a:lnTo>
                <a:lnTo>
                  <a:pt x="11290" y="1295329"/>
                </a:lnTo>
                <a:lnTo>
                  <a:pt x="12606" y="1286463"/>
                </a:lnTo>
                <a:lnTo>
                  <a:pt x="14755" y="1276742"/>
                </a:lnTo>
                <a:lnTo>
                  <a:pt x="17456" y="1266451"/>
                </a:lnTo>
                <a:lnTo>
                  <a:pt x="19258" y="1255781"/>
                </a:lnTo>
                <a:lnTo>
                  <a:pt x="20458" y="1244857"/>
                </a:lnTo>
                <a:lnTo>
                  <a:pt x="21792" y="1225100"/>
                </a:lnTo>
                <a:lnTo>
                  <a:pt x="22543" y="1191597"/>
                </a:lnTo>
                <a:lnTo>
                  <a:pt x="22818" y="1061127"/>
                </a:lnTo>
                <a:lnTo>
                  <a:pt x="24102" y="1046508"/>
                </a:lnTo>
                <a:lnTo>
                  <a:pt x="26228" y="1032952"/>
                </a:lnTo>
                <a:lnTo>
                  <a:pt x="28915" y="1020105"/>
                </a:lnTo>
                <a:lnTo>
                  <a:pt x="30706" y="1009000"/>
                </a:lnTo>
                <a:lnTo>
                  <a:pt x="31901" y="999057"/>
                </a:lnTo>
                <a:lnTo>
                  <a:pt x="32697" y="989888"/>
                </a:lnTo>
                <a:lnTo>
                  <a:pt x="33582" y="972927"/>
                </a:lnTo>
                <a:lnTo>
                  <a:pt x="34080" y="928778"/>
                </a:lnTo>
                <a:lnTo>
                  <a:pt x="34248" y="804634"/>
                </a:lnTo>
                <a:lnTo>
                  <a:pt x="32992" y="772643"/>
                </a:lnTo>
                <a:lnTo>
                  <a:pt x="30884" y="743695"/>
                </a:lnTo>
                <a:lnTo>
                  <a:pt x="26426" y="697561"/>
                </a:lnTo>
                <a:lnTo>
                  <a:pt x="24445" y="672824"/>
                </a:lnTo>
                <a:lnTo>
                  <a:pt x="23564" y="647436"/>
                </a:lnTo>
                <a:lnTo>
                  <a:pt x="22999" y="595814"/>
                </a:lnTo>
                <a:lnTo>
                  <a:pt x="21682" y="586439"/>
                </a:lnTo>
                <a:lnTo>
                  <a:pt x="19534" y="578920"/>
                </a:lnTo>
                <a:lnTo>
                  <a:pt x="16834" y="572636"/>
                </a:lnTo>
                <a:lnTo>
                  <a:pt x="15032" y="565908"/>
                </a:lnTo>
                <a:lnTo>
                  <a:pt x="13832" y="558882"/>
                </a:lnTo>
                <a:lnTo>
                  <a:pt x="13031" y="551658"/>
                </a:lnTo>
                <a:lnTo>
                  <a:pt x="12141" y="513152"/>
                </a:lnTo>
                <a:lnTo>
                  <a:pt x="11471" y="285931"/>
                </a:lnTo>
                <a:lnTo>
                  <a:pt x="12727" y="257931"/>
                </a:lnTo>
                <a:lnTo>
                  <a:pt x="14835" y="234184"/>
                </a:lnTo>
                <a:lnTo>
                  <a:pt x="19293" y="198062"/>
                </a:lnTo>
                <a:lnTo>
                  <a:pt x="20482" y="186651"/>
                </a:lnTo>
                <a:lnTo>
                  <a:pt x="21274" y="177774"/>
                </a:lnTo>
                <a:lnTo>
                  <a:pt x="22155" y="164524"/>
                </a:lnTo>
                <a:lnTo>
                  <a:pt x="22651" y="129605"/>
                </a:lnTo>
                <a:lnTo>
                  <a:pt x="22720" y="109263"/>
                </a:lnTo>
                <a:lnTo>
                  <a:pt x="24036" y="95703"/>
                </a:lnTo>
                <a:lnTo>
                  <a:pt x="26184" y="86662"/>
                </a:lnTo>
                <a:lnTo>
                  <a:pt x="28886" y="80635"/>
                </a:lnTo>
                <a:lnTo>
                  <a:pt x="30688" y="72807"/>
                </a:lnTo>
                <a:lnTo>
                  <a:pt x="31889" y="63778"/>
                </a:lnTo>
                <a:lnTo>
                  <a:pt x="32689" y="53949"/>
                </a:lnTo>
                <a:lnTo>
                  <a:pt x="33578" y="32868"/>
                </a:ln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"/>
          <p:cNvSpPr/>
          <p:nvPr/>
        </p:nvSpPr>
        <p:spPr>
          <a:xfrm>
            <a:off x="6560819" y="4229121"/>
            <a:ext cx="90442" cy="102789"/>
          </a:xfrm>
          <a:custGeom>
            <a:avLst/>
            <a:gdLst/>
            <a:ahLst/>
            <a:cxnLst/>
            <a:rect l="0" t="0" r="0" b="0"/>
            <a:pathLst>
              <a:path w="90442" h="102789">
                <a:moveTo>
                  <a:pt x="11431" y="34268"/>
                </a:moveTo>
                <a:lnTo>
                  <a:pt x="11431" y="95008"/>
                </a:lnTo>
                <a:lnTo>
                  <a:pt x="12701" y="97622"/>
                </a:lnTo>
                <a:lnTo>
                  <a:pt x="14817" y="99364"/>
                </a:lnTo>
                <a:lnTo>
                  <a:pt x="17498" y="100525"/>
                </a:lnTo>
                <a:lnTo>
                  <a:pt x="20556" y="101300"/>
                </a:lnTo>
                <a:lnTo>
                  <a:pt x="23864" y="101816"/>
                </a:lnTo>
                <a:lnTo>
                  <a:pt x="32231" y="102644"/>
                </a:lnTo>
                <a:lnTo>
                  <a:pt x="34187" y="102713"/>
                </a:lnTo>
                <a:lnTo>
                  <a:pt x="39748" y="102788"/>
                </a:lnTo>
                <a:lnTo>
                  <a:pt x="43008" y="100268"/>
                </a:lnTo>
                <a:lnTo>
                  <a:pt x="46453" y="96048"/>
                </a:lnTo>
                <a:lnTo>
                  <a:pt x="50019" y="90695"/>
                </a:lnTo>
                <a:lnTo>
                  <a:pt x="53666" y="85856"/>
                </a:lnTo>
                <a:lnTo>
                  <a:pt x="57367" y="81360"/>
                </a:lnTo>
                <a:lnTo>
                  <a:pt x="61105" y="77093"/>
                </a:lnTo>
                <a:lnTo>
                  <a:pt x="63597" y="72978"/>
                </a:lnTo>
                <a:lnTo>
                  <a:pt x="65258" y="68965"/>
                </a:lnTo>
                <a:lnTo>
                  <a:pt x="66365" y="65019"/>
                </a:lnTo>
                <a:lnTo>
                  <a:pt x="69644" y="59849"/>
                </a:lnTo>
                <a:lnTo>
                  <a:pt x="74369" y="53862"/>
                </a:lnTo>
                <a:lnTo>
                  <a:pt x="80060" y="47331"/>
                </a:lnTo>
                <a:lnTo>
                  <a:pt x="83853" y="40437"/>
                </a:lnTo>
                <a:lnTo>
                  <a:pt x="86383" y="33301"/>
                </a:lnTo>
                <a:lnTo>
                  <a:pt x="88068" y="26003"/>
                </a:lnTo>
                <a:lnTo>
                  <a:pt x="89192" y="19868"/>
                </a:lnTo>
                <a:lnTo>
                  <a:pt x="89942" y="14508"/>
                </a:lnTo>
                <a:lnTo>
                  <a:pt x="90441" y="9665"/>
                </a:lnTo>
                <a:lnTo>
                  <a:pt x="89505" y="6436"/>
                </a:lnTo>
                <a:lnTo>
                  <a:pt x="87610" y="4284"/>
                </a:lnTo>
                <a:lnTo>
                  <a:pt x="81511" y="829"/>
                </a:lnTo>
                <a:lnTo>
                  <a:pt x="78471" y="545"/>
                </a:lnTo>
                <a:lnTo>
                  <a:pt x="73904" y="356"/>
                </a:lnTo>
                <a:lnTo>
                  <a:pt x="62057" y="147"/>
                </a:lnTo>
                <a:lnTo>
                  <a:pt x="38448" y="0"/>
                </a:lnTo>
                <a:lnTo>
                  <a:pt x="34523" y="2533"/>
                </a:lnTo>
                <a:lnTo>
                  <a:pt x="29365" y="6761"/>
                </a:lnTo>
                <a:lnTo>
                  <a:pt x="0" y="22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"/>
          <p:cNvSpPr/>
          <p:nvPr/>
        </p:nvSpPr>
        <p:spPr>
          <a:xfrm>
            <a:off x="6606540" y="4219999"/>
            <a:ext cx="1497330" cy="54822"/>
          </a:xfrm>
          <a:custGeom>
            <a:avLst/>
            <a:gdLst/>
            <a:ahLst/>
            <a:cxnLst/>
            <a:rect l="0" t="0" r="0" b="0"/>
            <a:pathLst>
              <a:path w="1497330" h="54822">
                <a:moveTo>
                  <a:pt x="0" y="54821"/>
                </a:moveTo>
                <a:lnTo>
                  <a:pt x="6068" y="48753"/>
                </a:lnTo>
                <a:lnTo>
                  <a:pt x="9125" y="46965"/>
                </a:lnTo>
                <a:lnTo>
                  <a:pt x="12433" y="45773"/>
                </a:lnTo>
                <a:lnTo>
                  <a:pt x="15908" y="44979"/>
                </a:lnTo>
                <a:lnTo>
                  <a:pt x="56717" y="43704"/>
                </a:lnTo>
                <a:lnTo>
                  <a:pt x="102107" y="43432"/>
                </a:lnTo>
                <a:lnTo>
                  <a:pt x="113792" y="42148"/>
                </a:lnTo>
                <a:lnTo>
                  <a:pt x="147094" y="37335"/>
                </a:lnTo>
                <a:lnTo>
                  <a:pt x="166642" y="35543"/>
                </a:lnTo>
                <a:lnTo>
                  <a:pt x="187294" y="34349"/>
                </a:lnTo>
                <a:lnTo>
                  <a:pt x="208683" y="33553"/>
                </a:lnTo>
                <a:lnTo>
                  <a:pt x="266314" y="29281"/>
                </a:lnTo>
                <a:lnTo>
                  <a:pt x="324102" y="24420"/>
                </a:lnTo>
                <a:lnTo>
                  <a:pt x="358251" y="22259"/>
                </a:lnTo>
                <a:lnTo>
                  <a:pt x="375995" y="20413"/>
                </a:lnTo>
                <a:lnTo>
                  <a:pt x="416028" y="14975"/>
                </a:lnTo>
                <a:lnTo>
                  <a:pt x="444993" y="13017"/>
                </a:lnTo>
                <a:lnTo>
                  <a:pt x="479541" y="11711"/>
                </a:lnTo>
                <a:lnTo>
                  <a:pt x="609146" y="9330"/>
                </a:lnTo>
                <a:lnTo>
                  <a:pt x="1117955" y="9101"/>
                </a:lnTo>
                <a:lnTo>
                  <a:pt x="1144083" y="7830"/>
                </a:lnTo>
                <a:lnTo>
                  <a:pt x="1167852" y="5714"/>
                </a:lnTo>
                <a:lnTo>
                  <a:pt x="1190048" y="3033"/>
                </a:lnTo>
                <a:lnTo>
                  <a:pt x="1207385" y="1245"/>
                </a:lnTo>
                <a:lnTo>
                  <a:pt x="1221483" y="53"/>
                </a:lnTo>
                <a:lnTo>
                  <a:pt x="1246461" y="0"/>
                </a:lnTo>
                <a:lnTo>
                  <a:pt x="1260234" y="1763"/>
                </a:lnTo>
                <a:lnTo>
                  <a:pt x="1274496" y="4209"/>
                </a:lnTo>
                <a:lnTo>
                  <a:pt x="1286544" y="5839"/>
                </a:lnTo>
                <a:lnTo>
                  <a:pt x="1297115" y="6927"/>
                </a:lnTo>
                <a:lnTo>
                  <a:pt x="1323255" y="8134"/>
                </a:lnTo>
                <a:lnTo>
                  <a:pt x="1435031" y="9063"/>
                </a:lnTo>
                <a:lnTo>
                  <a:pt x="1441827" y="10345"/>
                </a:lnTo>
                <a:lnTo>
                  <a:pt x="1447628" y="12470"/>
                </a:lnTo>
                <a:lnTo>
                  <a:pt x="1452765" y="15157"/>
                </a:lnTo>
                <a:lnTo>
                  <a:pt x="1457460" y="16948"/>
                </a:lnTo>
                <a:lnTo>
                  <a:pt x="1461860" y="18143"/>
                </a:lnTo>
                <a:lnTo>
                  <a:pt x="1477507" y="19823"/>
                </a:lnTo>
                <a:lnTo>
                  <a:pt x="1497329" y="20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"/>
          <p:cNvSpPr/>
          <p:nvPr/>
        </p:nvSpPr>
        <p:spPr>
          <a:xfrm>
            <a:off x="6549907" y="4196490"/>
            <a:ext cx="124557" cy="135467"/>
          </a:xfrm>
          <a:custGeom>
            <a:avLst/>
            <a:gdLst/>
            <a:ahLst/>
            <a:cxnLst/>
            <a:rect l="0" t="0" r="0" b="0"/>
            <a:pathLst>
              <a:path w="124557" h="135467">
                <a:moveTo>
                  <a:pt x="56633" y="44039"/>
                </a:moveTo>
                <a:lnTo>
                  <a:pt x="50565" y="44039"/>
                </a:lnTo>
                <a:lnTo>
                  <a:pt x="47508" y="45310"/>
                </a:lnTo>
                <a:lnTo>
                  <a:pt x="44199" y="47426"/>
                </a:lnTo>
                <a:lnTo>
                  <a:pt x="40724" y="50107"/>
                </a:lnTo>
                <a:lnTo>
                  <a:pt x="38407" y="53165"/>
                </a:lnTo>
                <a:lnTo>
                  <a:pt x="36863" y="56473"/>
                </a:lnTo>
                <a:lnTo>
                  <a:pt x="35832" y="59949"/>
                </a:lnTo>
                <a:lnTo>
                  <a:pt x="35146" y="63536"/>
                </a:lnTo>
                <a:lnTo>
                  <a:pt x="34687" y="67197"/>
                </a:lnTo>
                <a:lnTo>
                  <a:pt x="34383" y="70908"/>
                </a:lnTo>
                <a:lnTo>
                  <a:pt x="32909" y="73381"/>
                </a:lnTo>
                <a:lnTo>
                  <a:pt x="30657" y="75031"/>
                </a:lnTo>
                <a:lnTo>
                  <a:pt x="27886" y="76130"/>
                </a:lnTo>
                <a:lnTo>
                  <a:pt x="26038" y="78133"/>
                </a:lnTo>
                <a:lnTo>
                  <a:pt x="24806" y="80739"/>
                </a:lnTo>
                <a:lnTo>
                  <a:pt x="23985" y="83746"/>
                </a:lnTo>
                <a:lnTo>
                  <a:pt x="23438" y="87020"/>
                </a:lnTo>
                <a:lnTo>
                  <a:pt x="23073" y="90473"/>
                </a:lnTo>
                <a:lnTo>
                  <a:pt x="22829" y="94045"/>
                </a:lnTo>
                <a:lnTo>
                  <a:pt x="23937" y="97697"/>
                </a:lnTo>
                <a:lnTo>
                  <a:pt x="25945" y="101401"/>
                </a:lnTo>
                <a:lnTo>
                  <a:pt x="32226" y="110403"/>
                </a:lnTo>
                <a:lnTo>
                  <a:pt x="34012" y="111142"/>
                </a:lnTo>
                <a:lnTo>
                  <a:pt x="36473" y="111635"/>
                </a:lnTo>
                <a:lnTo>
                  <a:pt x="39382" y="111963"/>
                </a:lnTo>
                <a:lnTo>
                  <a:pt x="42592" y="112182"/>
                </a:lnTo>
                <a:lnTo>
                  <a:pt x="46002" y="112328"/>
                </a:lnTo>
                <a:lnTo>
                  <a:pt x="53178" y="112490"/>
                </a:lnTo>
                <a:lnTo>
                  <a:pt x="65851" y="112602"/>
                </a:lnTo>
                <a:lnTo>
                  <a:pt x="69129" y="111338"/>
                </a:lnTo>
                <a:lnTo>
                  <a:pt x="73853" y="109225"/>
                </a:lnTo>
                <a:lnTo>
                  <a:pt x="79543" y="106546"/>
                </a:lnTo>
                <a:lnTo>
                  <a:pt x="84606" y="102221"/>
                </a:lnTo>
                <a:lnTo>
                  <a:pt x="89252" y="96797"/>
                </a:lnTo>
                <a:lnTo>
                  <a:pt x="93619" y="90641"/>
                </a:lnTo>
                <a:lnTo>
                  <a:pt x="96530" y="85268"/>
                </a:lnTo>
                <a:lnTo>
                  <a:pt x="98471" y="80415"/>
                </a:lnTo>
                <a:lnTo>
                  <a:pt x="101586" y="69569"/>
                </a:lnTo>
                <a:lnTo>
                  <a:pt x="108193" y="43419"/>
                </a:lnTo>
                <a:lnTo>
                  <a:pt x="108786" y="34736"/>
                </a:lnTo>
                <a:lnTo>
                  <a:pt x="107912" y="27677"/>
                </a:lnTo>
                <a:lnTo>
                  <a:pt x="103451" y="13291"/>
                </a:lnTo>
                <a:lnTo>
                  <a:pt x="101814" y="12110"/>
                </a:lnTo>
                <a:lnTo>
                  <a:pt x="99454" y="11323"/>
                </a:lnTo>
                <a:lnTo>
                  <a:pt x="96610" y="10799"/>
                </a:lnTo>
                <a:lnTo>
                  <a:pt x="93444" y="9179"/>
                </a:lnTo>
                <a:lnTo>
                  <a:pt x="90064" y="6829"/>
                </a:lnTo>
                <a:lnTo>
                  <a:pt x="86540" y="3993"/>
                </a:lnTo>
                <a:lnTo>
                  <a:pt x="82921" y="2102"/>
                </a:lnTo>
                <a:lnTo>
                  <a:pt x="79237" y="841"/>
                </a:lnTo>
                <a:lnTo>
                  <a:pt x="75513" y="0"/>
                </a:lnTo>
                <a:lnTo>
                  <a:pt x="71759" y="710"/>
                </a:lnTo>
                <a:lnTo>
                  <a:pt x="67987" y="2453"/>
                </a:lnTo>
                <a:lnTo>
                  <a:pt x="58875" y="8308"/>
                </a:lnTo>
                <a:lnTo>
                  <a:pt x="56857" y="8789"/>
                </a:lnTo>
                <a:lnTo>
                  <a:pt x="54243" y="9109"/>
                </a:lnTo>
                <a:lnTo>
                  <a:pt x="51229" y="9323"/>
                </a:lnTo>
                <a:lnTo>
                  <a:pt x="47950" y="10735"/>
                </a:lnTo>
                <a:lnTo>
                  <a:pt x="44495" y="12946"/>
                </a:lnTo>
                <a:lnTo>
                  <a:pt x="40920" y="15691"/>
                </a:lnTo>
                <a:lnTo>
                  <a:pt x="37268" y="20060"/>
                </a:lnTo>
                <a:lnTo>
                  <a:pt x="33563" y="25513"/>
                </a:lnTo>
                <a:lnTo>
                  <a:pt x="29823" y="31689"/>
                </a:lnTo>
                <a:lnTo>
                  <a:pt x="27329" y="37076"/>
                </a:lnTo>
                <a:lnTo>
                  <a:pt x="25667" y="41937"/>
                </a:lnTo>
                <a:lnTo>
                  <a:pt x="24559" y="46448"/>
                </a:lnTo>
                <a:lnTo>
                  <a:pt x="23820" y="53265"/>
                </a:lnTo>
                <a:lnTo>
                  <a:pt x="23328" y="61620"/>
                </a:lnTo>
                <a:lnTo>
                  <a:pt x="23000" y="71000"/>
                </a:lnTo>
                <a:lnTo>
                  <a:pt x="24050" y="78523"/>
                </a:lnTo>
                <a:lnTo>
                  <a:pt x="26021" y="84808"/>
                </a:lnTo>
                <a:lnTo>
                  <a:pt x="28605" y="90269"/>
                </a:lnTo>
                <a:lnTo>
                  <a:pt x="30327" y="95179"/>
                </a:lnTo>
                <a:lnTo>
                  <a:pt x="31476" y="99722"/>
                </a:lnTo>
                <a:lnTo>
                  <a:pt x="32241" y="104021"/>
                </a:lnTo>
                <a:lnTo>
                  <a:pt x="34022" y="106887"/>
                </a:lnTo>
                <a:lnTo>
                  <a:pt x="36479" y="108798"/>
                </a:lnTo>
                <a:lnTo>
                  <a:pt x="39386" y="110072"/>
                </a:lnTo>
                <a:lnTo>
                  <a:pt x="49391" y="114874"/>
                </a:lnTo>
                <a:lnTo>
                  <a:pt x="55615" y="117932"/>
                </a:lnTo>
                <a:lnTo>
                  <a:pt x="61034" y="118702"/>
                </a:lnTo>
                <a:lnTo>
                  <a:pt x="65917" y="117944"/>
                </a:lnTo>
                <a:lnTo>
                  <a:pt x="70442" y="116169"/>
                </a:lnTo>
                <a:lnTo>
                  <a:pt x="74729" y="114986"/>
                </a:lnTo>
                <a:lnTo>
                  <a:pt x="78857" y="114197"/>
                </a:lnTo>
                <a:lnTo>
                  <a:pt x="82879" y="113671"/>
                </a:lnTo>
                <a:lnTo>
                  <a:pt x="86830" y="113320"/>
                </a:lnTo>
                <a:lnTo>
                  <a:pt x="90734" y="113087"/>
                </a:lnTo>
                <a:lnTo>
                  <a:pt x="100058" y="112712"/>
                </a:lnTo>
                <a:lnTo>
                  <a:pt x="100822" y="111411"/>
                </a:lnTo>
                <a:lnTo>
                  <a:pt x="101332" y="109274"/>
                </a:lnTo>
                <a:lnTo>
                  <a:pt x="101673" y="106579"/>
                </a:lnTo>
                <a:lnTo>
                  <a:pt x="103169" y="104783"/>
                </a:lnTo>
                <a:lnTo>
                  <a:pt x="105437" y="103585"/>
                </a:lnTo>
                <a:lnTo>
                  <a:pt x="108219" y="102786"/>
                </a:lnTo>
                <a:lnTo>
                  <a:pt x="110073" y="100984"/>
                </a:lnTo>
                <a:lnTo>
                  <a:pt x="111310" y="98512"/>
                </a:lnTo>
                <a:lnTo>
                  <a:pt x="112134" y="95595"/>
                </a:lnTo>
                <a:lnTo>
                  <a:pt x="112683" y="92380"/>
                </a:lnTo>
                <a:lnTo>
                  <a:pt x="113050" y="88966"/>
                </a:lnTo>
                <a:lnTo>
                  <a:pt x="113294" y="85421"/>
                </a:lnTo>
                <a:lnTo>
                  <a:pt x="113457" y="81787"/>
                </a:lnTo>
                <a:lnTo>
                  <a:pt x="113638" y="74363"/>
                </a:lnTo>
                <a:lnTo>
                  <a:pt x="112416" y="69335"/>
                </a:lnTo>
                <a:lnTo>
                  <a:pt x="110331" y="63443"/>
                </a:lnTo>
                <a:lnTo>
                  <a:pt x="103929" y="47873"/>
                </a:lnTo>
                <a:lnTo>
                  <a:pt x="102134" y="46595"/>
                </a:lnTo>
                <a:lnTo>
                  <a:pt x="99666" y="45743"/>
                </a:lnTo>
                <a:lnTo>
                  <a:pt x="96752" y="45175"/>
                </a:lnTo>
                <a:lnTo>
                  <a:pt x="93539" y="43527"/>
                </a:lnTo>
                <a:lnTo>
                  <a:pt x="90127" y="41157"/>
                </a:lnTo>
                <a:lnTo>
                  <a:pt x="86582" y="38308"/>
                </a:lnTo>
                <a:lnTo>
                  <a:pt x="82949" y="36409"/>
                </a:lnTo>
                <a:lnTo>
                  <a:pt x="79257" y="35142"/>
                </a:lnTo>
                <a:lnTo>
                  <a:pt x="75526" y="34298"/>
                </a:lnTo>
                <a:lnTo>
                  <a:pt x="71767" y="33735"/>
                </a:lnTo>
                <a:lnTo>
                  <a:pt x="67992" y="33360"/>
                </a:lnTo>
                <a:lnTo>
                  <a:pt x="64206" y="33110"/>
                </a:lnTo>
                <a:lnTo>
                  <a:pt x="59141" y="34213"/>
                </a:lnTo>
                <a:lnTo>
                  <a:pt x="53225" y="36219"/>
                </a:lnTo>
                <a:lnTo>
                  <a:pt x="37615" y="42495"/>
                </a:lnTo>
                <a:lnTo>
                  <a:pt x="35064" y="44279"/>
                </a:lnTo>
                <a:lnTo>
                  <a:pt x="32094" y="46740"/>
                </a:lnTo>
                <a:lnTo>
                  <a:pt x="28844" y="49650"/>
                </a:lnTo>
                <a:lnTo>
                  <a:pt x="26676" y="52859"/>
                </a:lnTo>
                <a:lnTo>
                  <a:pt x="25232" y="56270"/>
                </a:lnTo>
                <a:lnTo>
                  <a:pt x="24269" y="59813"/>
                </a:lnTo>
                <a:lnTo>
                  <a:pt x="22356" y="62175"/>
                </a:lnTo>
                <a:lnTo>
                  <a:pt x="19812" y="63750"/>
                </a:lnTo>
                <a:lnTo>
                  <a:pt x="16845" y="64800"/>
                </a:lnTo>
                <a:lnTo>
                  <a:pt x="14868" y="66770"/>
                </a:lnTo>
                <a:lnTo>
                  <a:pt x="13549" y="69353"/>
                </a:lnTo>
                <a:lnTo>
                  <a:pt x="12670" y="72345"/>
                </a:lnTo>
                <a:lnTo>
                  <a:pt x="10814" y="75610"/>
                </a:lnTo>
                <a:lnTo>
                  <a:pt x="8307" y="79056"/>
                </a:lnTo>
                <a:lnTo>
                  <a:pt x="5365" y="82624"/>
                </a:lnTo>
                <a:lnTo>
                  <a:pt x="3405" y="86273"/>
                </a:lnTo>
                <a:lnTo>
                  <a:pt x="2097" y="89975"/>
                </a:lnTo>
                <a:lnTo>
                  <a:pt x="1226" y="93713"/>
                </a:lnTo>
                <a:lnTo>
                  <a:pt x="645" y="97475"/>
                </a:lnTo>
                <a:lnTo>
                  <a:pt x="258" y="101253"/>
                </a:lnTo>
                <a:lnTo>
                  <a:pt x="0" y="105042"/>
                </a:lnTo>
                <a:lnTo>
                  <a:pt x="1097" y="107568"/>
                </a:lnTo>
                <a:lnTo>
                  <a:pt x="3099" y="109252"/>
                </a:lnTo>
                <a:lnTo>
                  <a:pt x="5703" y="110374"/>
                </a:lnTo>
                <a:lnTo>
                  <a:pt x="7440" y="112393"/>
                </a:lnTo>
                <a:lnTo>
                  <a:pt x="8598" y="115008"/>
                </a:lnTo>
                <a:lnTo>
                  <a:pt x="9370" y="118022"/>
                </a:lnTo>
                <a:lnTo>
                  <a:pt x="11154" y="120031"/>
                </a:lnTo>
                <a:lnTo>
                  <a:pt x="13613" y="121370"/>
                </a:lnTo>
                <a:lnTo>
                  <a:pt x="16523" y="122263"/>
                </a:lnTo>
                <a:lnTo>
                  <a:pt x="18463" y="124129"/>
                </a:lnTo>
                <a:lnTo>
                  <a:pt x="19757" y="126643"/>
                </a:lnTo>
                <a:lnTo>
                  <a:pt x="21832" y="133734"/>
                </a:lnTo>
                <a:lnTo>
                  <a:pt x="24542" y="134316"/>
                </a:lnTo>
                <a:lnTo>
                  <a:pt x="28889" y="134704"/>
                </a:lnTo>
                <a:lnTo>
                  <a:pt x="39222" y="135135"/>
                </a:lnTo>
                <a:lnTo>
                  <a:pt x="52179" y="135377"/>
                </a:lnTo>
                <a:lnTo>
                  <a:pt x="71788" y="135466"/>
                </a:lnTo>
                <a:lnTo>
                  <a:pt x="74356" y="134201"/>
                </a:lnTo>
                <a:lnTo>
                  <a:pt x="76069" y="132087"/>
                </a:lnTo>
                <a:lnTo>
                  <a:pt x="77210" y="129407"/>
                </a:lnTo>
                <a:lnTo>
                  <a:pt x="79241" y="126351"/>
                </a:lnTo>
                <a:lnTo>
                  <a:pt x="81864" y="123044"/>
                </a:lnTo>
                <a:lnTo>
                  <a:pt x="84884" y="119569"/>
                </a:lnTo>
                <a:lnTo>
                  <a:pt x="88167" y="117253"/>
                </a:lnTo>
                <a:lnTo>
                  <a:pt x="91626" y="115708"/>
                </a:lnTo>
                <a:lnTo>
                  <a:pt x="95201" y="114679"/>
                </a:lnTo>
                <a:lnTo>
                  <a:pt x="97585" y="112722"/>
                </a:lnTo>
                <a:lnTo>
                  <a:pt x="99174" y="110148"/>
                </a:lnTo>
                <a:lnTo>
                  <a:pt x="100233" y="107162"/>
                </a:lnTo>
                <a:lnTo>
                  <a:pt x="100940" y="103901"/>
                </a:lnTo>
                <a:lnTo>
                  <a:pt x="101411" y="100457"/>
                </a:lnTo>
                <a:lnTo>
                  <a:pt x="101724" y="96891"/>
                </a:lnTo>
                <a:lnTo>
                  <a:pt x="103203" y="90704"/>
                </a:lnTo>
                <a:lnTo>
                  <a:pt x="105461" y="82769"/>
                </a:lnTo>
                <a:lnTo>
                  <a:pt x="108234" y="73669"/>
                </a:lnTo>
                <a:lnTo>
                  <a:pt x="108814" y="66333"/>
                </a:lnTo>
                <a:lnTo>
                  <a:pt x="107930" y="60171"/>
                </a:lnTo>
                <a:lnTo>
                  <a:pt x="106071" y="54794"/>
                </a:lnTo>
                <a:lnTo>
                  <a:pt x="103562" y="51209"/>
                </a:lnTo>
                <a:lnTo>
                  <a:pt x="100618" y="48819"/>
                </a:lnTo>
                <a:lnTo>
                  <a:pt x="97387" y="47226"/>
                </a:lnTo>
                <a:lnTo>
                  <a:pt x="93962" y="46164"/>
                </a:lnTo>
                <a:lnTo>
                  <a:pt x="90409" y="45456"/>
                </a:lnTo>
                <a:lnTo>
                  <a:pt x="86770" y="44984"/>
                </a:lnTo>
                <a:lnTo>
                  <a:pt x="83074" y="44669"/>
                </a:lnTo>
                <a:lnTo>
                  <a:pt x="79341" y="44459"/>
                </a:lnTo>
                <a:lnTo>
                  <a:pt x="75582" y="44319"/>
                </a:lnTo>
                <a:lnTo>
                  <a:pt x="71805" y="45496"/>
                </a:lnTo>
                <a:lnTo>
                  <a:pt x="68018" y="47550"/>
                </a:lnTo>
                <a:lnTo>
                  <a:pt x="64222" y="50190"/>
                </a:lnTo>
                <a:lnTo>
                  <a:pt x="61692" y="53220"/>
                </a:lnTo>
                <a:lnTo>
                  <a:pt x="60005" y="56510"/>
                </a:lnTo>
                <a:lnTo>
                  <a:pt x="58881" y="59973"/>
                </a:lnTo>
                <a:lnTo>
                  <a:pt x="56862" y="62282"/>
                </a:lnTo>
                <a:lnTo>
                  <a:pt x="54245" y="63821"/>
                </a:lnTo>
                <a:lnTo>
                  <a:pt x="51231" y="64847"/>
                </a:lnTo>
                <a:lnTo>
                  <a:pt x="49221" y="66801"/>
                </a:lnTo>
                <a:lnTo>
                  <a:pt x="47882" y="69374"/>
                </a:lnTo>
                <a:lnTo>
                  <a:pt x="46989" y="72359"/>
                </a:lnTo>
                <a:lnTo>
                  <a:pt x="46393" y="76889"/>
                </a:lnTo>
                <a:lnTo>
                  <a:pt x="45996" y="82449"/>
                </a:lnTo>
                <a:lnTo>
                  <a:pt x="45556" y="94131"/>
                </a:lnTo>
                <a:lnTo>
                  <a:pt x="45360" y="103556"/>
                </a:lnTo>
                <a:lnTo>
                  <a:pt x="46577" y="107847"/>
                </a:lnTo>
                <a:lnTo>
                  <a:pt x="48659" y="111978"/>
                </a:lnTo>
                <a:lnTo>
                  <a:pt x="51317" y="116002"/>
                </a:lnTo>
                <a:lnTo>
                  <a:pt x="54359" y="118684"/>
                </a:lnTo>
                <a:lnTo>
                  <a:pt x="57657" y="120473"/>
                </a:lnTo>
                <a:lnTo>
                  <a:pt x="61125" y="121665"/>
                </a:lnTo>
                <a:lnTo>
                  <a:pt x="64707" y="122460"/>
                </a:lnTo>
                <a:lnTo>
                  <a:pt x="68366" y="122990"/>
                </a:lnTo>
                <a:lnTo>
                  <a:pt x="77295" y="123840"/>
                </a:lnTo>
                <a:lnTo>
                  <a:pt x="79297" y="123910"/>
                </a:lnTo>
                <a:lnTo>
                  <a:pt x="89141" y="124031"/>
                </a:lnTo>
                <a:lnTo>
                  <a:pt x="91005" y="122767"/>
                </a:lnTo>
                <a:lnTo>
                  <a:pt x="93518" y="120655"/>
                </a:lnTo>
                <a:lnTo>
                  <a:pt x="96462" y="117976"/>
                </a:lnTo>
                <a:lnTo>
                  <a:pt x="103121" y="111614"/>
                </a:lnTo>
                <a:lnTo>
                  <a:pt x="117744" y="97181"/>
                </a:lnTo>
                <a:lnTo>
                  <a:pt x="120233" y="93437"/>
                </a:lnTo>
                <a:lnTo>
                  <a:pt x="121893" y="89671"/>
                </a:lnTo>
                <a:lnTo>
                  <a:pt x="124556" y="80570"/>
                </a:lnTo>
                <a:lnTo>
                  <a:pt x="123505" y="77283"/>
                </a:lnTo>
                <a:lnTo>
                  <a:pt x="121535" y="72552"/>
                </a:lnTo>
                <a:lnTo>
                  <a:pt x="118951" y="66857"/>
                </a:lnTo>
                <a:lnTo>
                  <a:pt x="115958" y="63062"/>
                </a:lnTo>
                <a:lnTo>
                  <a:pt x="112693" y="60531"/>
                </a:lnTo>
                <a:lnTo>
                  <a:pt x="102352" y="55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"/>
          <p:cNvSpPr/>
          <p:nvPr/>
        </p:nvSpPr>
        <p:spPr>
          <a:xfrm>
            <a:off x="6824334" y="4492302"/>
            <a:ext cx="513571" cy="273960"/>
          </a:xfrm>
          <a:custGeom>
            <a:avLst/>
            <a:gdLst/>
            <a:ahLst/>
            <a:cxnLst/>
            <a:rect l="0" t="0" r="0" b="0"/>
            <a:pathLst>
              <a:path w="513571" h="273960">
                <a:moveTo>
                  <a:pt x="102246" y="45407"/>
                </a:moveTo>
                <a:lnTo>
                  <a:pt x="66654" y="45407"/>
                </a:lnTo>
                <a:lnTo>
                  <a:pt x="62008" y="46677"/>
                </a:lnTo>
                <a:lnTo>
                  <a:pt x="53459" y="51475"/>
                </a:lnTo>
                <a:lnTo>
                  <a:pt x="45426" y="57841"/>
                </a:lnTo>
                <a:lnTo>
                  <a:pt x="41506" y="61316"/>
                </a:lnTo>
                <a:lnTo>
                  <a:pt x="38892" y="64903"/>
                </a:lnTo>
                <a:lnTo>
                  <a:pt x="35989" y="72275"/>
                </a:lnTo>
                <a:lnTo>
                  <a:pt x="31311" y="79785"/>
                </a:lnTo>
                <a:lnTo>
                  <a:pt x="28286" y="83566"/>
                </a:lnTo>
                <a:lnTo>
                  <a:pt x="26269" y="87357"/>
                </a:lnTo>
                <a:lnTo>
                  <a:pt x="22161" y="100029"/>
                </a:lnTo>
                <a:lnTo>
                  <a:pt x="19646" y="105952"/>
                </a:lnTo>
                <a:lnTo>
                  <a:pt x="16699" y="112440"/>
                </a:lnTo>
                <a:lnTo>
                  <a:pt x="13465" y="121846"/>
                </a:lnTo>
                <a:lnTo>
                  <a:pt x="10038" y="133197"/>
                </a:lnTo>
                <a:lnTo>
                  <a:pt x="6484" y="145843"/>
                </a:lnTo>
                <a:lnTo>
                  <a:pt x="4115" y="158085"/>
                </a:lnTo>
                <a:lnTo>
                  <a:pt x="2535" y="170056"/>
                </a:lnTo>
                <a:lnTo>
                  <a:pt x="1481" y="181846"/>
                </a:lnTo>
                <a:lnTo>
                  <a:pt x="780" y="192247"/>
                </a:lnTo>
                <a:lnTo>
                  <a:pt x="312" y="201720"/>
                </a:lnTo>
                <a:lnTo>
                  <a:pt x="0" y="210576"/>
                </a:lnTo>
                <a:lnTo>
                  <a:pt x="1061" y="219020"/>
                </a:lnTo>
                <a:lnTo>
                  <a:pt x="3039" y="227189"/>
                </a:lnTo>
                <a:lnTo>
                  <a:pt x="5628" y="235175"/>
                </a:lnTo>
                <a:lnTo>
                  <a:pt x="7354" y="241769"/>
                </a:lnTo>
                <a:lnTo>
                  <a:pt x="8505" y="247435"/>
                </a:lnTo>
                <a:lnTo>
                  <a:pt x="9272" y="252483"/>
                </a:lnTo>
                <a:lnTo>
                  <a:pt x="11053" y="255848"/>
                </a:lnTo>
                <a:lnTo>
                  <a:pt x="13511" y="258091"/>
                </a:lnTo>
                <a:lnTo>
                  <a:pt x="19628" y="261853"/>
                </a:lnTo>
                <a:lnTo>
                  <a:pt x="26581" y="267759"/>
                </a:lnTo>
                <a:lnTo>
                  <a:pt x="30212" y="269842"/>
                </a:lnTo>
                <a:lnTo>
                  <a:pt x="37633" y="272156"/>
                </a:lnTo>
                <a:lnTo>
                  <a:pt x="52747" y="273642"/>
                </a:lnTo>
                <a:lnTo>
                  <a:pt x="67962" y="273935"/>
                </a:lnTo>
                <a:lnTo>
                  <a:pt x="71769" y="273959"/>
                </a:lnTo>
                <a:lnTo>
                  <a:pt x="75578" y="272705"/>
                </a:lnTo>
                <a:lnTo>
                  <a:pt x="100693" y="258094"/>
                </a:lnTo>
                <a:lnTo>
                  <a:pt x="111293" y="250848"/>
                </a:lnTo>
                <a:lnTo>
                  <a:pt x="115897" y="247138"/>
                </a:lnTo>
                <a:lnTo>
                  <a:pt x="120237" y="242124"/>
                </a:lnTo>
                <a:lnTo>
                  <a:pt x="124399" y="236242"/>
                </a:lnTo>
                <a:lnTo>
                  <a:pt x="128444" y="229781"/>
                </a:lnTo>
                <a:lnTo>
                  <a:pt x="132411" y="224203"/>
                </a:lnTo>
                <a:lnTo>
                  <a:pt x="136326" y="219214"/>
                </a:lnTo>
                <a:lnTo>
                  <a:pt x="140206" y="214619"/>
                </a:lnTo>
                <a:lnTo>
                  <a:pt x="147903" y="206126"/>
                </a:lnTo>
                <a:lnTo>
                  <a:pt x="151734" y="202083"/>
                </a:lnTo>
                <a:lnTo>
                  <a:pt x="155558" y="196848"/>
                </a:lnTo>
                <a:lnTo>
                  <a:pt x="159377" y="190818"/>
                </a:lnTo>
                <a:lnTo>
                  <a:pt x="163193" y="184258"/>
                </a:lnTo>
                <a:lnTo>
                  <a:pt x="167007" y="177344"/>
                </a:lnTo>
                <a:lnTo>
                  <a:pt x="174632" y="162889"/>
                </a:lnTo>
                <a:lnTo>
                  <a:pt x="178443" y="156749"/>
                </a:lnTo>
                <a:lnTo>
                  <a:pt x="182254" y="151385"/>
                </a:lnTo>
                <a:lnTo>
                  <a:pt x="186065" y="146539"/>
                </a:lnTo>
                <a:lnTo>
                  <a:pt x="189875" y="139499"/>
                </a:lnTo>
                <a:lnTo>
                  <a:pt x="193684" y="130995"/>
                </a:lnTo>
                <a:lnTo>
                  <a:pt x="197495" y="121516"/>
                </a:lnTo>
                <a:lnTo>
                  <a:pt x="200035" y="113926"/>
                </a:lnTo>
                <a:lnTo>
                  <a:pt x="201728" y="107597"/>
                </a:lnTo>
                <a:lnTo>
                  <a:pt x="202857" y="102107"/>
                </a:lnTo>
                <a:lnTo>
                  <a:pt x="210514" y="70109"/>
                </a:lnTo>
                <a:lnTo>
                  <a:pt x="211255" y="60606"/>
                </a:lnTo>
                <a:lnTo>
                  <a:pt x="210478" y="53000"/>
                </a:lnTo>
                <a:lnTo>
                  <a:pt x="208690" y="46659"/>
                </a:lnTo>
                <a:lnTo>
                  <a:pt x="207499" y="41161"/>
                </a:lnTo>
                <a:lnTo>
                  <a:pt x="206705" y="36227"/>
                </a:lnTo>
                <a:lnTo>
                  <a:pt x="206174" y="31667"/>
                </a:lnTo>
                <a:lnTo>
                  <a:pt x="204552" y="28627"/>
                </a:lnTo>
                <a:lnTo>
                  <a:pt x="202199" y="26601"/>
                </a:lnTo>
                <a:lnTo>
                  <a:pt x="199362" y="25249"/>
                </a:lnTo>
                <a:lnTo>
                  <a:pt x="192822" y="23748"/>
                </a:lnTo>
                <a:lnTo>
                  <a:pt x="184343" y="22785"/>
                </a:lnTo>
                <a:lnTo>
                  <a:pt x="179796" y="26040"/>
                </a:lnTo>
                <a:lnTo>
                  <a:pt x="176806" y="28685"/>
                </a:lnTo>
                <a:lnTo>
                  <a:pt x="173543" y="32989"/>
                </a:lnTo>
                <a:lnTo>
                  <a:pt x="170097" y="38399"/>
                </a:lnTo>
                <a:lnTo>
                  <a:pt x="166529" y="44545"/>
                </a:lnTo>
                <a:lnTo>
                  <a:pt x="164152" y="49912"/>
                </a:lnTo>
                <a:lnTo>
                  <a:pt x="162566" y="54761"/>
                </a:lnTo>
                <a:lnTo>
                  <a:pt x="161510" y="59263"/>
                </a:lnTo>
                <a:lnTo>
                  <a:pt x="159535" y="64805"/>
                </a:lnTo>
                <a:lnTo>
                  <a:pt x="156948" y="71039"/>
                </a:lnTo>
                <a:lnTo>
                  <a:pt x="153954" y="77735"/>
                </a:lnTo>
                <a:lnTo>
                  <a:pt x="151958" y="86009"/>
                </a:lnTo>
                <a:lnTo>
                  <a:pt x="150627" y="95335"/>
                </a:lnTo>
                <a:lnTo>
                  <a:pt x="149740" y="105363"/>
                </a:lnTo>
                <a:lnTo>
                  <a:pt x="149148" y="114588"/>
                </a:lnTo>
                <a:lnTo>
                  <a:pt x="148492" y="131611"/>
                </a:lnTo>
                <a:lnTo>
                  <a:pt x="148121" y="149407"/>
                </a:lnTo>
                <a:lnTo>
                  <a:pt x="149339" y="156650"/>
                </a:lnTo>
                <a:lnTo>
                  <a:pt x="151422" y="165290"/>
                </a:lnTo>
                <a:lnTo>
                  <a:pt x="154080" y="174859"/>
                </a:lnTo>
                <a:lnTo>
                  <a:pt x="155852" y="182508"/>
                </a:lnTo>
                <a:lnTo>
                  <a:pt x="157032" y="188878"/>
                </a:lnTo>
                <a:lnTo>
                  <a:pt x="157820" y="194394"/>
                </a:lnTo>
                <a:lnTo>
                  <a:pt x="158345" y="199342"/>
                </a:lnTo>
                <a:lnTo>
                  <a:pt x="158696" y="203911"/>
                </a:lnTo>
                <a:lnTo>
                  <a:pt x="158928" y="208226"/>
                </a:lnTo>
                <a:lnTo>
                  <a:pt x="160354" y="212374"/>
                </a:lnTo>
                <a:lnTo>
                  <a:pt x="165326" y="220368"/>
                </a:lnTo>
                <a:lnTo>
                  <a:pt x="171767" y="228154"/>
                </a:lnTo>
                <a:lnTo>
                  <a:pt x="175264" y="232009"/>
                </a:lnTo>
                <a:lnTo>
                  <a:pt x="180134" y="234578"/>
                </a:lnTo>
                <a:lnTo>
                  <a:pt x="192319" y="237433"/>
                </a:lnTo>
                <a:lnTo>
                  <a:pt x="207392" y="239040"/>
                </a:lnTo>
                <a:lnTo>
                  <a:pt x="219251" y="239417"/>
                </a:lnTo>
                <a:lnTo>
                  <a:pt x="225969" y="239517"/>
                </a:lnTo>
                <a:lnTo>
                  <a:pt x="230448" y="238314"/>
                </a:lnTo>
                <a:lnTo>
                  <a:pt x="233434" y="236242"/>
                </a:lnTo>
                <a:lnTo>
                  <a:pt x="239292" y="229283"/>
                </a:lnTo>
                <a:lnTo>
                  <a:pt x="250361" y="217723"/>
                </a:lnTo>
                <a:lnTo>
                  <a:pt x="264806" y="203003"/>
                </a:lnTo>
                <a:lnTo>
                  <a:pt x="269040" y="197461"/>
                </a:lnTo>
                <a:lnTo>
                  <a:pt x="273132" y="191226"/>
                </a:lnTo>
                <a:lnTo>
                  <a:pt x="277129" y="184530"/>
                </a:lnTo>
                <a:lnTo>
                  <a:pt x="279795" y="178796"/>
                </a:lnTo>
                <a:lnTo>
                  <a:pt x="281572" y="173703"/>
                </a:lnTo>
                <a:lnTo>
                  <a:pt x="282756" y="169038"/>
                </a:lnTo>
                <a:lnTo>
                  <a:pt x="284816" y="163388"/>
                </a:lnTo>
                <a:lnTo>
                  <a:pt x="287459" y="157081"/>
                </a:lnTo>
                <a:lnTo>
                  <a:pt x="290491" y="150337"/>
                </a:lnTo>
                <a:lnTo>
                  <a:pt x="292512" y="143300"/>
                </a:lnTo>
                <a:lnTo>
                  <a:pt x="293860" y="136069"/>
                </a:lnTo>
                <a:lnTo>
                  <a:pt x="294759" y="128708"/>
                </a:lnTo>
                <a:lnTo>
                  <a:pt x="296628" y="121262"/>
                </a:lnTo>
                <a:lnTo>
                  <a:pt x="299144" y="113757"/>
                </a:lnTo>
                <a:lnTo>
                  <a:pt x="302091" y="106214"/>
                </a:lnTo>
                <a:lnTo>
                  <a:pt x="308752" y="87672"/>
                </a:lnTo>
                <a:lnTo>
                  <a:pt x="312307" y="77394"/>
                </a:lnTo>
                <a:lnTo>
                  <a:pt x="314676" y="68002"/>
                </a:lnTo>
                <a:lnTo>
                  <a:pt x="316256" y="59200"/>
                </a:lnTo>
                <a:lnTo>
                  <a:pt x="317309" y="50793"/>
                </a:lnTo>
                <a:lnTo>
                  <a:pt x="318011" y="43918"/>
                </a:lnTo>
                <a:lnTo>
                  <a:pt x="318479" y="38064"/>
                </a:lnTo>
                <a:lnTo>
                  <a:pt x="318791" y="32892"/>
                </a:lnTo>
                <a:lnTo>
                  <a:pt x="320270" y="25634"/>
                </a:lnTo>
                <a:lnTo>
                  <a:pt x="322525" y="16985"/>
                </a:lnTo>
                <a:lnTo>
                  <a:pt x="325299" y="7409"/>
                </a:lnTo>
                <a:lnTo>
                  <a:pt x="327148" y="2295"/>
                </a:lnTo>
                <a:lnTo>
                  <a:pt x="328380" y="156"/>
                </a:lnTo>
                <a:lnTo>
                  <a:pt x="329202" y="0"/>
                </a:lnTo>
                <a:lnTo>
                  <a:pt x="329750" y="1165"/>
                </a:lnTo>
                <a:lnTo>
                  <a:pt x="330358" y="5848"/>
                </a:lnTo>
                <a:lnTo>
                  <a:pt x="331791" y="7604"/>
                </a:lnTo>
                <a:lnTo>
                  <a:pt x="334015" y="8775"/>
                </a:lnTo>
                <a:lnTo>
                  <a:pt x="336769" y="9556"/>
                </a:lnTo>
                <a:lnTo>
                  <a:pt x="338604" y="13886"/>
                </a:lnTo>
                <a:lnTo>
                  <a:pt x="339828" y="20584"/>
                </a:lnTo>
                <a:lnTo>
                  <a:pt x="340644" y="28858"/>
                </a:lnTo>
                <a:lnTo>
                  <a:pt x="344937" y="58372"/>
                </a:lnTo>
                <a:lnTo>
                  <a:pt x="351078" y="95619"/>
                </a:lnTo>
                <a:lnTo>
                  <a:pt x="358041" y="133341"/>
                </a:lnTo>
                <a:lnTo>
                  <a:pt x="360406" y="148480"/>
                </a:lnTo>
                <a:lnTo>
                  <a:pt x="361983" y="161112"/>
                </a:lnTo>
                <a:lnTo>
                  <a:pt x="363034" y="172074"/>
                </a:lnTo>
                <a:lnTo>
                  <a:pt x="363735" y="181922"/>
                </a:lnTo>
                <a:lnTo>
                  <a:pt x="364201" y="191027"/>
                </a:lnTo>
                <a:lnTo>
                  <a:pt x="364514" y="199637"/>
                </a:lnTo>
                <a:lnTo>
                  <a:pt x="365991" y="206647"/>
                </a:lnTo>
                <a:lnTo>
                  <a:pt x="368246" y="212591"/>
                </a:lnTo>
                <a:lnTo>
                  <a:pt x="371019" y="217823"/>
                </a:lnTo>
                <a:lnTo>
                  <a:pt x="371598" y="220041"/>
                </a:lnTo>
                <a:lnTo>
                  <a:pt x="370714" y="220250"/>
                </a:lnTo>
                <a:lnTo>
                  <a:pt x="368854" y="219119"/>
                </a:lnTo>
                <a:lnTo>
                  <a:pt x="367615" y="213285"/>
                </a:lnTo>
                <a:lnTo>
                  <a:pt x="366788" y="204316"/>
                </a:lnTo>
                <a:lnTo>
                  <a:pt x="365870" y="184614"/>
                </a:lnTo>
                <a:lnTo>
                  <a:pt x="365462" y="171623"/>
                </a:lnTo>
                <a:lnTo>
                  <a:pt x="366623" y="165111"/>
                </a:lnTo>
                <a:lnTo>
                  <a:pt x="368668" y="158230"/>
                </a:lnTo>
                <a:lnTo>
                  <a:pt x="371300" y="151102"/>
                </a:lnTo>
                <a:lnTo>
                  <a:pt x="374325" y="141271"/>
                </a:lnTo>
                <a:lnTo>
                  <a:pt x="381073" y="116800"/>
                </a:lnTo>
                <a:lnTo>
                  <a:pt x="385921" y="103163"/>
                </a:lnTo>
                <a:lnTo>
                  <a:pt x="391692" y="88991"/>
                </a:lnTo>
                <a:lnTo>
                  <a:pt x="398080" y="74463"/>
                </a:lnTo>
                <a:lnTo>
                  <a:pt x="403609" y="63508"/>
                </a:lnTo>
                <a:lnTo>
                  <a:pt x="408564" y="54934"/>
                </a:lnTo>
                <a:lnTo>
                  <a:pt x="413138" y="47949"/>
                </a:lnTo>
                <a:lnTo>
                  <a:pt x="417457" y="42022"/>
                </a:lnTo>
                <a:lnTo>
                  <a:pt x="421607" y="36801"/>
                </a:lnTo>
                <a:lnTo>
                  <a:pt x="425643" y="32049"/>
                </a:lnTo>
                <a:lnTo>
                  <a:pt x="429603" y="27612"/>
                </a:lnTo>
                <a:lnTo>
                  <a:pt x="437391" y="19295"/>
                </a:lnTo>
                <a:lnTo>
                  <a:pt x="441246" y="16569"/>
                </a:lnTo>
                <a:lnTo>
                  <a:pt x="448916" y="13540"/>
                </a:lnTo>
                <a:lnTo>
                  <a:pt x="464188" y="11596"/>
                </a:lnTo>
                <a:lnTo>
                  <a:pt x="471812" y="11330"/>
                </a:lnTo>
                <a:lnTo>
                  <a:pt x="474353" y="12530"/>
                </a:lnTo>
                <a:lnTo>
                  <a:pt x="476048" y="14598"/>
                </a:lnTo>
                <a:lnTo>
                  <a:pt x="477176" y="17248"/>
                </a:lnTo>
                <a:lnTo>
                  <a:pt x="481819" y="23579"/>
                </a:lnTo>
                <a:lnTo>
                  <a:pt x="488115" y="30626"/>
                </a:lnTo>
                <a:lnTo>
                  <a:pt x="495146" y="37991"/>
                </a:lnTo>
                <a:lnTo>
                  <a:pt x="497529" y="41733"/>
                </a:lnTo>
                <a:lnTo>
                  <a:pt x="500177" y="49278"/>
                </a:lnTo>
                <a:lnTo>
                  <a:pt x="502153" y="54338"/>
                </a:lnTo>
                <a:lnTo>
                  <a:pt x="504741" y="60251"/>
                </a:lnTo>
                <a:lnTo>
                  <a:pt x="507736" y="66733"/>
                </a:lnTo>
                <a:lnTo>
                  <a:pt x="509733" y="74864"/>
                </a:lnTo>
                <a:lnTo>
                  <a:pt x="511063" y="84096"/>
                </a:lnTo>
                <a:lnTo>
                  <a:pt x="511951" y="94059"/>
                </a:lnTo>
                <a:lnTo>
                  <a:pt x="512542" y="110862"/>
                </a:lnTo>
                <a:lnTo>
                  <a:pt x="513570" y="197035"/>
                </a:lnTo>
                <a:lnTo>
                  <a:pt x="512352" y="204912"/>
                </a:lnTo>
                <a:lnTo>
                  <a:pt x="510270" y="211434"/>
                </a:lnTo>
                <a:lnTo>
                  <a:pt x="507612" y="217052"/>
                </a:lnTo>
                <a:lnTo>
                  <a:pt x="505840" y="222067"/>
                </a:lnTo>
                <a:lnTo>
                  <a:pt x="504658" y="226681"/>
                </a:lnTo>
                <a:lnTo>
                  <a:pt x="503345" y="235193"/>
                </a:lnTo>
                <a:lnTo>
                  <a:pt x="502762" y="243210"/>
                </a:lnTo>
                <a:lnTo>
                  <a:pt x="502296" y="251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"/>
          <p:cNvSpPr/>
          <p:nvPr/>
        </p:nvSpPr>
        <p:spPr>
          <a:xfrm>
            <a:off x="7452359" y="4331970"/>
            <a:ext cx="22861" cy="457200"/>
          </a:xfrm>
          <a:custGeom>
            <a:avLst/>
            <a:gdLst/>
            <a:ahLst/>
            <a:cxnLst/>
            <a:rect l="0" t="0" r="0" b="0"/>
            <a:pathLst>
              <a:path w="22861" h="457200">
                <a:moveTo>
                  <a:pt x="22860" y="0"/>
                </a:moveTo>
                <a:lnTo>
                  <a:pt x="22860" y="12135"/>
                </a:lnTo>
                <a:lnTo>
                  <a:pt x="21591" y="19520"/>
                </a:lnTo>
                <a:lnTo>
                  <a:pt x="19474" y="28253"/>
                </a:lnTo>
                <a:lnTo>
                  <a:pt x="16793" y="37885"/>
                </a:lnTo>
                <a:lnTo>
                  <a:pt x="15005" y="49386"/>
                </a:lnTo>
                <a:lnTo>
                  <a:pt x="13813" y="62134"/>
                </a:lnTo>
                <a:lnTo>
                  <a:pt x="13019" y="75713"/>
                </a:lnTo>
                <a:lnTo>
                  <a:pt x="12137" y="104346"/>
                </a:lnTo>
                <a:lnTo>
                  <a:pt x="11570" y="151985"/>
                </a:lnTo>
                <a:lnTo>
                  <a:pt x="10253" y="162283"/>
                </a:lnTo>
                <a:lnTo>
                  <a:pt x="8106" y="172959"/>
                </a:lnTo>
                <a:lnTo>
                  <a:pt x="5405" y="183886"/>
                </a:lnTo>
                <a:lnTo>
                  <a:pt x="3603" y="193710"/>
                </a:lnTo>
                <a:lnTo>
                  <a:pt x="2403" y="202800"/>
                </a:lnTo>
                <a:lnTo>
                  <a:pt x="1602" y="211400"/>
                </a:lnTo>
                <a:lnTo>
                  <a:pt x="1068" y="220943"/>
                </a:lnTo>
                <a:lnTo>
                  <a:pt x="475" y="241707"/>
                </a:lnTo>
                <a:lnTo>
                  <a:pt x="63" y="288354"/>
                </a:lnTo>
                <a:lnTo>
                  <a:pt x="0" y="4571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"/>
          <p:cNvSpPr/>
          <p:nvPr/>
        </p:nvSpPr>
        <p:spPr>
          <a:xfrm>
            <a:off x="7360919" y="4311928"/>
            <a:ext cx="708661" cy="423288"/>
          </a:xfrm>
          <a:custGeom>
            <a:avLst/>
            <a:gdLst/>
            <a:ahLst/>
            <a:cxnLst/>
            <a:rect l="0" t="0" r="0" b="0"/>
            <a:pathLst>
              <a:path w="708661" h="423288">
                <a:moveTo>
                  <a:pt x="0" y="260072"/>
                </a:moveTo>
                <a:lnTo>
                  <a:pt x="18204" y="254004"/>
                </a:lnTo>
                <a:lnTo>
                  <a:pt x="37301" y="251024"/>
                </a:lnTo>
                <a:lnTo>
                  <a:pt x="57219" y="248431"/>
                </a:lnTo>
                <a:lnTo>
                  <a:pt x="74538" y="243044"/>
                </a:lnTo>
                <a:lnTo>
                  <a:pt x="90702" y="239804"/>
                </a:lnTo>
                <a:lnTo>
                  <a:pt x="98568" y="238940"/>
                </a:lnTo>
                <a:lnTo>
                  <a:pt x="110162" y="235823"/>
                </a:lnTo>
                <a:lnTo>
                  <a:pt x="124241" y="231206"/>
                </a:lnTo>
                <a:lnTo>
                  <a:pt x="139978" y="225588"/>
                </a:lnTo>
                <a:lnTo>
                  <a:pt x="160849" y="215959"/>
                </a:lnTo>
                <a:lnTo>
                  <a:pt x="168193" y="211613"/>
                </a:lnTo>
                <a:lnTo>
                  <a:pt x="183126" y="206784"/>
                </a:lnTo>
                <a:lnTo>
                  <a:pt x="202427" y="204066"/>
                </a:lnTo>
                <a:lnTo>
                  <a:pt x="207342" y="203685"/>
                </a:lnTo>
                <a:lnTo>
                  <a:pt x="211888" y="202160"/>
                </a:lnTo>
                <a:lnTo>
                  <a:pt x="220326" y="197080"/>
                </a:lnTo>
                <a:lnTo>
                  <a:pt x="224354" y="196487"/>
                </a:lnTo>
                <a:lnTo>
                  <a:pt x="228310" y="197362"/>
                </a:lnTo>
                <a:lnTo>
                  <a:pt x="232216" y="199215"/>
                </a:lnTo>
                <a:lnTo>
                  <a:pt x="234822" y="201720"/>
                </a:lnTo>
                <a:lnTo>
                  <a:pt x="236558" y="204661"/>
                </a:lnTo>
                <a:lnTo>
                  <a:pt x="239344" y="212438"/>
                </a:lnTo>
                <a:lnTo>
                  <a:pt x="239895" y="224369"/>
                </a:lnTo>
                <a:lnTo>
                  <a:pt x="240025" y="269522"/>
                </a:lnTo>
                <a:lnTo>
                  <a:pt x="238757" y="279072"/>
                </a:lnTo>
                <a:lnTo>
                  <a:pt x="236642" y="290518"/>
                </a:lnTo>
                <a:lnTo>
                  <a:pt x="233961" y="303230"/>
                </a:lnTo>
                <a:lnTo>
                  <a:pt x="233444" y="320593"/>
                </a:lnTo>
                <a:lnTo>
                  <a:pt x="234370" y="341060"/>
                </a:lnTo>
                <a:lnTo>
                  <a:pt x="237514" y="379886"/>
                </a:lnTo>
                <a:lnTo>
                  <a:pt x="238912" y="401376"/>
                </a:lnTo>
                <a:lnTo>
                  <a:pt x="239534" y="415160"/>
                </a:lnTo>
                <a:lnTo>
                  <a:pt x="239810" y="422979"/>
                </a:lnTo>
                <a:lnTo>
                  <a:pt x="239883" y="423287"/>
                </a:lnTo>
                <a:lnTo>
                  <a:pt x="239987" y="414265"/>
                </a:lnTo>
                <a:lnTo>
                  <a:pt x="240002" y="408587"/>
                </a:lnTo>
                <a:lnTo>
                  <a:pt x="241282" y="399722"/>
                </a:lnTo>
                <a:lnTo>
                  <a:pt x="243404" y="388732"/>
                </a:lnTo>
                <a:lnTo>
                  <a:pt x="249150" y="362974"/>
                </a:lnTo>
                <a:lnTo>
                  <a:pt x="255937" y="334593"/>
                </a:lnTo>
                <a:lnTo>
                  <a:pt x="259525" y="322452"/>
                </a:lnTo>
                <a:lnTo>
                  <a:pt x="263187" y="311819"/>
                </a:lnTo>
                <a:lnTo>
                  <a:pt x="266899" y="302189"/>
                </a:lnTo>
                <a:lnTo>
                  <a:pt x="270643" y="293230"/>
                </a:lnTo>
                <a:lnTo>
                  <a:pt x="274408" y="284717"/>
                </a:lnTo>
                <a:lnTo>
                  <a:pt x="278189" y="276502"/>
                </a:lnTo>
                <a:lnTo>
                  <a:pt x="285777" y="263987"/>
                </a:lnTo>
                <a:lnTo>
                  <a:pt x="293382" y="254192"/>
                </a:lnTo>
                <a:lnTo>
                  <a:pt x="304804" y="241537"/>
                </a:lnTo>
                <a:lnTo>
                  <a:pt x="312422" y="233631"/>
                </a:lnTo>
                <a:lnTo>
                  <a:pt x="329919" y="222039"/>
                </a:lnTo>
                <a:lnTo>
                  <a:pt x="345122" y="210562"/>
                </a:lnTo>
                <a:lnTo>
                  <a:pt x="350731" y="208015"/>
                </a:lnTo>
                <a:lnTo>
                  <a:pt x="363738" y="205185"/>
                </a:lnTo>
                <a:lnTo>
                  <a:pt x="381371" y="207314"/>
                </a:lnTo>
                <a:lnTo>
                  <a:pt x="391407" y="209660"/>
                </a:lnTo>
                <a:lnTo>
                  <a:pt x="398098" y="209954"/>
                </a:lnTo>
                <a:lnTo>
                  <a:pt x="402559" y="208880"/>
                </a:lnTo>
                <a:lnTo>
                  <a:pt x="405533" y="206894"/>
                </a:lnTo>
                <a:lnTo>
                  <a:pt x="406245" y="205569"/>
                </a:lnTo>
                <a:lnTo>
                  <a:pt x="405451" y="204687"/>
                </a:lnTo>
                <a:lnTo>
                  <a:pt x="403650" y="204098"/>
                </a:lnTo>
                <a:lnTo>
                  <a:pt x="401180" y="204976"/>
                </a:lnTo>
                <a:lnTo>
                  <a:pt x="390526" y="212866"/>
                </a:lnTo>
                <a:lnTo>
                  <a:pt x="379872" y="223183"/>
                </a:lnTo>
                <a:lnTo>
                  <a:pt x="372878" y="230130"/>
                </a:lnTo>
                <a:lnTo>
                  <a:pt x="370505" y="235030"/>
                </a:lnTo>
                <a:lnTo>
                  <a:pt x="367869" y="247249"/>
                </a:lnTo>
                <a:lnTo>
                  <a:pt x="363311" y="257759"/>
                </a:lnTo>
                <a:lnTo>
                  <a:pt x="358322" y="266664"/>
                </a:lnTo>
                <a:lnTo>
                  <a:pt x="356105" y="274855"/>
                </a:lnTo>
                <a:lnTo>
                  <a:pt x="354243" y="281357"/>
                </a:lnTo>
                <a:lnTo>
                  <a:pt x="348788" y="298742"/>
                </a:lnTo>
                <a:lnTo>
                  <a:pt x="346826" y="307441"/>
                </a:lnTo>
                <a:lnTo>
                  <a:pt x="345517" y="315781"/>
                </a:lnTo>
                <a:lnTo>
                  <a:pt x="344645" y="323881"/>
                </a:lnTo>
                <a:lnTo>
                  <a:pt x="343676" y="336268"/>
                </a:lnTo>
                <a:lnTo>
                  <a:pt x="343245" y="347276"/>
                </a:lnTo>
                <a:lnTo>
                  <a:pt x="343053" y="360636"/>
                </a:lnTo>
                <a:lnTo>
                  <a:pt x="344273" y="366485"/>
                </a:lnTo>
                <a:lnTo>
                  <a:pt x="350786" y="379513"/>
                </a:lnTo>
                <a:lnTo>
                  <a:pt x="352755" y="383007"/>
                </a:lnTo>
                <a:lnTo>
                  <a:pt x="354550" y="382668"/>
                </a:lnTo>
                <a:lnTo>
                  <a:pt x="363144" y="377394"/>
                </a:lnTo>
                <a:lnTo>
                  <a:pt x="370101" y="375715"/>
                </a:lnTo>
                <a:lnTo>
                  <a:pt x="372464" y="372727"/>
                </a:lnTo>
                <a:lnTo>
                  <a:pt x="374040" y="368195"/>
                </a:lnTo>
                <a:lnTo>
                  <a:pt x="375090" y="362634"/>
                </a:lnTo>
                <a:lnTo>
                  <a:pt x="383030" y="349682"/>
                </a:lnTo>
                <a:lnTo>
                  <a:pt x="388704" y="342671"/>
                </a:lnTo>
                <a:lnTo>
                  <a:pt x="393756" y="335458"/>
                </a:lnTo>
                <a:lnTo>
                  <a:pt x="398394" y="328109"/>
                </a:lnTo>
                <a:lnTo>
                  <a:pt x="402756" y="320670"/>
                </a:lnTo>
                <a:lnTo>
                  <a:pt x="407603" y="309018"/>
                </a:lnTo>
                <a:lnTo>
                  <a:pt x="416783" y="272985"/>
                </a:lnTo>
                <a:lnTo>
                  <a:pt x="418825" y="261061"/>
                </a:lnTo>
                <a:lnTo>
                  <a:pt x="420187" y="249301"/>
                </a:lnTo>
                <a:lnTo>
                  <a:pt x="421095" y="237651"/>
                </a:lnTo>
                <a:lnTo>
                  <a:pt x="422103" y="228094"/>
                </a:lnTo>
                <a:lnTo>
                  <a:pt x="422373" y="227323"/>
                </a:lnTo>
                <a:lnTo>
                  <a:pt x="423822" y="228079"/>
                </a:lnTo>
                <a:lnTo>
                  <a:pt x="428819" y="232306"/>
                </a:lnTo>
                <a:lnTo>
                  <a:pt x="431930" y="240291"/>
                </a:lnTo>
                <a:lnTo>
                  <a:pt x="435273" y="251965"/>
                </a:lnTo>
                <a:lnTo>
                  <a:pt x="438773" y="266097"/>
                </a:lnTo>
                <a:lnTo>
                  <a:pt x="443644" y="280599"/>
                </a:lnTo>
                <a:lnTo>
                  <a:pt x="449434" y="295346"/>
                </a:lnTo>
                <a:lnTo>
                  <a:pt x="455832" y="310258"/>
                </a:lnTo>
                <a:lnTo>
                  <a:pt x="460098" y="321469"/>
                </a:lnTo>
                <a:lnTo>
                  <a:pt x="462942" y="330213"/>
                </a:lnTo>
                <a:lnTo>
                  <a:pt x="464838" y="337313"/>
                </a:lnTo>
                <a:lnTo>
                  <a:pt x="467372" y="342046"/>
                </a:lnTo>
                <a:lnTo>
                  <a:pt x="470332" y="345201"/>
                </a:lnTo>
                <a:lnTo>
                  <a:pt x="473574" y="347304"/>
                </a:lnTo>
                <a:lnTo>
                  <a:pt x="480565" y="349642"/>
                </a:lnTo>
                <a:lnTo>
                  <a:pt x="499177" y="351265"/>
                </a:lnTo>
                <a:lnTo>
                  <a:pt x="506760" y="351402"/>
                </a:lnTo>
                <a:lnTo>
                  <a:pt x="509291" y="350168"/>
                </a:lnTo>
                <a:lnTo>
                  <a:pt x="510978" y="348076"/>
                </a:lnTo>
                <a:lnTo>
                  <a:pt x="512101" y="345411"/>
                </a:lnTo>
                <a:lnTo>
                  <a:pt x="520124" y="335677"/>
                </a:lnTo>
                <a:lnTo>
                  <a:pt x="525819" y="329525"/>
                </a:lnTo>
                <a:lnTo>
                  <a:pt x="530886" y="320344"/>
                </a:lnTo>
                <a:lnTo>
                  <a:pt x="535535" y="309143"/>
                </a:lnTo>
                <a:lnTo>
                  <a:pt x="539903" y="296596"/>
                </a:lnTo>
                <a:lnTo>
                  <a:pt x="546626" y="279341"/>
                </a:lnTo>
                <a:lnTo>
                  <a:pt x="564255" y="236462"/>
                </a:lnTo>
                <a:lnTo>
                  <a:pt x="574290" y="210042"/>
                </a:lnTo>
                <a:lnTo>
                  <a:pt x="595600" y="150206"/>
                </a:lnTo>
                <a:lnTo>
                  <a:pt x="602808" y="127138"/>
                </a:lnTo>
                <a:lnTo>
                  <a:pt x="607611" y="109219"/>
                </a:lnTo>
                <a:lnTo>
                  <a:pt x="610815" y="94733"/>
                </a:lnTo>
                <a:lnTo>
                  <a:pt x="614220" y="82536"/>
                </a:lnTo>
                <a:lnTo>
                  <a:pt x="617760" y="71865"/>
                </a:lnTo>
                <a:lnTo>
                  <a:pt x="621390" y="62210"/>
                </a:lnTo>
                <a:lnTo>
                  <a:pt x="623810" y="54504"/>
                </a:lnTo>
                <a:lnTo>
                  <a:pt x="626500" y="42555"/>
                </a:lnTo>
                <a:lnTo>
                  <a:pt x="627694" y="29624"/>
                </a:lnTo>
                <a:lnTo>
                  <a:pt x="628013" y="22620"/>
                </a:lnTo>
                <a:lnTo>
                  <a:pt x="626955" y="16681"/>
                </a:lnTo>
                <a:lnTo>
                  <a:pt x="622394" y="6694"/>
                </a:lnTo>
                <a:lnTo>
                  <a:pt x="619399" y="3523"/>
                </a:lnTo>
                <a:lnTo>
                  <a:pt x="616133" y="1409"/>
                </a:lnTo>
                <a:lnTo>
                  <a:pt x="612686" y="0"/>
                </a:lnTo>
                <a:lnTo>
                  <a:pt x="609117" y="330"/>
                </a:lnTo>
                <a:lnTo>
                  <a:pt x="605468" y="1821"/>
                </a:lnTo>
                <a:lnTo>
                  <a:pt x="594265" y="9986"/>
                </a:lnTo>
                <a:lnTo>
                  <a:pt x="590487" y="13338"/>
                </a:lnTo>
                <a:lnTo>
                  <a:pt x="587968" y="18113"/>
                </a:lnTo>
                <a:lnTo>
                  <a:pt x="583153" y="36968"/>
                </a:lnTo>
                <a:lnTo>
                  <a:pt x="580539" y="44026"/>
                </a:lnTo>
                <a:lnTo>
                  <a:pt x="577526" y="51271"/>
                </a:lnTo>
                <a:lnTo>
                  <a:pt x="575518" y="58641"/>
                </a:lnTo>
                <a:lnTo>
                  <a:pt x="574178" y="66095"/>
                </a:lnTo>
                <a:lnTo>
                  <a:pt x="573285" y="73603"/>
                </a:lnTo>
                <a:lnTo>
                  <a:pt x="571421" y="81149"/>
                </a:lnTo>
                <a:lnTo>
                  <a:pt x="568907" y="88720"/>
                </a:lnTo>
                <a:lnTo>
                  <a:pt x="565962" y="96307"/>
                </a:lnTo>
                <a:lnTo>
                  <a:pt x="563998" y="105175"/>
                </a:lnTo>
                <a:lnTo>
                  <a:pt x="562688" y="114897"/>
                </a:lnTo>
                <a:lnTo>
                  <a:pt x="561816" y="125189"/>
                </a:lnTo>
                <a:lnTo>
                  <a:pt x="561234" y="134590"/>
                </a:lnTo>
                <a:lnTo>
                  <a:pt x="560588" y="151808"/>
                </a:lnTo>
                <a:lnTo>
                  <a:pt x="559145" y="166306"/>
                </a:lnTo>
                <a:lnTo>
                  <a:pt x="554156" y="206121"/>
                </a:lnTo>
                <a:lnTo>
                  <a:pt x="553587" y="222835"/>
                </a:lnTo>
                <a:lnTo>
                  <a:pt x="554478" y="236517"/>
                </a:lnTo>
                <a:lnTo>
                  <a:pt x="556342" y="248178"/>
                </a:lnTo>
                <a:lnTo>
                  <a:pt x="558855" y="259763"/>
                </a:lnTo>
                <a:lnTo>
                  <a:pt x="561801" y="271296"/>
                </a:lnTo>
                <a:lnTo>
                  <a:pt x="565033" y="282794"/>
                </a:lnTo>
                <a:lnTo>
                  <a:pt x="568459" y="293000"/>
                </a:lnTo>
                <a:lnTo>
                  <a:pt x="572013" y="302344"/>
                </a:lnTo>
                <a:lnTo>
                  <a:pt x="575652" y="311113"/>
                </a:lnTo>
                <a:lnTo>
                  <a:pt x="580618" y="319499"/>
                </a:lnTo>
                <a:lnTo>
                  <a:pt x="586469" y="327630"/>
                </a:lnTo>
                <a:lnTo>
                  <a:pt x="592909" y="335591"/>
                </a:lnTo>
                <a:lnTo>
                  <a:pt x="606839" y="347822"/>
                </a:lnTo>
                <a:lnTo>
                  <a:pt x="621496" y="357492"/>
                </a:lnTo>
                <a:lnTo>
                  <a:pt x="636478" y="366022"/>
                </a:lnTo>
                <a:lnTo>
                  <a:pt x="651602" y="370661"/>
                </a:lnTo>
                <a:lnTo>
                  <a:pt x="668062" y="372722"/>
                </a:lnTo>
                <a:lnTo>
                  <a:pt x="677784" y="373272"/>
                </a:lnTo>
                <a:lnTo>
                  <a:pt x="708660" y="374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"/>
          <p:cNvSpPr/>
          <p:nvPr/>
        </p:nvSpPr>
        <p:spPr>
          <a:xfrm>
            <a:off x="5681226" y="3063324"/>
            <a:ext cx="2456934" cy="2663106"/>
          </a:xfrm>
          <a:custGeom>
            <a:avLst/>
            <a:gdLst/>
            <a:ahLst/>
            <a:cxnLst/>
            <a:rect l="0" t="0" r="0" b="0"/>
            <a:pathLst>
              <a:path w="2456934" h="2663106">
                <a:moveTo>
                  <a:pt x="879593" y="2663105"/>
                </a:moveTo>
                <a:lnTo>
                  <a:pt x="879593" y="2644902"/>
                </a:lnTo>
                <a:lnTo>
                  <a:pt x="876207" y="2629192"/>
                </a:lnTo>
                <a:lnTo>
                  <a:pt x="849663" y="2557148"/>
                </a:lnTo>
                <a:lnTo>
                  <a:pt x="812400" y="2463492"/>
                </a:lnTo>
                <a:lnTo>
                  <a:pt x="793416" y="2420072"/>
                </a:lnTo>
                <a:lnTo>
                  <a:pt x="788443" y="2397914"/>
                </a:lnTo>
                <a:lnTo>
                  <a:pt x="765088" y="2347030"/>
                </a:lnTo>
                <a:lnTo>
                  <a:pt x="742415" y="2269173"/>
                </a:lnTo>
                <a:lnTo>
                  <a:pt x="715762" y="2197938"/>
                </a:lnTo>
                <a:lnTo>
                  <a:pt x="687824" y="2118713"/>
                </a:lnTo>
                <a:lnTo>
                  <a:pt x="661420" y="2042209"/>
                </a:lnTo>
                <a:lnTo>
                  <a:pt x="633317" y="1967602"/>
                </a:lnTo>
                <a:lnTo>
                  <a:pt x="613074" y="1912559"/>
                </a:lnTo>
                <a:lnTo>
                  <a:pt x="599890" y="1846549"/>
                </a:lnTo>
                <a:lnTo>
                  <a:pt x="578465" y="1780260"/>
                </a:lnTo>
                <a:lnTo>
                  <a:pt x="569921" y="1734148"/>
                </a:lnTo>
                <a:lnTo>
                  <a:pt x="553182" y="1685529"/>
                </a:lnTo>
                <a:lnTo>
                  <a:pt x="539462" y="1631773"/>
                </a:lnTo>
                <a:lnTo>
                  <a:pt x="518041" y="1555732"/>
                </a:lnTo>
                <a:lnTo>
                  <a:pt x="495337" y="1486697"/>
                </a:lnTo>
                <a:lnTo>
                  <a:pt x="464325" y="1411387"/>
                </a:lnTo>
                <a:lnTo>
                  <a:pt x="460080" y="1395163"/>
                </a:lnTo>
                <a:lnTo>
                  <a:pt x="458948" y="1387281"/>
                </a:lnTo>
                <a:lnTo>
                  <a:pt x="437200" y="1321399"/>
                </a:lnTo>
                <a:lnTo>
                  <a:pt x="404485" y="1241661"/>
                </a:lnTo>
                <a:lnTo>
                  <a:pt x="365187" y="1163832"/>
                </a:lnTo>
                <a:lnTo>
                  <a:pt x="333718" y="1098975"/>
                </a:lnTo>
                <a:lnTo>
                  <a:pt x="297915" y="1021206"/>
                </a:lnTo>
                <a:lnTo>
                  <a:pt x="270438" y="945185"/>
                </a:lnTo>
                <a:lnTo>
                  <a:pt x="235715" y="866447"/>
                </a:lnTo>
                <a:lnTo>
                  <a:pt x="193324" y="747914"/>
                </a:lnTo>
                <a:lnTo>
                  <a:pt x="168065" y="672849"/>
                </a:lnTo>
                <a:lnTo>
                  <a:pt x="144346" y="599512"/>
                </a:lnTo>
                <a:lnTo>
                  <a:pt x="125224" y="531042"/>
                </a:lnTo>
                <a:lnTo>
                  <a:pt x="111480" y="458290"/>
                </a:lnTo>
                <a:lnTo>
                  <a:pt x="89395" y="380135"/>
                </a:lnTo>
                <a:lnTo>
                  <a:pt x="69267" y="312275"/>
                </a:lnTo>
                <a:lnTo>
                  <a:pt x="46994" y="233066"/>
                </a:lnTo>
                <a:lnTo>
                  <a:pt x="26692" y="150922"/>
                </a:lnTo>
                <a:lnTo>
                  <a:pt x="12672" y="71432"/>
                </a:lnTo>
                <a:lnTo>
                  <a:pt x="8308" y="60064"/>
                </a:lnTo>
                <a:lnTo>
                  <a:pt x="5367" y="55254"/>
                </a:lnTo>
                <a:lnTo>
                  <a:pt x="2098" y="39751"/>
                </a:lnTo>
                <a:lnTo>
                  <a:pt x="0" y="10888"/>
                </a:lnTo>
                <a:lnTo>
                  <a:pt x="1098" y="7231"/>
                </a:lnTo>
                <a:lnTo>
                  <a:pt x="3100" y="4792"/>
                </a:lnTo>
                <a:lnTo>
                  <a:pt x="5705" y="3167"/>
                </a:lnTo>
                <a:lnTo>
                  <a:pt x="11985" y="1361"/>
                </a:lnTo>
                <a:lnTo>
                  <a:pt x="67170" y="0"/>
                </a:lnTo>
                <a:lnTo>
                  <a:pt x="94045" y="6008"/>
                </a:lnTo>
                <a:lnTo>
                  <a:pt x="137800" y="20718"/>
                </a:lnTo>
                <a:lnTo>
                  <a:pt x="151098" y="22166"/>
                </a:lnTo>
                <a:lnTo>
                  <a:pt x="192310" y="40789"/>
                </a:lnTo>
                <a:lnTo>
                  <a:pt x="207104" y="44751"/>
                </a:lnTo>
                <a:lnTo>
                  <a:pt x="222573" y="52852"/>
                </a:lnTo>
                <a:lnTo>
                  <a:pt x="249167" y="62578"/>
                </a:lnTo>
                <a:lnTo>
                  <a:pt x="268890" y="75182"/>
                </a:lnTo>
                <a:lnTo>
                  <a:pt x="340279" y="103001"/>
                </a:lnTo>
                <a:lnTo>
                  <a:pt x="355418" y="110501"/>
                </a:lnTo>
                <a:lnTo>
                  <a:pt x="427348" y="156126"/>
                </a:lnTo>
                <a:lnTo>
                  <a:pt x="499344" y="192673"/>
                </a:lnTo>
                <a:lnTo>
                  <a:pt x="573009" y="232560"/>
                </a:lnTo>
                <a:lnTo>
                  <a:pt x="644256" y="270072"/>
                </a:lnTo>
                <a:lnTo>
                  <a:pt x="708412" y="302153"/>
                </a:lnTo>
                <a:lnTo>
                  <a:pt x="778609" y="333102"/>
                </a:lnTo>
                <a:lnTo>
                  <a:pt x="838621" y="364130"/>
                </a:lnTo>
                <a:lnTo>
                  <a:pt x="907247" y="399508"/>
                </a:lnTo>
                <a:lnTo>
                  <a:pt x="979741" y="433459"/>
                </a:lnTo>
                <a:lnTo>
                  <a:pt x="1040816" y="461520"/>
                </a:lnTo>
                <a:lnTo>
                  <a:pt x="1077152" y="488136"/>
                </a:lnTo>
                <a:lnTo>
                  <a:pt x="1129476" y="512027"/>
                </a:lnTo>
                <a:lnTo>
                  <a:pt x="1193663" y="541119"/>
                </a:lnTo>
                <a:lnTo>
                  <a:pt x="1263853" y="574481"/>
                </a:lnTo>
                <a:lnTo>
                  <a:pt x="1332366" y="604036"/>
                </a:lnTo>
                <a:lnTo>
                  <a:pt x="1406390" y="640575"/>
                </a:lnTo>
                <a:lnTo>
                  <a:pt x="1479591" y="669203"/>
                </a:lnTo>
                <a:lnTo>
                  <a:pt x="1545474" y="695639"/>
                </a:lnTo>
                <a:lnTo>
                  <a:pt x="1607328" y="719559"/>
                </a:lnTo>
                <a:lnTo>
                  <a:pt x="1677535" y="744330"/>
                </a:lnTo>
                <a:lnTo>
                  <a:pt x="1747283" y="777162"/>
                </a:lnTo>
                <a:lnTo>
                  <a:pt x="1820743" y="810777"/>
                </a:lnTo>
                <a:lnTo>
                  <a:pt x="1889729" y="849884"/>
                </a:lnTo>
                <a:lnTo>
                  <a:pt x="1922266" y="866438"/>
                </a:lnTo>
                <a:lnTo>
                  <a:pt x="1980590" y="899706"/>
                </a:lnTo>
                <a:lnTo>
                  <a:pt x="2081465" y="954186"/>
                </a:lnTo>
                <a:lnTo>
                  <a:pt x="2152926" y="990617"/>
                </a:lnTo>
                <a:lnTo>
                  <a:pt x="2226311" y="1033584"/>
                </a:lnTo>
                <a:lnTo>
                  <a:pt x="2301680" y="1076240"/>
                </a:lnTo>
                <a:lnTo>
                  <a:pt x="2356965" y="1102605"/>
                </a:lnTo>
                <a:lnTo>
                  <a:pt x="2363617" y="1104611"/>
                </a:lnTo>
                <a:lnTo>
                  <a:pt x="2435854" y="1140773"/>
                </a:lnTo>
                <a:lnTo>
                  <a:pt x="2439071" y="1144027"/>
                </a:lnTo>
                <a:lnTo>
                  <a:pt x="2441215" y="1147467"/>
                </a:lnTo>
                <a:lnTo>
                  <a:pt x="2443914" y="1149759"/>
                </a:lnTo>
                <a:lnTo>
                  <a:pt x="2446984" y="1151288"/>
                </a:lnTo>
                <a:lnTo>
                  <a:pt x="2450301" y="1152307"/>
                </a:lnTo>
                <a:lnTo>
                  <a:pt x="2452512" y="1151717"/>
                </a:lnTo>
                <a:lnTo>
                  <a:pt x="2453986" y="1150053"/>
                </a:lnTo>
                <a:lnTo>
                  <a:pt x="2456933" y="114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"/>
          <p:cNvSpPr/>
          <p:nvPr/>
        </p:nvSpPr>
        <p:spPr>
          <a:xfrm>
            <a:off x="7235190" y="3486150"/>
            <a:ext cx="137161" cy="194310"/>
          </a:xfrm>
          <a:custGeom>
            <a:avLst/>
            <a:gdLst/>
            <a:ahLst/>
            <a:cxnLst/>
            <a:rect l="0" t="0" r="0" b="0"/>
            <a:pathLst>
              <a:path w="137161" h="194310">
                <a:moveTo>
                  <a:pt x="0" y="0"/>
                </a:moveTo>
                <a:lnTo>
                  <a:pt x="12135" y="12135"/>
                </a:lnTo>
                <a:lnTo>
                  <a:pt x="15710" y="16980"/>
                </a:lnTo>
                <a:lnTo>
                  <a:pt x="18093" y="21480"/>
                </a:lnTo>
                <a:lnTo>
                  <a:pt x="19681" y="25750"/>
                </a:lnTo>
                <a:lnTo>
                  <a:pt x="22011" y="29866"/>
                </a:lnTo>
                <a:lnTo>
                  <a:pt x="24834" y="33881"/>
                </a:lnTo>
                <a:lnTo>
                  <a:pt x="27986" y="37827"/>
                </a:lnTo>
                <a:lnTo>
                  <a:pt x="30087" y="41728"/>
                </a:lnTo>
                <a:lnTo>
                  <a:pt x="31488" y="45598"/>
                </a:lnTo>
                <a:lnTo>
                  <a:pt x="32422" y="49449"/>
                </a:lnTo>
                <a:lnTo>
                  <a:pt x="35584" y="57096"/>
                </a:lnTo>
                <a:lnTo>
                  <a:pt x="40233" y="67274"/>
                </a:lnTo>
                <a:lnTo>
                  <a:pt x="45871" y="79139"/>
                </a:lnTo>
                <a:lnTo>
                  <a:pt x="50900" y="88319"/>
                </a:lnTo>
                <a:lnTo>
                  <a:pt x="55524" y="95709"/>
                </a:lnTo>
                <a:lnTo>
                  <a:pt x="59876" y="101906"/>
                </a:lnTo>
                <a:lnTo>
                  <a:pt x="64047" y="108577"/>
                </a:lnTo>
                <a:lnTo>
                  <a:pt x="68098" y="115565"/>
                </a:lnTo>
                <a:lnTo>
                  <a:pt x="75986" y="130102"/>
                </a:lnTo>
                <a:lnTo>
                  <a:pt x="83724" y="145029"/>
                </a:lnTo>
                <a:lnTo>
                  <a:pt x="86296" y="152566"/>
                </a:lnTo>
                <a:lnTo>
                  <a:pt x="88011" y="160131"/>
                </a:lnTo>
                <a:lnTo>
                  <a:pt x="89154" y="167714"/>
                </a:lnTo>
                <a:lnTo>
                  <a:pt x="91186" y="174038"/>
                </a:lnTo>
                <a:lnTo>
                  <a:pt x="93810" y="179525"/>
                </a:lnTo>
                <a:lnTo>
                  <a:pt x="101080" y="191389"/>
                </a:lnTo>
                <a:lnTo>
                  <a:pt x="102946" y="192363"/>
                </a:lnTo>
                <a:lnTo>
                  <a:pt x="105461" y="193011"/>
                </a:lnTo>
                <a:lnTo>
                  <a:pt x="112554" y="194053"/>
                </a:lnTo>
                <a:lnTo>
                  <a:pt x="114406" y="194138"/>
                </a:lnTo>
                <a:lnTo>
                  <a:pt x="116910" y="194196"/>
                </a:lnTo>
                <a:lnTo>
                  <a:pt x="137160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"/>
          <p:cNvSpPr/>
          <p:nvPr/>
        </p:nvSpPr>
        <p:spPr>
          <a:xfrm>
            <a:off x="7303769" y="3411519"/>
            <a:ext cx="228601" cy="234067"/>
          </a:xfrm>
          <a:custGeom>
            <a:avLst/>
            <a:gdLst/>
            <a:ahLst/>
            <a:cxnLst/>
            <a:rect l="0" t="0" r="0" b="0"/>
            <a:pathLst>
              <a:path w="228601" h="234067">
                <a:moveTo>
                  <a:pt x="0" y="17481"/>
                </a:moveTo>
                <a:lnTo>
                  <a:pt x="6069" y="35684"/>
                </a:lnTo>
                <a:lnTo>
                  <a:pt x="9125" y="43586"/>
                </a:lnTo>
                <a:lnTo>
                  <a:pt x="12434" y="51394"/>
                </a:lnTo>
                <a:lnTo>
                  <a:pt x="45072" y="124651"/>
                </a:lnTo>
                <a:lnTo>
                  <a:pt x="54178" y="146077"/>
                </a:lnTo>
                <a:lnTo>
                  <a:pt x="61519" y="164172"/>
                </a:lnTo>
                <a:lnTo>
                  <a:pt x="67684" y="180045"/>
                </a:lnTo>
                <a:lnTo>
                  <a:pt x="73062" y="191896"/>
                </a:lnTo>
                <a:lnTo>
                  <a:pt x="77918" y="201068"/>
                </a:lnTo>
                <a:lnTo>
                  <a:pt x="88769" y="218845"/>
                </a:lnTo>
                <a:lnTo>
                  <a:pt x="90253" y="224662"/>
                </a:lnTo>
                <a:lnTo>
                  <a:pt x="91371" y="234066"/>
                </a:lnTo>
                <a:lnTo>
                  <a:pt x="85352" y="228409"/>
                </a:lnTo>
                <a:lnTo>
                  <a:pt x="82301" y="224140"/>
                </a:lnTo>
                <a:lnTo>
                  <a:pt x="78998" y="218753"/>
                </a:lnTo>
                <a:lnTo>
                  <a:pt x="75525" y="212622"/>
                </a:lnTo>
                <a:lnTo>
                  <a:pt x="73210" y="207265"/>
                </a:lnTo>
                <a:lnTo>
                  <a:pt x="71667" y="202423"/>
                </a:lnTo>
                <a:lnTo>
                  <a:pt x="70639" y="197926"/>
                </a:lnTo>
                <a:lnTo>
                  <a:pt x="69953" y="184767"/>
                </a:lnTo>
                <a:lnTo>
                  <a:pt x="69191" y="143053"/>
                </a:lnTo>
                <a:lnTo>
                  <a:pt x="70257" y="124056"/>
                </a:lnTo>
                <a:lnTo>
                  <a:pt x="72238" y="107580"/>
                </a:lnTo>
                <a:lnTo>
                  <a:pt x="74829" y="92787"/>
                </a:lnTo>
                <a:lnTo>
                  <a:pt x="77826" y="79115"/>
                </a:lnTo>
                <a:lnTo>
                  <a:pt x="81094" y="66190"/>
                </a:lnTo>
                <a:lnTo>
                  <a:pt x="84543" y="53764"/>
                </a:lnTo>
                <a:lnTo>
                  <a:pt x="88112" y="44209"/>
                </a:lnTo>
                <a:lnTo>
                  <a:pt x="91762" y="36570"/>
                </a:lnTo>
                <a:lnTo>
                  <a:pt x="95464" y="30206"/>
                </a:lnTo>
                <a:lnTo>
                  <a:pt x="99203" y="24695"/>
                </a:lnTo>
                <a:lnTo>
                  <a:pt x="102966" y="19750"/>
                </a:lnTo>
                <a:lnTo>
                  <a:pt x="112062" y="8757"/>
                </a:lnTo>
                <a:lnTo>
                  <a:pt x="116692" y="3867"/>
                </a:lnTo>
                <a:lnTo>
                  <a:pt x="119705" y="784"/>
                </a:lnTo>
                <a:lnTo>
                  <a:pt x="122983" y="0"/>
                </a:lnTo>
                <a:lnTo>
                  <a:pt x="126439" y="747"/>
                </a:lnTo>
                <a:lnTo>
                  <a:pt x="130013" y="2514"/>
                </a:lnTo>
                <a:lnTo>
                  <a:pt x="133666" y="3693"/>
                </a:lnTo>
                <a:lnTo>
                  <a:pt x="137370" y="4479"/>
                </a:lnTo>
                <a:lnTo>
                  <a:pt x="141110" y="5003"/>
                </a:lnTo>
                <a:lnTo>
                  <a:pt x="144874" y="6622"/>
                </a:lnTo>
                <a:lnTo>
                  <a:pt x="148652" y="8971"/>
                </a:lnTo>
                <a:lnTo>
                  <a:pt x="152442" y="11808"/>
                </a:lnTo>
                <a:lnTo>
                  <a:pt x="156239" y="14969"/>
                </a:lnTo>
                <a:lnTo>
                  <a:pt x="160039" y="18346"/>
                </a:lnTo>
                <a:lnTo>
                  <a:pt x="163843" y="21867"/>
                </a:lnTo>
                <a:lnTo>
                  <a:pt x="166378" y="25485"/>
                </a:lnTo>
                <a:lnTo>
                  <a:pt x="168070" y="29167"/>
                </a:lnTo>
                <a:lnTo>
                  <a:pt x="169196" y="32892"/>
                </a:lnTo>
                <a:lnTo>
                  <a:pt x="171218" y="36644"/>
                </a:lnTo>
                <a:lnTo>
                  <a:pt x="173835" y="40416"/>
                </a:lnTo>
                <a:lnTo>
                  <a:pt x="176851" y="44201"/>
                </a:lnTo>
                <a:lnTo>
                  <a:pt x="181401" y="50534"/>
                </a:lnTo>
                <a:lnTo>
                  <a:pt x="193229" y="67731"/>
                </a:lnTo>
                <a:lnTo>
                  <a:pt x="198670" y="80191"/>
                </a:lnTo>
                <a:lnTo>
                  <a:pt x="203567" y="94847"/>
                </a:lnTo>
                <a:lnTo>
                  <a:pt x="208101" y="110968"/>
                </a:lnTo>
                <a:lnTo>
                  <a:pt x="211125" y="125526"/>
                </a:lnTo>
                <a:lnTo>
                  <a:pt x="213140" y="139041"/>
                </a:lnTo>
                <a:lnTo>
                  <a:pt x="214483" y="151861"/>
                </a:lnTo>
                <a:lnTo>
                  <a:pt x="215379" y="165487"/>
                </a:lnTo>
                <a:lnTo>
                  <a:pt x="215976" y="179652"/>
                </a:lnTo>
                <a:lnTo>
                  <a:pt x="216375" y="194174"/>
                </a:lnTo>
                <a:lnTo>
                  <a:pt x="217910" y="203857"/>
                </a:lnTo>
                <a:lnTo>
                  <a:pt x="220203" y="210311"/>
                </a:lnTo>
                <a:lnTo>
                  <a:pt x="228600" y="223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"/>
          <p:cNvSpPr/>
          <p:nvPr/>
        </p:nvSpPr>
        <p:spPr>
          <a:xfrm>
            <a:off x="7578758" y="3280409"/>
            <a:ext cx="180377" cy="329682"/>
          </a:xfrm>
          <a:custGeom>
            <a:avLst/>
            <a:gdLst/>
            <a:ahLst/>
            <a:cxnLst/>
            <a:rect l="0" t="0" r="0" b="0"/>
            <a:pathLst>
              <a:path w="180377" h="329682">
                <a:moveTo>
                  <a:pt x="79342" y="0"/>
                </a:moveTo>
                <a:lnTo>
                  <a:pt x="67206" y="0"/>
                </a:lnTo>
                <a:lnTo>
                  <a:pt x="63631" y="1270"/>
                </a:lnTo>
                <a:lnTo>
                  <a:pt x="61247" y="3387"/>
                </a:lnTo>
                <a:lnTo>
                  <a:pt x="57330" y="9126"/>
                </a:lnTo>
                <a:lnTo>
                  <a:pt x="54507" y="12434"/>
                </a:lnTo>
                <a:lnTo>
                  <a:pt x="51355" y="15909"/>
                </a:lnTo>
                <a:lnTo>
                  <a:pt x="44467" y="23158"/>
                </a:lnTo>
                <a:lnTo>
                  <a:pt x="29696" y="38159"/>
                </a:lnTo>
                <a:lnTo>
                  <a:pt x="25925" y="43219"/>
                </a:lnTo>
                <a:lnTo>
                  <a:pt x="22140" y="49133"/>
                </a:lnTo>
                <a:lnTo>
                  <a:pt x="18348" y="55616"/>
                </a:lnTo>
                <a:lnTo>
                  <a:pt x="14549" y="63747"/>
                </a:lnTo>
                <a:lnTo>
                  <a:pt x="10746" y="72978"/>
                </a:lnTo>
                <a:lnTo>
                  <a:pt x="6941" y="82942"/>
                </a:lnTo>
                <a:lnTo>
                  <a:pt x="4404" y="90855"/>
                </a:lnTo>
                <a:lnTo>
                  <a:pt x="2714" y="97400"/>
                </a:lnTo>
                <a:lnTo>
                  <a:pt x="1586" y="103034"/>
                </a:lnTo>
                <a:lnTo>
                  <a:pt x="334" y="112680"/>
                </a:lnTo>
                <a:lnTo>
                  <a:pt x="0" y="117030"/>
                </a:lnTo>
                <a:lnTo>
                  <a:pt x="1047" y="121200"/>
                </a:lnTo>
                <a:lnTo>
                  <a:pt x="5597" y="129220"/>
                </a:lnTo>
                <a:lnTo>
                  <a:pt x="8588" y="131867"/>
                </a:lnTo>
                <a:lnTo>
                  <a:pt x="11853" y="133631"/>
                </a:lnTo>
                <a:lnTo>
                  <a:pt x="15299" y="134808"/>
                </a:lnTo>
                <a:lnTo>
                  <a:pt x="18866" y="136862"/>
                </a:lnTo>
                <a:lnTo>
                  <a:pt x="22515" y="139501"/>
                </a:lnTo>
                <a:lnTo>
                  <a:pt x="26218" y="142531"/>
                </a:lnTo>
                <a:lnTo>
                  <a:pt x="37576" y="144551"/>
                </a:lnTo>
                <a:lnTo>
                  <a:pt x="54038" y="145898"/>
                </a:lnTo>
                <a:lnTo>
                  <a:pt x="107927" y="148058"/>
                </a:lnTo>
                <a:lnTo>
                  <a:pt x="114909" y="149506"/>
                </a:lnTo>
                <a:lnTo>
                  <a:pt x="120833" y="151741"/>
                </a:lnTo>
                <a:lnTo>
                  <a:pt x="132072" y="157610"/>
                </a:lnTo>
                <a:lnTo>
                  <a:pt x="145534" y="164452"/>
                </a:lnTo>
                <a:lnTo>
                  <a:pt x="151409" y="168055"/>
                </a:lnTo>
                <a:lnTo>
                  <a:pt x="156597" y="171727"/>
                </a:lnTo>
                <a:lnTo>
                  <a:pt x="161325" y="175445"/>
                </a:lnTo>
                <a:lnTo>
                  <a:pt x="164477" y="179193"/>
                </a:lnTo>
                <a:lnTo>
                  <a:pt x="166579" y="182962"/>
                </a:lnTo>
                <a:lnTo>
                  <a:pt x="167980" y="186745"/>
                </a:lnTo>
                <a:lnTo>
                  <a:pt x="172923" y="194335"/>
                </a:lnTo>
                <a:lnTo>
                  <a:pt x="176019" y="198137"/>
                </a:lnTo>
                <a:lnTo>
                  <a:pt x="178083" y="204481"/>
                </a:lnTo>
                <a:lnTo>
                  <a:pt x="179459" y="212521"/>
                </a:lnTo>
                <a:lnTo>
                  <a:pt x="180376" y="221691"/>
                </a:lnTo>
                <a:lnTo>
                  <a:pt x="179718" y="231614"/>
                </a:lnTo>
                <a:lnTo>
                  <a:pt x="178010" y="242039"/>
                </a:lnTo>
                <a:lnTo>
                  <a:pt x="175600" y="252800"/>
                </a:lnTo>
                <a:lnTo>
                  <a:pt x="172723" y="261243"/>
                </a:lnTo>
                <a:lnTo>
                  <a:pt x="169537" y="268143"/>
                </a:lnTo>
                <a:lnTo>
                  <a:pt x="166142" y="274012"/>
                </a:lnTo>
                <a:lnTo>
                  <a:pt x="162608" y="279195"/>
                </a:lnTo>
                <a:lnTo>
                  <a:pt x="158982" y="283920"/>
                </a:lnTo>
                <a:lnTo>
                  <a:pt x="155295" y="288340"/>
                </a:lnTo>
                <a:lnTo>
                  <a:pt x="151567" y="292557"/>
                </a:lnTo>
                <a:lnTo>
                  <a:pt x="144038" y="300629"/>
                </a:lnTo>
                <a:lnTo>
                  <a:pt x="141523" y="304559"/>
                </a:lnTo>
                <a:lnTo>
                  <a:pt x="138727" y="312313"/>
                </a:lnTo>
                <a:lnTo>
                  <a:pt x="136712" y="314889"/>
                </a:lnTo>
                <a:lnTo>
                  <a:pt x="134099" y="316606"/>
                </a:lnTo>
                <a:lnTo>
                  <a:pt x="131086" y="317751"/>
                </a:lnTo>
                <a:lnTo>
                  <a:pt x="126538" y="319784"/>
                </a:lnTo>
                <a:lnTo>
                  <a:pt x="114711" y="325430"/>
                </a:lnTo>
                <a:lnTo>
                  <a:pt x="109271" y="327443"/>
                </a:lnTo>
                <a:lnTo>
                  <a:pt x="104375" y="328786"/>
                </a:lnTo>
                <a:lnTo>
                  <a:pt x="99840" y="329681"/>
                </a:lnTo>
                <a:lnTo>
                  <a:pt x="95547" y="329007"/>
                </a:lnTo>
                <a:lnTo>
                  <a:pt x="91415" y="327289"/>
                </a:lnTo>
                <a:lnTo>
                  <a:pt x="87391" y="324872"/>
                </a:lnTo>
                <a:lnTo>
                  <a:pt x="83437" y="323262"/>
                </a:lnTo>
                <a:lnTo>
                  <a:pt x="79532" y="322188"/>
                </a:lnTo>
                <a:lnTo>
                  <a:pt x="75659" y="321472"/>
                </a:lnTo>
                <a:lnTo>
                  <a:pt x="70537" y="319725"/>
                </a:lnTo>
                <a:lnTo>
                  <a:pt x="64582" y="317290"/>
                </a:lnTo>
                <a:lnTo>
                  <a:pt x="58071" y="314397"/>
                </a:lnTo>
                <a:lnTo>
                  <a:pt x="53731" y="311198"/>
                </a:lnTo>
                <a:lnTo>
                  <a:pt x="50839" y="307796"/>
                </a:lnTo>
                <a:lnTo>
                  <a:pt x="48909" y="304257"/>
                </a:lnTo>
                <a:lnTo>
                  <a:pt x="47623" y="299358"/>
                </a:lnTo>
                <a:lnTo>
                  <a:pt x="46766" y="293552"/>
                </a:lnTo>
                <a:lnTo>
                  <a:pt x="46195" y="287142"/>
                </a:lnTo>
                <a:lnTo>
                  <a:pt x="47084" y="281598"/>
                </a:lnTo>
                <a:lnTo>
                  <a:pt x="51458" y="272052"/>
                </a:lnTo>
                <a:lnTo>
                  <a:pt x="56482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"/>
          <p:cNvSpPr/>
          <p:nvPr/>
        </p:nvSpPr>
        <p:spPr>
          <a:xfrm>
            <a:off x="7807205" y="3223259"/>
            <a:ext cx="182365" cy="296507"/>
          </a:xfrm>
          <a:custGeom>
            <a:avLst/>
            <a:gdLst/>
            <a:ahLst/>
            <a:cxnLst/>
            <a:rect l="0" t="0" r="0" b="0"/>
            <a:pathLst>
              <a:path w="182365" h="296507">
                <a:moveTo>
                  <a:pt x="56635" y="0"/>
                </a:moveTo>
                <a:lnTo>
                  <a:pt x="38431" y="0"/>
                </a:lnTo>
                <a:lnTo>
                  <a:pt x="33069" y="1270"/>
                </a:lnTo>
                <a:lnTo>
                  <a:pt x="29494" y="3387"/>
                </a:lnTo>
                <a:lnTo>
                  <a:pt x="27112" y="6068"/>
                </a:lnTo>
                <a:lnTo>
                  <a:pt x="25522" y="9126"/>
                </a:lnTo>
                <a:lnTo>
                  <a:pt x="23756" y="15910"/>
                </a:lnTo>
                <a:lnTo>
                  <a:pt x="19585" y="23158"/>
                </a:lnTo>
                <a:lnTo>
                  <a:pt x="16695" y="26869"/>
                </a:lnTo>
                <a:lnTo>
                  <a:pt x="14768" y="31883"/>
                </a:lnTo>
                <a:lnTo>
                  <a:pt x="13484" y="37765"/>
                </a:lnTo>
                <a:lnTo>
                  <a:pt x="12627" y="44227"/>
                </a:lnTo>
                <a:lnTo>
                  <a:pt x="8290" y="68340"/>
                </a:lnTo>
                <a:lnTo>
                  <a:pt x="5354" y="83660"/>
                </a:lnTo>
                <a:lnTo>
                  <a:pt x="3398" y="98954"/>
                </a:lnTo>
                <a:lnTo>
                  <a:pt x="2094" y="114229"/>
                </a:lnTo>
                <a:lnTo>
                  <a:pt x="643" y="142209"/>
                </a:lnTo>
                <a:lnTo>
                  <a:pt x="0" y="163111"/>
                </a:lnTo>
                <a:lnTo>
                  <a:pt x="1098" y="172241"/>
                </a:lnTo>
                <a:lnTo>
                  <a:pt x="3100" y="180867"/>
                </a:lnTo>
                <a:lnTo>
                  <a:pt x="5705" y="189159"/>
                </a:lnTo>
                <a:lnTo>
                  <a:pt x="7442" y="197226"/>
                </a:lnTo>
                <a:lnTo>
                  <a:pt x="8599" y="205144"/>
                </a:lnTo>
                <a:lnTo>
                  <a:pt x="9371" y="212963"/>
                </a:lnTo>
                <a:lnTo>
                  <a:pt x="9886" y="220716"/>
                </a:lnTo>
                <a:lnTo>
                  <a:pt x="10229" y="228424"/>
                </a:lnTo>
                <a:lnTo>
                  <a:pt x="10458" y="236103"/>
                </a:lnTo>
                <a:lnTo>
                  <a:pt x="11880" y="242492"/>
                </a:lnTo>
                <a:lnTo>
                  <a:pt x="14098" y="248021"/>
                </a:lnTo>
                <a:lnTo>
                  <a:pt x="16847" y="252978"/>
                </a:lnTo>
                <a:lnTo>
                  <a:pt x="19901" y="261872"/>
                </a:lnTo>
                <a:lnTo>
                  <a:pt x="20715" y="266021"/>
                </a:lnTo>
                <a:lnTo>
                  <a:pt x="25007" y="274019"/>
                </a:lnTo>
                <a:lnTo>
                  <a:pt x="27929" y="277929"/>
                </a:lnTo>
                <a:lnTo>
                  <a:pt x="31148" y="281806"/>
                </a:lnTo>
                <a:lnTo>
                  <a:pt x="34563" y="285661"/>
                </a:lnTo>
                <a:lnTo>
                  <a:pt x="38110" y="289501"/>
                </a:lnTo>
                <a:lnTo>
                  <a:pt x="43015" y="292060"/>
                </a:lnTo>
                <a:lnTo>
                  <a:pt x="48825" y="293767"/>
                </a:lnTo>
                <a:lnTo>
                  <a:pt x="55238" y="294905"/>
                </a:lnTo>
                <a:lnTo>
                  <a:pt x="60783" y="295663"/>
                </a:lnTo>
                <a:lnTo>
                  <a:pt x="65750" y="296169"/>
                </a:lnTo>
                <a:lnTo>
                  <a:pt x="70331" y="296506"/>
                </a:lnTo>
                <a:lnTo>
                  <a:pt x="75926" y="292921"/>
                </a:lnTo>
                <a:lnTo>
                  <a:pt x="82196" y="286721"/>
                </a:lnTo>
                <a:lnTo>
                  <a:pt x="88915" y="278778"/>
                </a:lnTo>
                <a:lnTo>
                  <a:pt x="94665" y="272212"/>
                </a:lnTo>
                <a:lnTo>
                  <a:pt x="104440" y="261530"/>
                </a:lnTo>
                <a:lnTo>
                  <a:pt x="110095" y="253093"/>
                </a:lnTo>
                <a:lnTo>
                  <a:pt x="116405" y="242389"/>
                </a:lnTo>
                <a:lnTo>
                  <a:pt x="128919" y="219488"/>
                </a:lnTo>
                <a:lnTo>
                  <a:pt x="143105" y="192316"/>
                </a:lnTo>
                <a:lnTo>
                  <a:pt x="151368" y="176068"/>
                </a:lnTo>
                <a:lnTo>
                  <a:pt x="156621" y="166908"/>
                </a:lnTo>
                <a:lnTo>
                  <a:pt x="162662" y="156992"/>
                </a:lnTo>
                <a:lnTo>
                  <a:pt x="182364" y="125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"/>
          <p:cNvSpPr/>
          <p:nvPr/>
        </p:nvSpPr>
        <p:spPr>
          <a:xfrm>
            <a:off x="8001000" y="3188969"/>
            <a:ext cx="182880" cy="312389"/>
          </a:xfrm>
          <a:custGeom>
            <a:avLst/>
            <a:gdLst/>
            <a:ahLst/>
            <a:cxnLst/>
            <a:rect l="0" t="0" r="0" b="0"/>
            <a:pathLst>
              <a:path w="182880" h="312389">
                <a:moveTo>
                  <a:pt x="0" y="11431"/>
                </a:moveTo>
                <a:lnTo>
                  <a:pt x="0" y="70721"/>
                </a:lnTo>
                <a:lnTo>
                  <a:pt x="1270" y="78897"/>
                </a:lnTo>
                <a:lnTo>
                  <a:pt x="3386" y="89428"/>
                </a:lnTo>
                <a:lnTo>
                  <a:pt x="10395" y="122296"/>
                </a:lnTo>
                <a:lnTo>
                  <a:pt x="21976" y="179237"/>
                </a:lnTo>
                <a:lnTo>
                  <a:pt x="27351" y="202042"/>
                </a:lnTo>
                <a:lnTo>
                  <a:pt x="32204" y="219785"/>
                </a:lnTo>
                <a:lnTo>
                  <a:pt x="36710" y="234153"/>
                </a:lnTo>
                <a:lnTo>
                  <a:pt x="39713" y="245002"/>
                </a:lnTo>
                <a:lnTo>
                  <a:pt x="41715" y="253505"/>
                </a:lnTo>
                <a:lnTo>
                  <a:pt x="43050" y="260444"/>
                </a:lnTo>
                <a:lnTo>
                  <a:pt x="45209" y="266339"/>
                </a:lnTo>
                <a:lnTo>
                  <a:pt x="47920" y="271540"/>
                </a:lnTo>
                <a:lnTo>
                  <a:pt x="53047" y="280704"/>
                </a:lnTo>
                <a:lnTo>
                  <a:pt x="55326" y="289011"/>
                </a:lnTo>
                <a:lnTo>
                  <a:pt x="56339" y="296936"/>
                </a:lnTo>
                <a:lnTo>
                  <a:pt x="56609" y="300828"/>
                </a:lnTo>
                <a:lnTo>
                  <a:pt x="58059" y="304692"/>
                </a:lnTo>
                <a:lnTo>
                  <a:pt x="63057" y="312372"/>
                </a:lnTo>
                <a:lnTo>
                  <a:pt x="63627" y="312388"/>
                </a:lnTo>
                <a:lnTo>
                  <a:pt x="60876" y="305633"/>
                </a:lnTo>
                <a:lnTo>
                  <a:pt x="59634" y="297736"/>
                </a:lnTo>
                <a:lnTo>
                  <a:pt x="58805" y="287390"/>
                </a:lnTo>
                <a:lnTo>
                  <a:pt x="58254" y="275414"/>
                </a:lnTo>
                <a:lnTo>
                  <a:pt x="56615" y="264889"/>
                </a:lnTo>
                <a:lnTo>
                  <a:pt x="54254" y="255333"/>
                </a:lnTo>
                <a:lnTo>
                  <a:pt x="51409" y="246422"/>
                </a:lnTo>
                <a:lnTo>
                  <a:pt x="50782" y="236672"/>
                </a:lnTo>
                <a:lnTo>
                  <a:pt x="51634" y="226361"/>
                </a:lnTo>
                <a:lnTo>
                  <a:pt x="62127" y="164235"/>
                </a:lnTo>
                <a:lnTo>
                  <a:pt x="65548" y="147590"/>
                </a:lnTo>
                <a:lnTo>
                  <a:pt x="69098" y="132683"/>
                </a:lnTo>
                <a:lnTo>
                  <a:pt x="72735" y="118936"/>
                </a:lnTo>
                <a:lnTo>
                  <a:pt x="76430" y="107230"/>
                </a:lnTo>
                <a:lnTo>
                  <a:pt x="80164" y="96887"/>
                </a:lnTo>
                <a:lnTo>
                  <a:pt x="83922" y="87452"/>
                </a:lnTo>
                <a:lnTo>
                  <a:pt x="87698" y="79891"/>
                </a:lnTo>
                <a:lnTo>
                  <a:pt x="91485" y="73581"/>
                </a:lnTo>
                <a:lnTo>
                  <a:pt x="95280" y="68104"/>
                </a:lnTo>
                <a:lnTo>
                  <a:pt x="99079" y="63183"/>
                </a:lnTo>
                <a:lnTo>
                  <a:pt x="102883" y="58632"/>
                </a:lnTo>
                <a:lnTo>
                  <a:pt x="106688" y="54328"/>
                </a:lnTo>
                <a:lnTo>
                  <a:pt x="110495" y="48919"/>
                </a:lnTo>
                <a:lnTo>
                  <a:pt x="114303" y="42773"/>
                </a:lnTo>
                <a:lnTo>
                  <a:pt x="118112" y="36135"/>
                </a:lnTo>
                <a:lnTo>
                  <a:pt x="121922" y="31710"/>
                </a:lnTo>
                <a:lnTo>
                  <a:pt x="125731" y="28760"/>
                </a:lnTo>
                <a:lnTo>
                  <a:pt x="129540" y="26794"/>
                </a:lnTo>
                <a:lnTo>
                  <a:pt x="133350" y="24213"/>
                </a:lnTo>
                <a:lnTo>
                  <a:pt x="137160" y="21222"/>
                </a:lnTo>
                <a:lnTo>
                  <a:pt x="140970" y="17958"/>
                </a:lnTo>
                <a:lnTo>
                  <a:pt x="147320" y="14512"/>
                </a:lnTo>
                <a:lnTo>
                  <a:pt x="155363" y="10945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"/>
          <p:cNvSpPr/>
          <p:nvPr/>
        </p:nvSpPr>
        <p:spPr>
          <a:xfrm>
            <a:off x="8218309" y="3177539"/>
            <a:ext cx="68442" cy="273767"/>
          </a:xfrm>
          <a:custGeom>
            <a:avLst/>
            <a:gdLst/>
            <a:ahLst/>
            <a:cxnLst/>
            <a:rect l="0" t="0" r="0" b="0"/>
            <a:pathLst>
              <a:path w="68442" h="273767">
                <a:moveTo>
                  <a:pt x="11291" y="0"/>
                </a:moveTo>
                <a:lnTo>
                  <a:pt x="5223" y="18204"/>
                </a:lnTo>
                <a:lnTo>
                  <a:pt x="3435" y="24836"/>
                </a:lnTo>
                <a:lnTo>
                  <a:pt x="2244" y="30527"/>
                </a:lnTo>
                <a:lnTo>
                  <a:pt x="1449" y="35592"/>
                </a:lnTo>
                <a:lnTo>
                  <a:pt x="919" y="40238"/>
                </a:lnTo>
                <a:lnTo>
                  <a:pt x="331" y="48787"/>
                </a:lnTo>
                <a:lnTo>
                  <a:pt x="0" y="78944"/>
                </a:lnTo>
                <a:lnTo>
                  <a:pt x="2494" y="98349"/>
                </a:lnTo>
                <a:lnTo>
                  <a:pt x="6695" y="122716"/>
                </a:lnTo>
                <a:lnTo>
                  <a:pt x="12038" y="150391"/>
                </a:lnTo>
                <a:lnTo>
                  <a:pt x="16868" y="171381"/>
                </a:lnTo>
                <a:lnTo>
                  <a:pt x="21360" y="187914"/>
                </a:lnTo>
                <a:lnTo>
                  <a:pt x="25623" y="201476"/>
                </a:lnTo>
                <a:lnTo>
                  <a:pt x="28465" y="213057"/>
                </a:lnTo>
                <a:lnTo>
                  <a:pt x="30361" y="223319"/>
                </a:lnTo>
                <a:lnTo>
                  <a:pt x="31623" y="232699"/>
                </a:lnTo>
                <a:lnTo>
                  <a:pt x="33736" y="240223"/>
                </a:lnTo>
                <a:lnTo>
                  <a:pt x="36415" y="246509"/>
                </a:lnTo>
                <a:lnTo>
                  <a:pt x="43770" y="259655"/>
                </a:lnTo>
                <a:lnTo>
                  <a:pt x="44776" y="264839"/>
                </a:lnTo>
                <a:lnTo>
                  <a:pt x="45044" y="267999"/>
                </a:lnTo>
                <a:lnTo>
                  <a:pt x="46493" y="270106"/>
                </a:lnTo>
                <a:lnTo>
                  <a:pt x="48729" y="271511"/>
                </a:lnTo>
                <a:lnTo>
                  <a:pt x="51490" y="272448"/>
                </a:lnTo>
                <a:lnTo>
                  <a:pt x="54599" y="273072"/>
                </a:lnTo>
                <a:lnTo>
                  <a:pt x="57943" y="273488"/>
                </a:lnTo>
                <a:lnTo>
                  <a:pt x="61442" y="273766"/>
                </a:lnTo>
                <a:lnTo>
                  <a:pt x="63775" y="272681"/>
                </a:lnTo>
                <a:lnTo>
                  <a:pt x="65331" y="270687"/>
                </a:lnTo>
                <a:lnTo>
                  <a:pt x="68441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"/>
          <p:cNvSpPr/>
          <p:nvPr/>
        </p:nvSpPr>
        <p:spPr>
          <a:xfrm>
            <a:off x="8234444" y="2976644"/>
            <a:ext cx="303610" cy="418007"/>
          </a:xfrm>
          <a:custGeom>
            <a:avLst/>
            <a:gdLst/>
            <a:ahLst/>
            <a:cxnLst/>
            <a:rect l="0" t="0" r="0" b="0"/>
            <a:pathLst>
              <a:path w="303610" h="418007">
                <a:moveTo>
                  <a:pt x="6585" y="6585"/>
                </a:moveTo>
                <a:lnTo>
                  <a:pt x="0" y="0"/>
                </a:lnTo>
                <a:lnTo>
                  <a:pt x="2812" y="2812"/>
                </a:lnTo>
                <a:lnTo>
                  <a:pt x="4070" y="5340"/>
                </a:lnTo>
                <a:lnTo>
                  <a:pt x="5468" y="11535"/>
                </a:lnTo>
                <a:lnTo>
                  <a:pt x="9476" y="18522"/>
                </a:lnTo>
                <a:lnTo>
                  <a:pt x="16760" y="29671"/>
                </a:lnTo>
                <a:lnTo>
                  <a:pt x="22258" y="39756"/>
                </a:lnTo>
                <a:lnTo>
                  <a:pt x="28464" y="51559"/>
                </a:lnTo>
                <a:lnTo>
                  <a:pt x="32601" y="60698"/>
                </a:lnTo>
                <a:lnTo>
                  <a:pt x="35359" y="68060"/>
                </a:lnTo>
                <a:lnTo>
                  <a:pt x="39694" y="80898"/>
                </a:lnTo>
                <a:lnTo>
                  <a:pt x="42628" y="87877"/>
                </a:lnTo>
                <a:lnTo>
                  <a:pt x="45854" y="95070"/>
                </a:lnTo>
                <a:lnTo>
                  <a:pt x="49274" y="103675"/>
                </a:lnTo>
                <a:lnTo>
                  <a:pt x="56461" y="123396"/>
                </a:lnTo>
                <a:lnTo>
                  <a:pt x="58886" y="132719"/>
                </a:lnTo>
                <a:lnTo>
                  <a:pt x="60503" y="141475"/>
                </a:lnTo>
                <a:lnTo>
                  <a:pt x="61580" y="149852"/>
                </a:lnTo>
                <a:lnTo>
                  <a:pt x="63568" y="157976"/>
                </a:lnTo>
                <a:lnTo>
                  <a:pt x="66164" y="165932"/>
                </a:lnTo>
                <a:lnTo>
                  <a:pt x="69165" y="173777"/>
                </a:lnTo>
                <a:lnTo>
                  <a:pt x="75885" y="192653"/>
                </a:lnTo>
                <a:lnTo>
                  <a:pt x="79455" y="203020"/>
                </a:lnTo>
                <a:lnTo>
                  <a:pt x="81835" y="212472"/>
                </a:lnTo>
                <a:lnTo>
                  <a:pt x="83422" y="221313"/>
                </a:lnTo>
                <a:lnTo>
                  <a:pt x="84480" y="229747"/>
                </a:lnTo>
                <a:lnTo>
                  <a:pt x="86455" y="237910"/>
                </a:lnTo>
                <a:lnTo>
                  <a:pt x="89042" y="245892"/>
                </a:lnTo>
                <a:lnTo>
                  <a:pt x="92036" y="253753"/>
                </a:lnTo>
                <a:lnTo>
                  <a:pt x="95303" y="261534"/>
                </a:lnTo>
                <a:lnTo>
                  <a:pt x="98750" y="269261"/>
                </a:lnTo>
                <a:lnTo>
                  <a:pt x="102319" y="276953"/>
                </a:lnTo>
                <a:lnTo>
                  <a:pt x="104698" y="284620"/>
                </a:lnTo>
                <a:lnTo>
                  <a:pt x="106284" y="292272"/>
                </a:lnTo>
                <a:lnTo>
                  <a:pt x="107341" y="299913"/>
                </a:lnTo>
                <a:lnTo>
                  <a:pt x="110586" y="308817"/>
                </a:lnTo>
                <a:lnTo>
                  <a:pt x="115289" y="318563"/>
                </a:lnTo>
                <a:lnTo>
                  <a:pt x="120964" y="328871"/>
                </a:lnTo>
                <a:lnTo>
                  <a:pt x="124748" y="337012"/>
                </a:lnTo>
                <a:lnTo>
                  <a:pt x="128952" y="349445"/>
                </a:lnTo>
                <a:lnTo>
                  <a:pt x="130073" y="357078"/>
                </a:lnTo>
                <a:lnTo>
                  <a:pt x="130821" y="365977"/>
                </a:lnTo>
                <a:lnTo>
                  <a:pt x="131319" y="375720"/>
                </a:lnTo>
                <a:lnTo>
                  <a:pt x="132921" y="382215"/>
                </a:lnTo>
                <a:lnTo>
                  <a:pt x="135259" y="386545"/>
                </a:lnTo>
                <a:lnTo>
                  <a:pt x="138703" y="390086"/>
                </a:lnTo>
                <a:lnTo>
                  <a:pt x="136002" y="387427"/>
                </a:lnTo>
                <a:lnTo>
                  <a:pt x="134773" y="384940"/>
                </a:lnTo>
                <a:lnTo>
                  <a:pt x="133408" y="378790"/>
                </a:lnTo>
                <a:lnTo>
                  <a:pt x="134314" y="375372"/>
                </a:lnTo>
                <a:lnTo>
                  <a:pt x="138707" y="368187"/>
                </a:lnTo>
                <a:lnTo>
                  <a:pt x="141657" y="359413"/>
                </a:lnTo>
                <a:lnTo>
                  <a:pt x="144893" y="347214"/>
                </a:lnTo>
                <a:lnTo>
                  <a:pt x="148321" y="332731"/>
                </a:lnTo>
                <a:lnTo>
                  <a:pt x="151875" y="320536"/>
                </a:lnTo>
                <a:lnTo>
                  <a:pt x="155515" y="309866"/>
                </a:lnTo>
                <a:lnTo>
                  <a:pt x="159212" y="300212"/>
                </a:lnTo>
                <a:lnTo>
                  <a:pt x="164216" y="288696"/>
                </a:lnTo>
                <a:lnTo>
                  <a:pt x="176550" y="262355"/>
                </a:lnTo>
                <a:lnTo>
                  <a:pt x="182125" y="252028"/>
                </a:lnTo>
                <a:lnTo>
                  <a:pt x="187112" y="243874"/>
                </a:lnTo>
                <a:lnTo>
                  <a:pt x="196039" y="231427"/>
                </a:lnTo>
                <a:lnTo>
                  <a:pt x="204240" y="221662"/>
                </a:lnTo>
                <a:lnTo>
                  <a:pt x="212119" y="213088"/>
                </a:lnTo>
                <a:lnTo>
                  <a:pt x="223694" y="201121"/>
                </a:lnTo>
                <a:lnTo>
                  <a:pt x="227525" y="197236"/>
                </a:lnTo>
                <a:lnTo>
                  <a:pt x="231348" y="194646"/>
                </a:lnTo>
                <a:lnTo>
                  <a:pt x="238983" y="191768"/>
                </a:lnTo>
                <a:lnTo>
                  <a:pt x="244354" y="190148"/>
                </a:lnTo>
                <a:lnTo>
                  <a:pt x="252013" y="189668"/>
                </a:lnTo>
                <a:lnTo>
                  <a:pt x="255294" y="190870"/>
                </a:lnTo>
                <a:lnTo>
                  <a:pt x="262326" y="195593"/>
                </a:lnTo>
                <a:lnTo>
                  <a:pt x="269684" y="201925"/>
                </a:lnTo>
                <a:lnTo>
                  <a:pt x="277189" y="208973"/>
                </a:lnTo>
                <a:lnTo>
                  <a:pt x="284757" y="216339"/>
                </a:lnTo>
                <a:lnTo>
                  <a:pt x="287283" y="220081"/>
                </a:lnTo>
                <a:lnTo>
                  <a:pt x="294724" y="238599"/>
                </a:lnTo>
                <a:lnTo>
                  <a:pt x="299747" y="250672"/>
                </a:lnTo>
                <a:lnTo>
                  <a:pt x="301979" y="260272"/>
                </a:lnTo>
                <a:lnTo>
                  <a:pt x="303237" y="272816"/>
                </a:lnTo>
                <a:lnTo>
                  <a:pt x="303530" y="284084"/>
                </a:lnTo>
                <a:lnTo>
                  <a:pt x="303609" y="290644"/>
                </a:lnTo>
                <a:lnTo>
                  <a:pt x="302391" y="297558"/>
                </a:lnTo>
                <a:lnTo>
                  <a:pt x="300309" y="304707"/>
                </a:lnTo>
                <a:lnTo>
                  <a:pt x="297651" y="312013"/>
                </a:lnTo>
                <a:lnTo>
                  <a:pt x="295879" y="319424"/>
                </a:lnTo>
                <a:lnTo>
                  <a:pt x="294698" y="326905"/>
                </a:lnTo>
                <a:lnTo>
                  <a:pt x="293911" y="334432"/>
                </a:lnTo>
                <a:lnTo>
                  <a:pt x="290845" y="341989"/>
                </a:lnTo>
                <a:lnTo>
                  <a:pt x="286263" y="349568"/>
                </a:lnTo>
                <a:lnTo>
                  <a:pt x="280667" y="357161"/>
                </a:lnTo>
                <a:lnTo>
                  <a:pt x="275666" y="363492"/>
                </a:lnTo>
                <a:lnTo>
                  <a:pt x="266724" y="373914"/>
                </a:lnTo>
                <a:lnTo>
                  <a:pt x="258515" y="382779"/>
                </a:lnTo>
                <a:lnTo>
                  <a:pt x="249365" y="390953"/>
                </a:lnTo>
                <a:lnTo>
                  <a:pt x="243368" y="394910"/>
                </a:lnTo>
                <a:lnTo>
                  <a:pt x="236831" y="398819"/>
                </a:lnTo>
                <a:lnTo>
                  <a:pt x="231202" y="402694"/>
                </a:lnTo>
                <a:lnTo>
                  <a:pt x="226180" y="406548"/>
                </a:lnTo>
                <a:lnTo>
                  <a:pt x="221562" y="410387"/>
                </a:lnTo>
                <a:lnTo>
                  <a:pt x="213044" y="414653"/>
                </a:lnTo>
                <a:lnTo>
                  <a:pt x="205025" y="416549"/>
                </a:lnTo>
                <a:lnTo>
                  <a:pt x="197228" y="417391"/>
                </a:lnTo>
                <a:lnTo>
                  <a:pt x="189529" y="417766"/>
                </a:lnTo>
                <a:lnTo>
                  <a:pt x="180603" y="417932"/>
                </a:lnTo>
                <a:lnTo>
                  <a:pt x="168171" y="418006"/>
                </a:lnTo>
                <a:lnTo>
                  <a:pt x="162569" y="416756"/>
                </a:lnTo>
                <a:lnTo>
                  <a:pt x="157564" y="414653"/>
                </a:lnTo>
                <a:lnTo>
                  <a:pt x="148617" y="410198"/>
                </a:lnTo>
                <a:lnTo>
                  <a:pt x="140407" y="408219"/>
                </a:lnTo>
                <a:lnTo>
                  <a:pt x="137710" y="406421"/>
                </a:lnTo>
                <a:lnTo>
                  <a:pt x="135912" y="403953"/>
                </a:lnTo>
                <a:lnTo>
                  <a:pt x="132315" y="3952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2"/>
          <p:cNvSpPr/>
          <p:nvPr/>
        </p:nvSpPr>
        <p:spPr>
          <a:xfrm>
            <a:off x="8572500" y="3040816"/>
            <a:ext cx="171451" cy="262391"/>
          </a:xfrm>
          <a:custGeom>
            <a:avLst/>
            <a:gdLst/>
            <a:ahLst/>
            <a:cxnLst/>
            <a:rect l="0" t="0" r="0" b="0"/>
            <a:pathLst>
              <a:path w="171451" h="262391">
                <a:moveTo>
                  <a:pt x="0" y="148153"/>
                </a:moveTo>
                <a:lnTo>
                  <a:pt x="15908" y="148153"/>
                </a:lnTo>
                <a:lnTo>
                  <a:pt x="20765" y="146883"/>
                </a:lnTo>
                <a:lnTo>
                  <a:pt x="26544" y="144767"/>
                </a:lnTo>
                <a:lnTo>
                  <a:pt x="32935" y="142086"/>
                </a:lnTo>
                <a:lnTo>
                  <a:pt x="38467" y="139028"/>
                </a:lnTo>
                <a:lnTo>
                  <a:pt x="43424" y="135720"/>
                </a:lnTo>
                <a:lnTo>
                  <a:pt x="47999" y="132245"/>
                </a:lnTo>
                <a:lnTo>
                  <a:pt x="52320" y="128657"/>
                </a:lnTo>
                <a:lnTo>
                  <a:pt x="56469" y="124996"/>
                </a:lnTo>
                <a:lnTo>
                  <a:pt x="60507" y="121285"/>
                </a:lnTo>
                <a:lnTo>
                  <a:pt x="78323" y="103927"/>
                </a:lnTo>
                <a:lnTo>
                  <a:pt x="83965" y="97079"/>
                </a:lnTo>
                <a:lnTo>
                  <a:pt x="88997" y="89974"/>
                </a:lnTo>
                <a:lnTo>
                  <a:pt x="93621" y="82697"/>
                </a:lnTo>
                <a:lnTo>
                  <a:pt x="97974" y="76576"/>
                </a:lnTo>
                <a:lnTo>
                  <a:pt x="102146" y="71225"/>
                </a:lnTo>
                <a:lnTo>
                  <a:pt x="106197" y="66388"/>
                </a:lnTo>
                <a:lnTo>
                  <a:pt x="108898" y="61893"/>
                </a:lnTo>
                <a:lnTo>
                  <a:pt x="110698" y="57627"/>
                </a:lnTo>
                <a:lnTo>
                  <a:pt x="112699" y="49499"/>
                </a:lnTo>
                <a:lnTo>
                  <a:pt x="113589" y="41654"/>
                </a:lnTo>
                <a:lnTo>
                  <a:pt x="114089" y="36165"/>
                </a:lnTo>
                <a:lnTo>
                  <a:pt x="114237" y="16335"/>
                </a:lnTo>
                <a:lnTo>
                  <a:pt x="112988" y="10744"/>
                </a:lnTo>
                <a:lnTo>
                  <a:pt x="110885" y="7018"/>
                </a:lnTo>
                <a:lnTo>
                  <a:pt x="108213" y="4533"/>
                </a:lnTo>
                <a:lnTo>
                  <a:pt x="105162" y="2876"/>
                </a:lnTo>
                <a:lnTo>
                  <a:pt x="101858" y="1772"/>
                </a:lnTo>
                <a:lnTo>
                  <a:pt x="93498" y="0"/>
                </a:lnTo>
                <a:lnTo>
                  <a:pt x="90272" y="2394"/>
                </a:lnTo>
                <a:lnTo>
                  <a:pt x="85580" y="6531"/>
                </a:lnTo>
                <a:lnTo>
                  <a:pt x="79914" y="11829"/>
                </a:lnTo>
                <a:lnTo>
                  <a:pt x="73595" y="20440"/>
                </a:lnTo>
                <a:lnTo>
                  <a:pt x="66843" y="31261"/>
                </a:lnTo>
                <a:lnTo>
                  <a:pt x="59803" y="43555"/>
                </a:lnTo>
                <a:lnTo>
                  <a:pt x="45205" y="70762"/>
                </a:lnTo>
                <a:lnTo>
                  <a:pt x="37757" y="85129"/>
                </a:lnTo>
                <a:lnTo>
                  <a:pt x="30251" y="101057"/>
                </a:lnTo>
                <a:lnTo>
                  <a:pt x="15138" y="135688"/>
                </a:lnTo>
                <a:lnTo>
                  <a:pt x="10091" y="151274"/>
                </a:lnTo>
                <a:lnTo>
                  <a:pt x="6727" y="165473"/>
                </a:lnTo>
                <a:lnTo>
                  <a:pt x="4485" y="178750"/>
                </a:lnTo>
                <a:lnTo>
                  <a:pt x="2990" y="188871"/>
                </a:lnTo>
                <a:lnTo>
                  <a:pt x="1993" y="196889"/>
                </a:lnTo>
                <a:lnTo>
                  <a:pt x="1328" y="203503"/>
                </a:lnTo>
                <a:lnTo>
                  <a:pt x="2156" y="210454"/>
                </a:lnTo>
                <a:lnTo>
                  <a:pt x="3977" y="217627"/>
                </a:lnTo>
                <a:lnTo>
                  <a:pt x="6461" y="224949"/>
                </a:lnTo>
                <a:lnTo>
                  <a:pt x="9387" y="231100"/>
                </a:lnTo>
                <a:lnTo>
                  <a:pt x="12608" y="236471"/>
                </a:lnTo>
                <a:lnTo>
                  <a:pt x="16026" y="241322"/>
                </a:lnTo>
                <a:lnTo>
                  <a:pt x="19573" y="245826"/>
                </a:lnTo>
                <a:lnTo>
                  <a:pt x="23209" y="250099"/>
                </a:lnTo>
                <a:lnTo>
                  <a:pt x="26903" y="254217"/>
                </a:lnTo>
                <a:lnTo>
                  <a:pt x="30635" y="256962"/>
                </a:lnTo>
                <a:lnTo>
                  <a:pt x="34393" y="258793"/>
                </a:lnTo>
                <a:lnTo>
                  <a:pt x="38168" y="260013"/>
                </a:lnTo>
                <a:lnTo>
                  <a:pt x="43226" y="260827"/>
                </a:lnTo>
                <a:lnTo>
                  <a:pt x="49137" y="261369"/>
                </a:lnTo>
                <a:lnTo>
                  <a:pt x="61208" y="261971"/>
                </a:lnTo>
                <a:lnTo>
                  <a:pt x="70807" y="262239"/>
                </a:lnTo>
                <a:lnTo>
                  <a:pt x="83350" y="262390"/>
                </a:lnTo>
                <a:lnTo>
                  <a:pt x="87317" y="261141"/>
                </a:lnTo>
                <a:lnTo>
                  <a:pt x="91231" y="259039"/>
                </a:lnTo>
                <a:lnTo>
                  <a:pt x="95110" y="256367"/>
                </a:lnTo>
                <a:lnTo>
                  <a:pt x="100237" y="253316"/>
                </a:lnTo>
                <a:lnTo>
                  <a:pt x="106195" y="250011"/>
                </a:lnTo>
                <a:lnTo>
                  <a:pt x="112706" y="246539"/>
                </a:lnTo>
                <a:lnTo>
                  <a:pt x="118317" y="242954"/>
                </a:lnTo>
                <a:lnTo>
                  <a:pt x="123328" y="239294"/>
                </a:lnTo>
                <a:lnTo>
                  <a:pt x="127939" y="235584"/>
                </a:lnTo>
                <a:lnTo>
                  <a:pt x="133553" y="230570"/>
                </a:lnTo>
                <a:lnTo>
                  <a:pt x="139835" y="224688"/>
                </a:lnTo>
                <a:lnTo>
                  <a:pt x="171450" y="2053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"/>
          <p:cNvSpPr/>
          <p:nvPr/>
        </p:nvSpPr>
        <p:spPr>
          <a:xfrm>
            <a:off x="8790237" y="2781638"/>
            <a:ext cx="250893" cy="486607"/>
          </a:xfrm>
          <a:custGeom>
            <a:avLst/>
            <a:gdLst/>
            <a:ahLst/>
            <a:cxnLst/>
            <a:rect l="0" t="0" r="0" b="0"/>
            <a:pathLst>
              <a:path w="250893" h="486607">
                <a:moveTo>
                  <a:pt x="102303" y="224451"/>
                </a:moveTo>
                <a:lnTo>
                  <a:pt x="84099" y="230520"/>
                </a:lnTo>
                <a:lnTo>
                  <a:pt x="77467" y="233577"/>
                </a:lnTo>
                <a:lnTo>
                  <a:pt x="71775" y="236885"/>
                </a:lnTo>
                <a:lnTo>
                  <a:pt x="66711" y="240361"/>
                </a:lnTo>
                <a:lnTo>
                  <a:pt x="62065" y="245217"/>
                </a:lnTo>
                <a:lnTo>
                  <a:pt x="57697" y="250996"/>
                </a:lnTo>
                <a:lnTo>
                  <a:pt x="50728" y="262919"/>
                </a:lnTo>
                <a:lnTo>
                  <a:pt x="45535" y="278041"/>
                </a:lnTo>
                <a:lnTo>
                  <a:pt x="39819" y="291026"/>
                </a:lnTo>
                <a:lnTo>
                  <a:pt x="23394" y="324752"/>
                </a:lnTo>
                <a:lnTo>
                  <a:pt x="19216" y="335768"/>
                </a:lnTo>
                <a:lnTo>
                  <a:pt x="16432" y="345653"/>
                </a:lnTo>
                <a:lnTo>
                  <a:pt x="14575" y="354782"/>
                </a:lnTo>
                <a:lnTo>
                  <a:pt x="9126" y="378473"/>
                </a:lnTo>
                <a:lnTo>
                  <a:pt x="5895" y="391903"/>
                </a:lnTo>
                <a:lnTo>
                  <a:pt x="3741" y="403395"/>
                </a:lnTo>
                <a:lnTo>
                  <a:pt x="2305" y="413597"/>
                </a:lnTo>
                <a:lnTo>
                  <a:pt x="1348" y="422939"/>
                </a:lnTo>
                <a:lnTo>
                  <a:pt x="709" y="431706"/>
                </a:lnTo>
                <a:lnTo>
                  <a:pt x="283" y="440092"/>
                </a:lnTo>
                <a:lnTo>
                  <a:pt x="0" y="448221"/>
                </a:lnTo>
                <a:lnTo>
                  <a:pt x="1081" y="454911"/>
                </a:lnTo>
                <a:lnTo>
                  <a:pt x="5668" y="465731"/>
                </a:lnTo>
                <a:lnTo>
                  <a:pt x="11941" y="474774"/>
                </a:lnTo>
                <a:lnTo>
                  <a:pt x="20248" y="484859"/>
                </a:lnTo>
                <a:lnTo>
                  <a:pt x="22200" y="485686"/>
                </a:lnTo>
                <a:lnTo>
                  <a:pt x="27754" y="486606"/>
                </a:lnTo>
                <a:lnTo>
                  <a:pt x="31013" y="485581"/>
                </a:lnTo>
                <a:lnTo>
                  <a:pt x="38022" y="481056"/>
                </a:lnTo>
                <a:lnTo>
                  <a:pt x="45014" y="475658"/>
                </a:lnTo>
                <a:lnTo>
                  <a:pt x="50594" y="470295"/>
                </a:lnTo>
                <a:lnTo>
                  <a:pt x="60877" y="460136"/>
                </a:lnTo>
                <a:lnTo>
                  <a:pt x="64525" y="452695"/>
                </a:lnTo>
                <a:lnTo>
                  <a:pt x="68227" y="442654"/>
                </a:lnTo>
                <a:lnTo>
                  <a:pt x="71966" y="430880"/>
                </a:lnTo>
                <a:lnTo>
                  <a:pt x="79506" y="404251"/>
                </a:lnTo>
                <a:lnTo>
                  <a:pt x="83295" y="390037"/>
                </a:lnTo>
                <a:lnTo>
                  <a:pt x="87090" y="378022"/>
                </a:lnTo>
                <a:lnTo>
                  <a:pt x="90891" y="367472"/>
                </a:lnTo>
                <a:lnTo>
                  <a:pt x="94695" y="357898"/>
                </a:lnTo>
                <a:lnTo>
                  <a:pt x="98501" y="342626"/>
                </a:lnTo>
                <a:lnTo>
                  <a:pt x="102308" y="323555"/>
                </a:lnTo>
                <a:lnTo>
                  <a:pt x="106116" y="301950"/>
                </a:lnTo>
                <a:lnTo>
                  <a:pt x="108655" y="285007"/>
                </a:lnTo>
                <a:lnTo>
                  <a:pt x="110347" y="271172"/>
                </a:lnTo>
                <a:lnTo>
                  <a:pt x="111476" y="259408"/>
                </a:lnTo>
                <a:lnTo>
                  <a:pt x="110958" y="245216"/>
                </a:lnTo>
                <a:lnTo>
                  <a:pt x="109343" y="229405"/>
                </a:lnTo>
                <a:lnTo>
                  <a:pt x="106996" y="212514"/>
                </a:lnTo>
                <a:lnTo>
                  <a:pt x="105431" y="198713"/>
                </a:lnTo>
                <a:lnTo>
                  <a:pt x="104389" y="186973"/>
                </a:lnTo>
                <a:lnTo>
                  <a:pt x="103693" y="176605"/>
                </a:lnTo>
                <a:lnTo>
                  <a:pt x="103230" y="165884"/>
                </a:lnTo>
                <a:lnTo>
                  <a:pt x="102715" y="143812"/>
                </a:lnTo>
                <a:lnTo>
                  <a:pt x="101307" y="127512"/>
                </a:lnTo>
                <a:lnTo>
                  <a:pt x="96357" y="85694"/>
                </a:lnTo>
                <a:lnTo>
                  <a:pt x="93259" y="67176"/>
                </a:lnTo>
                <a:lnTo>
                  <a:pt x="89924" y="51021"/>
                </a:lnTo>
                <a:lnTo>
                  <a:pt x="86430" y="36441"/>
                </a:lnTo>
                <a:lnTo>
                  <a:pt x="84101" y="25451"/>
                </a:lnTo>
                <a:lnTo>
                  <a:pt x="82547" y="16855"/>
                </a:lnTo>
                <a:lnTo>
                  <a:pt x="80056" y="0"/>
                </a:lnTo>
                <a:lnTo>
                  <a:pt x="79715" y="11242"/>
                </a:lnTo>
                <a:lnTo>
                  <a:pt x="79447" y="124305"/>
                </a:lnTo>
                <a:lnTo>
                  <a:pt x="80716" y="139907"/>
                </a:lnTo>
                <a:lnTo>
                  <a:pt x="85511" y="180949"/>
                </a:lnTo>
                <a:lnTo>
                  <a:pt x="91877" y="225437"/>
                </a:lnTo>
                <a:lnTo>
                  <a:pt x="95352" y="247969"/>
                </a:lnTo>
                <a:lnTo>
                  <a:pt x="98939" y="265530"/>
                </a:lnTo>
                <a:lnTo>
                  <a:pt x="102600" y="279777"/>
                </a:lnTo>
                <a:lnTo>
                  <a:pt x="106311" y="291815"/>
                </a:lnTo>
                <a:lnTo>
                  <a:pt x="110054" y="301111"/>
                </a:lnTo>
                <a:lnTo>
                  <a:pt x="117602" y="314825"/>
                </a:lnTo>
                <a:lnTo>
                  <a:pt x="125189" y="325154"/>
                </a:lnTo>
                <a:lnTo>
                  <a:pt x="132794" y="333978"/>
                </a:lnTo>
                <a:lnTo>
                  <a:pt x="140408" y="342133"/>
                </a:lnTo>
                <a:lnTo>
                  <a:pt x="157195" y="359316"/>
                </a:lnTo>
                <a:lnTo>
                  <a:pt x="159218" y="360081"/>
                </a:lnTo>
                <a:lnTo>
                  <a:pt x="164852" y="360931"/>
                </a:lnTo>
                <a:lnTo>
                  <a:pt x="169402" y="361158"/>
                </a:lnTo>
                <a:lnTo>
                  <a:pt x="181231" y="361410"/>
                </a:lnTo>
                <a:lnTo>
                  <a:pt x="202171" y="361552"/>
                </a:lnTo>
                <a:lnTo>
                  <a:pt x="208252" y="360302"/>
                </a:lnTo>
                <a:lnTo>
                  <a:pt x="213576" y="358198"/>
                </a:lnTo>
                <a:lnTo>
                  <a:pt x="218394" y="355526"/>
                </a:lnTo>
                <a:lnTo>
                  <a:pt x="222877" y="352474"/>
                </a:lnTo>
                <a:lnTo>
                  <a:pt x="227135" y="349170"/>
                </a:lnTo>
                <a:lnTo>
                  <a:pt x="231245" y="345697"/>
                </a:lnTo>
                <a:lnTo>
                  <a:pt x="235254" y="343382"/>
                </a:lnTo>
                <a:lnTo>
                  <a:pt x="239197" y="341838"/>
                </a:lnTo>
                <a:lnTo>
                  <a:pt x="243096" y="340809"/>
                </a:lnTo>
                <a:lnTo>
                  <a:pt x="245695" y="338853"/>
                </a:lnTo>
                <a:lnTo>
                  <a:pt x="247427" y="336279"/>
                </a:lnTo>
                <a:lnTo>
                  <a:pt x="250892" y="327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"/>
          <p:cNvSpPr/>
          <p:nvPr/>
        </p:nvSpPr>
        <p:spPr>
          <a:xfrm>
            <a:off x="8092440" y="3051809"/>
            <a:ext cx="22861" cy="22861"/>
          </a:xfrm>
          <a:custGeom>
            <a:avLst/>
            <a:gdLst/>
            <a:ahLst/>
            <a:cxnLst/>
            <a:rect l="0" t="0" r="0" b="0"/>
            <a:pathLst>
              <a:path w="22861" h="22861">
                <a:moveTo>
                  <a:pt x="22860" y="22860"/>
                </a:moveTo>
                <a:lnTo>
                  <a:pt x="22860" y="13019"/>
                </a:lnTo>
                <a:lnTo>
                  <a:pt x="21590" y="12490"/>
                </a:lnTo>
                <a:lnTo>
                  <a:pt x="19473" y="12136"/>
                </a:lnTo>
                <a:lnTo>
                  <a:pt x="16792" y="11901"/>
                </a:lnTo>
                <a:lnTo>
                  <a:pt x="15004" y="10474"/>
                </a:lnTo>
                <a:lnTo>
                  <a:pt x="13813" y="8253"/>
                </a:lnTo>
                <a:lnTo>
                  <a:pt x="13018" y="5502"/>
                </a:lnTo>
                <a:lnTo>
                  <a:pt x="11218" y="3668"/>
                </a:lnTo>
                <a:lnTo>
                  <a:pt x="8749" y="244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5"/>
          <p:cNvSpPr/>
          <p:nvPr/>
        </p:nvSpPr>
        <p:spPr>
          <a:xfrm>
            <a:off x="6663690" y="4263458"/>
            <a:ext cx="1565180" cy="1554342"/>
          </a:xfrm>
          <a:custGeom>
            <a:avLst/>
            <a:gdLst/>
            <a:ahLst/>
            <a:cxnLst/>
            <a:rect l="0" t="0" r="0" b="0"/>
            <a:pathLst>
              <a:path w="1565180" h="1554342">
                <a:moveTo>
                  <a:pt x="0" y="1440111"/>
                </a:moveTo>
                <a:lnTo>
                  <a:pt x="41658" y="1440111"/>
                </a:lnTo>
                <a:lnTo>
                  <a:pt x="57038" y="1443498"/>
                </a:lnTo>
                <a:lnTo>
                  <a:pt x="64695" y="1446179"/>
                </a:lnTo>
                <a:lnTo>
                  <a:pt x="69799" y="1449236"/>
                </a:lnTo>
                <a:lnTo>
                  <a:pt x="73204" y="1452545"/>
                </a:lnTo>
                <a:lnTo>
                  <a:pt x="79524" y="1460877"/>
                </a:lnTo>
                <a:lnTo>
                  <a:pt x="117496" y="1506315"/>
                </a:lnTo>
                <a:lnTo>
                  <a:pt x="151342" y="1545245"/>
                </a:lnTo>
                <a:lnTo>
                  <a:pt x="155505" y="1548300"/>
                </a:lnTo>
                <a:lnTo>
                  <a:pt x="163516" y="1551695"/>
                </a:lnTo>
                <a:lnTo>
                  <a:pt x="175166" y="1553607"/>
                </a:lnTo>
                <a:lnTo>
                  <a:pt x="198112" y="1554341"/>
                </a:lnTo>
                <a:lnTo>
                  <a:pt x="200654" y="1553094"/>
                </a:lnTo>
                <a:lnTo>
                  <a:pt x="202349" y="1550993"/>
                </a:lnTo>
                <a:lnTo>
                  <a:pt x="211138" y="1532429"/>
                </a:lnTo>
                <a:lnTo>
                  <a:pt x="221450" y="1517700"/>
                </a:lnTo>
                <a:lnTo>
                  <a:pt x="232195" y="1485602"/>
                </a:lnTo>
                <a:lnTo>
                  <a:pt x="244168" y="1446359"/>
                </a:lnTo>
                <a:lnTo>
                  <a:pt x="262201" y="1404045"/>
                </a:lnTo>
                <a:lnTo>
                  <a:pt x="270204" y="1384712"/>
                </a:lnTo>
                <a:lnTo>
                  <a:pt x="280579" y="1366688"/>
                </a:lnTo>
                <a:lnTo>
                  <a:pt x="283451" y="1357526"/>
                </a:lnTo>
                <a:lnTo>
                  <a:pt x="285487" y="1354574"/>
                </a:lnTo>
                <a:lnTo>
                  <a:pt x="288115" y="1352607"/>
                </a:lnTo>
                <a:lnTo>
                  <a:pt x="295389" y="1349449"/>
                </a:lnTo>
                <a:lnTo>
                  <a:pt x="333843" y="1348692"/>
                </a:lnTo>
                <a:lnTo>
                  <a:pt x="339401" y="1351225"/>
                </a:lnTo>
                <a:lnTo>
                  <a:pt x="380120" y="1376927"/>
                </a:lnTo>
                <a:lnTo>
                  <a:pt x="421662" y="1400647"/>
                </a:lnTo>
                <a:lnTo>
                  <a:pt x="429697" y="1406182"/>
                </a:lnTo>
                <a:lnTo>
                  <a:pt x="448786" y="1412331"/>
                </a:lnTo>
                <a:lnTo>
                  <a:pt x="494138" y="1416963"/>
                </a:lnTo>
                <a:lnTo>
                  <a:pt x="506385" y="1417166"/>
                </a:lnTo>
                <a:lnTo>
                  <a:pt x="510310" y="1415924"/>
                </a:lnTo>
                <a:lnTo>
                  <a:pt x="518058" y="1411159"/>
                </a:lnTo>
                <a:lnTo>
                  <a:pt x="529560" y="1401335"/>
                </a:lnTo>
                <a:lnTo>
                  <a:pt x="532109" y="1397751"/>
                </a:lnTo>
                <a:lnTo>
                  <a:pt x="534943" y="1390381"/>
                </a:lnTo>
                <a:lnTo>
                  <a:pt x="536537" y="1379092"/>
                </a:lnTo>
                <a:lnTo>
                  <a:pt x="538032" y="1375302"/>
                </a:lnTo>
                <a:lnTo>
                  <a:pt x="549554" y="1353320"/>
                </a:lnTo>
                <a:lnTo>
                  <a:pt x="555396" y="1335498"/>
                </a:lnTo>
                <a:lnTo>
                  <a:pt x="559454" y="1295604"/>
                </a:lnTo>
                <a:lnTo>
                  <a:pt x="569035" y="1251607"/>
                </a:lnTo>
                <a:lnTo>
                  <a:pt x="569856" y="1245862"/>
                </a:lnTo>
                <a:lnTo>
                  <a:pt x="574156" y="1236092"/>
                </a:lnTo>
                <a:lnTo>
                  <a:pt x="577081" y="1231708"/>
                </a:lnTo>
                <a:lnTo>
                  <a:pt x="580330" y="1223451"/>
                </a:lnTo>
                <a:lnTo>
                  <a:pt x="581197" y="1219471"/>
                </a:lnTo>
                <a:lnTo>
                  <a:pt x="583044" y="1216818"/>
                </a:lnTo>
                <a:lnTo>
                  <a:pt x="585546" y="1215049"/>
                </a:lnTo>
                <a:lnTo>
                  <a:pt x="588484" y="1213870"/>
                </a:lnTo>
                <a:lnTo>
                  <a:pt x="590442" y="1211814"/>
                </a:lnTo>
                <a:lnTo>
                  <a:pt x="591748" y="1209173"/>
                </a:lnTo>
                <a:lnTo>
                  <a:pt x="592619" y="1206143"/>
                </a:lnTo>
                <a:lnTo>
                  <a:pt x="595738" y="1204122"/>
                </a:lnTo>
                <a:lnTo>
                  <a:pt x="605979" y="1201877"/>
                </a:lnTo>
                <a:lnTo>
                  <a:pt x="632142" y="1200239"/>
                </a:lnTo>
                <a:lnTo>
                  <a:pt x="655931" y="1206196"/>
                </a:lnTo>
                <a:lnTo>
                  <a:pt x="710637" y="1226954"/>
                </a:lnTo>
                <a:lnTo>
                  <a:pt x="745645" y="1240761"/>
                </a:lnTo>
                <a:lnTo>
                  <a:pt x="778645" y="1245138"/>
                </a:lnTo>
                <a:lnTo>
                  <a:pt x="827355" y="1245784"/>
                </a:lnTo>
                <a:lnTo>
                  <a:pt x="838373" y="1245796"/>
                </a:lnTo>
                <a:lnTo>
                  <a:pt x="840855" y="1244528"/>
                </a:lnTo>
                <a:lnTo>
                  <a:pt x="842509" y="1242413"/>
                </a:lnTo>
                <a:lnTo>
                  <a:pt x="843613" y="1239732"/>
                </a:lnTo>
                <a:lnTo>
                  <a:pt x="853239" y="1226305"/>
                </a:lnTo>
                <a:lnTo>
                  <a:pt x="855467" y="1218933"/>
                </a:lnTo>
                <a:lnTo>
                  <a:pt x="856721" y="1207643"/>
                </a:lnTo>
                <a:lnTo>
                  <a:pt x="844747" y="1163777"/>
                </a:lnTo>
                <a:lnTo>
                  <a:pt x="837459" y="1134291"/>
                </a:lnTo>
                <a:lnTo>
                  <a:pt x="831912" y="1092535"/>
                </a:lnTo>
                <a:lnTo>
                  <a:pt x="825612" y="1044179"/>
                </a:lnTo>
                <a:lnTo>
                  <a:pt x="823115" y="1002871"/>
                </a:lnTo>
                <a:lnTo>
                  <a:pt x="824333" y="1000028"/>
                </a:lnTo>
                <a:lnTo>
                  <a:pt x="826416" y="998133"/>
                </a:lnTo>
                <a:lnTo>
                  <a:pt x="829074" y="996869"/>
                </a:lnTo>
                <a:lnTo>
                  <a:pt x="830846" y="994757"/>
                </a:lnTo>
                <a:lnTo>
                  <a:pt x="832026" y="992078"/>
                </a:lnTo>
                <a:lnTo>
                  <a:pt x="832814" y="989022"/>
                </a:lnTo>
                <a:lnTo>
                  <a:pt x="834609" y="986985"/>
                </a:lnTo>
                <a:lnTo>
                  <a:pt x="837076" y="985628"/>
                </a:lnTo>
                <a:lnTo>
                  <a:pt x="839991" y="984722"/>
                </a:lnTo>
                <a:lnTo>
                  <a:pt x="877126" y="983070"/>
                </a:lnTo>
                <a:lnTo>
                  <a:pt x="891907" y="986369"/>
                </a:lnTo>
                <a:lnTo>
                  <a:pt x="911122" y="991979"/>
                </a:lnTo>
                <a:lnTo>
                  <a:pt x="959123" y="1001886"/>
                </a:lnTo>
                <a:lnTo>
                  <a:pt x="1005003" y="1005260"/>
                </a:lnTo>
                <a:lnTo>
                  <a:pt x="1010361" y="1004160"/>
                </a:lnTo>
                <a:lnTo>
                  <a:pt x="1028087" y="996657"/>
                </a:lnTo>
                <a:lnTo>
                  <a:pt x="1032102" y="995886"/>
                </a:lnTo>
                <a:lnTo>
                  <a:pt x="1033507" y="994101"/>
                </a:lnTo>
                <a:lnTo>
                  <a:pt x="1033175" y="991641"/>
                </a:lnTo>
                <a:lnTo>
                  <a:pt x="1031683" y="988731"/>
                </a:lnTo>
                <a:lnTo>
                  <a:pt x="1030026" y="978725"/>
                </a:lnTo>
                <a:lnTo>
                  <a:pt x="1027604" y="950845"/>
                </a:lnTo>
                <a:lnTo>
                  <a:pt x="1019626" y="925574"/>
                </a:lnTo>
                <a:lnTo>
                  <a:pt x="1012814" y="913825"/>
                </a:lnTo>
                <a:lnTo>
                  <a:pt x="1008939" y="897596"/>
                </a:lnTo>
                <a:lnTo>
                  <a:pt x="1006020" y="860466"/>
                </a:lnTo>
                <a:lnTo>
                  <a:pt x="1007230" y="858101"/>
                </a:lnTo>
                <a:lnTo>
                  <a:pt x="1015697" y="847629"/>
                </a:lnTo>
                <a:lnTo>
                  <a:pt x="1017490" y="847003"/>
                </a:lnTo>
                <a:lnTo>
                  <a:pt x="1056589" y="839225"/>
                </a:lnTo>
                <a:lnTo>
                  <a:pt x="1099515" y="828881"/>
                </a:lnTo>
                <a:lnTo>
                  <a:pt x="1148140" y="811888"/>
                </a:lnTo>
                <a:lnTo>
                  <a:pt x="1182387" y="790845"/>
                </a:lnTo>
                <a:lnTo>
                  <a:pt x="1207234" y="769549"/>
                </a:lnTo>
                <a:lnTo>
                  <a:pt x="1207413" y="765740"/>
                </a:lnTo>
                <a:lnTo>
                  <a:pt x="1200686" y="741056"/>
                </a:lnTo>
                <a:lnTo>
                  <a:pt x="1200507" y="737854"/>
                </a:lnTo>
                <a:lnTo>
                  <a:pt x="1199118" y="734450"/>
                </a:lnTo>
                <a:lnTo>
                  <a:pt x="1191095" y="723591"/>
                </a:lnTo>
                <a:lnTo>
                  <a:pt x="1168061" y="699410"/>
                </a:lnTo>
                <a:lnTo>
                  <a:pt x="1136529" y="677676"/>
                </a:lnTo>
                <a:lnTo>
                  <a:pt x="1136146" y="675282"/>
                </a:lnTo>
                <a:lnTo>
                  <a:pt x="1137160" y="672415"/>
                </a:lnTo>
                <a:lnTo>
                  <a:pt x="1141846" y="664757"/>
                </a:lnTo>
                <a:lnTo>
                  <a:pt x="1149260" y="663709"/>
                </a:lnTo>
                <a:lnTo>
                  <a:pt x="1154794" y="663430"/>
                </a:lnTo>
                <a:lnTo>
                  <a:pt x="1159752" y="661974"/>
                </a:lnTo>
                <a:lnTo>
                  <a:pt x="1168648" y="656969"/>
                </a:lnTo>
                <a:lnTo>
                  <a:pt x="1183610" y="653898"/>
                </a:lnTo>
                <a:lnTo>
                  <a:pt x="1213452" y="648783"/>
                </a:lnTo>
                <a:lnTo>
                  <a:pt x="1258844" y="637395"/>
                </a:lnTo>
                <a:lnTo>
                  <a:pt x="1273226" y="632498"/>
                </a:lnTo>
                <a:lnTo>
                  <a:pt x="1294333" y="628472"/>
                </a:lnTo>
                <a:lnTo>
                  <a:pt x="1313486" y="619764"/>
                </a:lnTo>
                <a:lnTo>
                  <a:pt x="1317618" y="618893"/>
                </a:lnTo>
                <a:lnTo>
                  <a:pt x="1325594" y="614539"/>
                </a:lnTo>
                <a:lnTo>
                  <a:pt x="1329499" y="611600"/>
                </a:lnTo>
                <a:lnTo>
                  <a:pt x="1337225" y="608334"/>
                </a:lnTo>
                <a:lnTo>
                  <a:pt x="1346162" y="605613"/>
                </a:lnTo>
                <a:lnTo>
                  <a:pt x="1364204" y="596940"/>
                </a:lnTo>
                <a:lnTo>
                  <a:pt x="1378157" y="587598"/>
                </a:lnTo>
                <a:lnTo>
                  <a:pt x="1386368" y="584966"/>
                </a:lnTo>
                <a:lnTo>
                  <a:pt x="1389064" y="582995"/>
                </a:lnTo>
                <a:lnTo>
                  <a:pt x="1390863" y="580410"/>
                </a:lnTo>
                <a:lnTo>
                  <a:pt x="1392861" y="574152"/>
                </a:lnTo>
                <a:lnTo>
                  <a:pt x="1394249" y="556048"/>
                </a:lnTo>
                <a:lnTo>
                  <a:pt x="1393050" y="552286"/>
                </a:lnTo>
                <a:lnTo>
                  <a:pt x="1388330" y="544719"/>
                </a:lnTo>
                <a:lnTo>
                  <a:pt x="1385386" y="533736"/>
                </a:lnTo>
                <a:lnTo>
                  <a:pt x="1384600" y="527251"/>
                </a:lnTo>
                <a:lnTo>
                  <a:pt x="1365292" y="487785"/>
                </a:lnTo>
                <a:lnTo>
                  <a:pt x="1353643" y="460147"/>
                </a:lnTo>
                <a:lnTo>
                  <a:pt x="1353279" y="452791"/>
                </a:lnTo>
                <a:lnTo>
                  <a:pt x="1356260" y="437846"/>
                </a:lnTo>
                <a:lnTo>
                  <a:pt x="1361819" y="426123"/>
                </a:lnTo>
                <a:lnTo>
                  <a:pt x="1371063" y="414140"/>
                </a:lnTo>
                <a:lnTo>
                  <a:pt x="1402767" y="383433"/>
                </a:lnTo>
                <a:lnTo>
                  <a:pt x="1470231" y="331002"/>
                </a:lnTo>
                <a:lnTo>
                  <a:pt x="1512011" y="299834"/>
                </a:lnTo>
                <a:lnTo>
                  <a:pt x="1553444" y="252889"/>
                </a:lnTo>
                <a:lnTo>
                  <a:pt x="1557598" y="248580"/>
                </a:lnTo>
                <a:lnTo>
                  <a:pt x="1560369" y="243167"/>
                </a:lnTo>
                <a:lnTo>
                  <a:pt x="1563448" y="230379"/>
                </a:lnTo>
                <a:lnTo>
                  <a:pt x="1565179" y="214968"/>
                </a:lnTo>
                <a:lnTo>
                  <a:pt x="1564153" y="210599"/>
                </a:lnTo>
                <a:lnTo>
                  <a:pt x="1559626" y="202358"/>
                </a:lnTo>
                <a:lnTo>
                  <a:pt x="1549993" y="194462"/>
                </a:lnTo>
                <a:lnTo>
                  <a:pt x="1521104" y="175221"/>
                </a:lnTo>
                <a:lnTo>
                  <a:pt x="1481799" y="163344"/>
                </a:lnTo>
                <a:lnTo>
                  <a:pt x="1460678" y="160621"/>
                </a:lnTo>
                <a:lnTo>
                  <a:pt x="1456384" y="159128"/>
                </a:lnTo>
                <a:lnTo>
                  <a:pt x="1444275" y="152229"/>
                </a:lnTo>
                <a:lnTo>
                  <a:pt x="1436496" y="150169"/>
                </a:lnTo>
                <a:lnTo>
                  <a:pt x="1424977" y="149010"/>
                </a:lnTo>
                <a:lnTo>
                  <a:pt x="1422424" y="147577"/>
                </a:lnTo>
                <a:lnTo>
                  <a:pt x="1420723" y="145352"/>
                </a:lnTo>
                <a:lnTo>
                  <a:pt x="1419588" y="142598"/>
                </a:lnTo>
                <a:lnTo>
                  <a:pt x="1417562" y="140763"/>
                </a:lnTo>
                <a:lnTo>
                  <a:pt x="1414941" y="139539"/>
                </a:lnTo>
                <a:lnTo>
                  <a:pt x="1411924" y="138723"/>
                </a:lnTo>
                <a:lnTo>
                  <a:pt x="1411183" y="136909"/>
                </a:lnTo>
                <a:lnTo>
                  <a:pt x="1411958" y="134430"/>
                </a:lnTo>
                <a:lnTo>
                  <a:pt x="1416260" y="127393"/>
                </a:lnTo>
                <a:lnTo>
                  <a:pt x="1464894" y="79369"/>
                </a:lnTo>
                <a:lnTo>
                  <a:pt x="1510490" y="44927"/>
                </a:lnTo>
                <a:lnTo>
                  <a:pt x="1554962" y="8819"/>
                </a:lnTo>
                <a:lnTo>
                  <a:pt x="1557341" y="5857"/>
                </a:lnTo>
                <a:lnTo>
                  <a:pt x="1557658" y="3882"/>
                </a:lnTo>
                <a:lnTo>
                  <a:pt x="1555107" y="712"/>
                </a:lnTo>
                <a:lnTo>
                  <a:pt x="1518943" y="0"/>
                </a:lnTo>
                <a:lnTo>
                  <a:pt x="1487506" y="12087"/>
                </a:lnTo>
                <a:lnTo>
                  <a:pt x="1451610" y="342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6"/>
          <p:cNvSpPr/>
          <p:nvPr/>
        </p:nvSpPr>
        <p:spPr>
          <a:xfrm>
            <a:off x="6446520" y="5932400"/>
            <a:ext cx="256467" cy="239801"/>
          </a:xfrm>
          <a:custGeom>
            <a:avLst/>
            <a:gdLst/>
            <a:ahLst/>
            <a:cxnLst/>
            <a:rect l="0" t="0" r="0" b="0"/>
            <a:pathLst>
              <a:path w="256467" h="239801">
                <a:moveTo>
                  <a:pt x="0" y="239800"/>
                </a:moveTo>
                <a:lnTo>
                  <a:pt x="6067" y="239800"/>
                </a:lnTo>
                <a:lnTo>
                  <a:pt x="7855" y="238530"/>
                </a:lnTo>
                <a:lnTo>
                  <a:pt x="9046" y="236413"/>
                </a:lnTo>
                <a:lnTo>
                  <a:pt x="9841" y="233732"/>
                </a:lnTo>
                <a:lnTo>
                  <a:pt x="11640" y="231944"/>
                </a:lnTo>
                <a:lnTo>
                  <a:pt x="14110" y="230752"/>
                </a:lnTo>
                <a:lnTo>
                  <a:pt x="17026" y="229958"/>
                </a:lnTo>
                <a:lnTo>
                  <a:pt x="18971" y="228159"/>
                </a:lnTo>
                <a:lnTo>
                  <a:pt x="20267" y="225689"/>
                </a:lnTo>
                <a:lnTo>
                  <a:pt x="21708" y="219558"/>
                </a:lnTo>
                <a:lnTo>
                  <a:pt x="22347" y="212600"/>
                </a:lnTo>
                <a:lnTo>
                  <a:pt x="22708" y="207611"/>
                </a:lnTo>
                <a:lnTo>
                  <a:pt x="24029" y="204370"/>
                </a:lnTo>
                <a:lnTo>
                  <a:pt x="26179" y="199670"/>
                </a:lnTo>
                <a:lnTo>
                  <a:pt x="28883" y="193996"/>
                </a:lnTo>
                <a:lnTo>
                  <a:pt x="30685" y="187674"/>
                </a:lnTo>
                <a:lnTo>
                  <a:pt x="31886" y="180919"/>
                </a:lnTo>
                <a:lnTo>
                  <a:pt x="32688" y="173876"/>
                </a:lnTo>
                <a:lnTo>
                  <a:pt x="33221" y="167910"/>
                </a:lnTo>
                <a:lnTo>
                  <a:pt x="33578" y="162664"/>
                </a:lnTo>
                <a:lnTo>
                  <a:pt x="33815" y="157895"/>
                </a:lnTo>
                <a:lnTo>
                  <a:pt x="36513" y="142017"/>
                </a:lnTo>
                <a:lnTo>
                  <a:pt x="49906" y="70421"/>
                </a:lnTo>
                <a:lnTo>
                  <a:pt x="52320" y="55761"/>
                </a:lnTo>
                <a:lnTo>
                  <a:pt x="53930" y="44717"/>
                </a:lnTo>
                <a:lnTo>
                  <a:pt x="56273" y="36084"/>
                </a:lnTo>
                <a:lnTo>
                  <a:pt x="59106" y="29059"/>
                </a:lnTo>
                <a:lnTo>
                  <a:pt x="62263" y="23106"/>
                </a:lnTo>
                <a:lnTo>
                  <a:pt x="64369" y="17867"/>
                </a:lnTo>
                <a:lnTo>
                  <a:pt x="65772" y="13104"/>
                </a:lnTo>
                <a:lnTo>
                  <a:pt x="66708" y="8659"/>
                </a:lnTo>
                <a:lnTo>
                  <a:pt x="68602" y="5696"/>
                </a:lnTo>
                <a:lnTo>
                  <a:pt x="71134" y="3721"/>
                </a:lnTo>
                <a:lnTo>
                  <a:pt x="74093" y="2404"/>
                </a:lnTo>
                <a:lnTo>
                  <a:pt x="80766" y="940"/>
                </a:lnTo>
                <a:lnTo>
                  <a:pt x="89331" y="0"/>
                </a:lnTo>
                <a:lnTo>
                  <a:pt x="97276" y="3259"/>
                </a:lnTo>
                <a:lnTo>
                  <a:pt x="102950" y="5906"/>
                </a:lnTo>
                <a:lnTo>
                  <a:pt x="106734" y="8940"/>
                </a:lnTo>
                <a:lnTo>
                  <a:pt x="109255" y="12233"/>
                </a:lnTo>
                <a:lnTo>
                  <a:pt x="113328" y="19278"/>
                </a:lnTo>
                <a:lnTo>
                  <a:pt x="119370" y="26644"/>
                </a:lnTo>
                <a:lnTo>
                  <a:pt x="124030" y="31655"/>
                </a:lnTo>
                <a:lnTo>
                  <a:pt x="146372" y="54564"/>
                </a:lnTo>
                <a:lnTo>
                  <a:pt x="150922" y="59159"/>
                </a:lnTo>
                <a:lnTo>
                  <a:pt x="155224" y="62222"/>
                </a:lnTo>
                <a:lnTo>
                  <a:pt x="159363" y="64265"/>
                </a:lnTo>
                <a:lnTo>
                  <a:pt x="163392" y="65626"/>
                </a:lnTo>
                <a:lnTo>
                  <a:pt x="171255" y="70526"/>
                </a:lnTo>
                <a:lnTo>
                  <a:pt x="175130" y="73610"/>
                </a:lnTo>
                <a:lnTo>
                  <a:pt x="180253" y="78207"/>
                </a:lnTo>
                <a:lnTo>
                  <a:pt x="192719" y="90087"/>
                </a:lnTo>
                <a:lnTo>
                  <a:pt x="197058" y="95541"/>
                </a:lnTo>
                <a:lnTo>
                  <a:pt x="199953" y="100448"/>
                </a:lnTo>
                <a:lnTo>
                  <a:pt x="201881" y="104988"/>
                </a:lnTo>
                <a:lnTo>
                  <a:pt x="205708" y="110555"/>
                </a:lnTo>
                <a:lnTo>
                  <a:pt x="210798" y="116807"/>
                </a:lnTo>
                <a:lnTo>
                  <a:pt x="221958" y="129256"/>
                </a:lnTo>
                <a:lnTo>
                  <a:pt x="231152" y="139022"/>
                </a:lnTo>
                <a:lnTo>
                  <a:pt x="235380" y="144674"/>
                </a:lnTo>
                <a:lnTo>
                  <a:pt x="239470" y="150983"/>
                </a:lnTo>
                <a:lnTo>
                  <a:pt x="243466" y="157729"/>
                </a:lnTo>
                <a:lnTo>
                  <a:pt x="247400" y="164766"/>
                </a:lnTo>
                <a:lnTo>
                  <a:pt x="255159" y="179358"/>
                </a:lnTo>
                <a:lnTo>
                  <a:pt x="256466" y="184265"/>
                </a:lnTo>
                <a:lnTo>
                  <a:pt x="256067" y="187536"/>
                </a:lnTo>
                <a:lnTo>
                  <a:pt x="254531" y="189718"/>
                </a:lnTo>
                <a:lnTo>
                  <a:pt x="252825" y="195528"/>
                </a:lnTo>
                <a:lnTo>
                  <a:pt x="252370" y="198855"/>
                </a:lnTo>
                <a:lnTo>
                  <a:pt x="250797" y="201073"/>
                </a:lnTo>
                <a:lnTo>
                  <a:pt x="248478" y="202552"/>
                </a:lnTo>
                <a:lnTo>
                  <a:pt x="240030" y="205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57"/>
          <p:cNvSpPr/>
          <p:nvPr/>
        </p:nvSpPr>
        <p:spPr>
          <a:xfrm>
            <a:off x="6435089" y="6012179"/>
            <a:ext cx="194312" cy="125731"/>
          </a:xfrm>
          <a:custGeom>
            <a:avLst/>
            <a:gdLst/>
            <a:ahLst/>
            <a:cxnLst/>
            <a:rect l="0" t="0" r="0" b="0"/>
            <a:pathLst>
              <a:path w="194312" h="125731">
                <a:moveTo>
                  <a:pt x="0" y="125730"/>
                </a:moveTo>
                <a:lnTo>
                  <a:pt x="0" y="119663"/>
                </a:lnTo>
                <a:lnTo>
                  <a:pt x="2540" y="116605"/>
                </a:lnTo>
                <a:lnTo>
                  <a:pt x="6774" y="113297"/>
                </a:lnTo>
                <a:lnTo>
                  <a:pt x="12136" y="109822"/>
                </a:lnTo>
                <a:lnTo>
                  <a:pt x="16981" y="107505"/>
                </a:lnTo>
                <a:lnTo>
                  <a:pt x="21480" y="105960"/>
                </a:lnTo>
                <a:lnTo>
                  <a:pt x="25751" y="104930"/>
                </a:lnTo>
                <a:lnTo>
                  <a:pt x="28597" y="102974"/>
                </a:lnTo>
                <a:lnTo>
                  <a:pt x="30495" y="100399"/>
                </a:lnTo>
                <a:lnTo>
                  <a:pt x="31760" y="97413"/>
                </a:lnTo>
                <a:lnTo>
                  <a:pt x="33873" y="95423"/>
                </a:lnTo>
                <a:lnTo>
                  <a:pt x="36553" y="94095"/>
                </a:lnTo>
                <a:lnTo>
                  <a:pt x="39608" y="93210"/>
                </a:lnTo>
                <a:lnTo>
                  <a:pt x="42916" y="91350"/>
                </a:lnTo>
                <a:lnTo>
                  <a:pt x="46391" y="88840"/>
                </a:lnTo>
                <a:lnTo>
                  <a:pt x="49977" y="85897"/>
                </a:lnTo>
                <a:lnTo>
                  <a:pt x="53638" y="83934"/>
                </a:lnTo>
                <a:lnTo>
                  <a:pt x="57349" y="82626"/>
                </a:lnTo>
                <a:lnTo>
                  <a:pt x="61093" y="81754"/>
                </a:lnTo>
                <a:lnTo>
                  <a:pt x="64859" y="79903"/>
                </a:lnTo>
                <a:lnTo>
                  <a:pt x="68639" y="77399"/>
                </a:lnTo>
                <a:lnTo>
                  <a:pt x="72430" y="74459"/>
                </a:lnTo>
                <a:lnTo>
                  <a:pt x="76226" y="72499"/>
                </a:lnTo>
                <a:lnTo>
                  <a:pt x="80028" y="71194"/>
                </a:lnTo>
                <a:lnTo>
                  <a:pt x="83832" y="70322"/>
                </a:lnTo>
                <a:lnTo>
                  <a:pt x="88908" y="67202"/>
                </a:lnTo>
                <a:lnTo>
                  <a:pt x="94832" y="62581"/>
                </a:lnTo>
                <a:lnTo>
                  <a:pt x="101322" y="56961"/>
                </a:lnTo>
                <a:lnTo>
                  <a:pt x="106918" y="51944"/>
                </a:lnTo>
                <a:lnTo>
                  <a:pt x="116522" y="42983"/>
                </a:lnTo>
                <a:lnTo>
                  <a:pt x="123402" y="38816"/>
                </a:lnTo>
                <a:lnTo>
                  <a:pt x="131799" y="34768"/>
                </a:lnTo>
                <a:lnTo>
                  <a:pt x="141206" y="30798"/>
                </a:lnTo>
                <a:lnTo>
                  <a:pt x="148747" y="26882"/>
                </a:lnTo>
                <a:lnTo>
                  <a:pt x="155045" y="23002"/>
                </a:lnTo>
                <a:lnTo>
                  <a:pt x="160513" y="19145"/>
                </a:lnTo>
                <a:lnTo>
                  <a:pt x="165429" y="16573"/>
                </a:lnTo>
                <a:lnTo>
                  <a:pt x="169976" y="14859"/>
                </a:lnTo>
                <a:lnTo>
                  <a:pt x="180332" y="12108"/>
                </a:lnTo>
                <a:lnTo>
                  <a:pt x="185134" y="8345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8"/>
          <p:cNvSpPr/>
          <p:nvPr/>
        </p:nvSpPr>
        <p:spPr>
          <a:xfrm>
            <a:off x="8355329" y="4183379"/>
            <a:ext cx="102872" cy="240031"/>
          </a:xfrm>
          <a:custGeom>
            <a:avLst/>
            <a:gdLst/>
            <a:ahLst/>
            <a:cxnLst/>
            <a:rect l="0" t="0" r="0" b="0"/>
            <a:pathLst>
              <a:path w="102872" h="240031">
                <a:moveTo>
                  <a:pt x="0" y="0"/>
                </a:moveTo>
                <a:lnTo>
                  <a:pt x="6069" y="12136"/>
                </a:lnTo>
                <a:lnTo>
                  <a:pt x="9125" y="20791"/>
                </a:lnTo>
                <a:lnTo>
                  <a:pt x="12433" y="31641"/>
                </a:lnTo>
                <a:lnTo>
                  <a:pt x="15909" y="43954"/>
                </a:lnTo>
                <a:lnTo>
                  <a:pt x="23158" y="67795"/>
                </a:lnTo>
                <a:lnTo>
                  <a:pt x="26869" y="79487"/>
                </a:lnTo>
                <a:lnTo>
                  <a:pt x="29342" y="89822"/>
                </a:lnTo>
                <a:lnTo>
                  <a:pt x="30992" y="99251"/>
                </a:lnTo>
                <a:lnTo>
                  <a:pt x="32091" y="108078"/>
                </a:lnTo>
                <a:lnTo>
                  <a:pt x="34094" y="115232"/>
                </a:lnTo>
                <a:lnTo>
                  <a:pt x="36700" y="121271"/>
                </a:lnTo>
                <a:lnTo>
                  <a:pt x="39707" y="126568"/>
                </a:lnTo>
                <a:lnTo>
                  <a:pt x="44251" y="133909"/>
                </a:lnTo>
                <a:lnTo>
                  <a:pt x="56075" y="152225"/>
                </a:lnTo>
                <a:lnTo>
                  <a:pt x="61513" y="163714"/>
                </a:lnTo>
                <a:lnTo>
                  <a:pt x="66408" y="176452"/>
                </a:lnTo>
                <a:lnTo>
                  <a:pt x="70942" y="190025"/>
                </a:lnTo>
                <a:lnTo>
                  <a:pt x="75235" y="199074"/>
                </a:lnTo>
                <a:lnTo>
                  <a:pt x="79367" y="205106"/>
                </a:lnTo>
                <a:lnTo>
                  <a:pt x="83391" y="209127"/>
                </a:lnTo>
                <a:lnTo>
                  <a:pt x="86074" y="213079"/>
                </a:lnTo>
                <a:lnTo>
                  <a:pt x="87863" y="216983"/>
                </a:lnTo>
                <a:lnTo>
                  <a:pt x="90734" y="226306"/>
                </a:lnTo>
                <a:lnTo>
                  <a:pt x="92239" y="228340"/>
                </a:lnTo>
                <a:lnTo>
                  <a:pt x="94514" y="230967"/>
                </a:lnTo>
                <a:lnTo>
                  <a:pt x="102871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9"/>
          <p:cNvSpPr/>
          <p:nvPr/>
        </p:nvSpPr>
        <p:spPr>
          <a:xfrm>
            <a:off x="8332469" y="4114900"/>
            <a:ext cx="331272" cy="308418"/>
          </a:xfrm>
          <a:custGeom>
            <a:avLst/>
            <a:gdLst/>
            <a:ahLst/>
            <a:cxnLst/>
            <a:rect l="0" t="0" r="0" b="0"/>
            <a:pathLst>
              <a:path w="331272" h="308418">
                <a:moveTo>
                  <a:pt x="0" y="125629"/>
                </a:moveTo>
                <a:lnTo>
                  <a:pt x="6068" y="107426"/>
                </a:lnTo>
                <a:lnTo>
                  <a:pt x="9125" y="100794"/>
                </a:lnTo>
                <a:lnTo>
                  <a:pt x="12434" y="95103"/>
                </a:lnTo>
                <a:lnTo>
                  <a:pt x="15909" y="90038"/>
                </a:lnTo>
                <a:lnTo>
                  <a:pt x="20766" y="84122"/>
                </a:lnTo>
                <a:lnTo>
                  <a:pt x="26544" y="77637"/>
                </a:lnTo>
                <a:lnTo>
                  <a:pt x="38468" y="64930"/>
                </a:lnTo>
                <a:lnTo>
                  <a:pt x="48000" y="55048"/>
                </a:lnTo>
                <a:lnTo>
                  <a:pt x="53591" y="50636"/>
                </a:lnTo>
                <a:lnTo>
                  <a:pt x="59857" y="46423"/>
                </a:lnTo>
                <a:lnTo>
                  <a:pt x="66574" y="42345"/>
                </a:lnTo>
                <a:lnTo>
                  <a:pt x="73593" y="38357"/>
                </a:lnTo>
                <a:lnTo>
                  <a:pt x="88165" y="30538"/>
                </a:lnTo>
                <a:lnTo>
                  <a:pt x="96877" y="25405"/>
                </a:lnTo>
                <a:lnTo>
                  <a:pt x="116717" y="12929"/>
                </a:lnTo>
                <a:lnTo>
                  <a:pt x="126072" y="8586"/>
                </a:lnTo>
                <a:lnTo>
                  <a:pt x="134848" y="5690"/>
                </a:lnTo>
                <a:lnTo>
                  <a:pt x="143239" y="3760"/>
                </a:lnTo>
                <a:lnTo>
                  <a:pt x="150103" y="2473"/>
                </a:lnTo>
                <a:lnTo>
                  <a:pt x="155949" y="1615"/>
                </a:lnTo>
                <a:lnTo>
                  <a:pt x="165831" y="662"/>
                </a:lnTo>
                <a:lnTo>
                  <a:pt x="174456" y="239"/>
                </a:lnTo>
                <a:lnTo>
                  <a:pt x="182523" y="50"/>
                </a:lnTo>
                <a:lnTo>
                  <a:pt x="186452" y="0"/>
                </a:lnTo>
                <a:lnTo>
                  <a:pt x="190341" y="1236"/>
                </a:lnTo>
                <a:lnTo>
                  <a:pt x="200614" y="7775"/>
                </a:lnTo>
                <a:lnTo>
                  <a:pt x="203462" y="9750"/>
                </a:lnTo>
                <a:lnTo>
                  <a:pt x="204727" y="17400"/>
                </a:lnTo>
                <a:lnTo>
                  <a:pt x="205065" y="22997"/>
                </a:lnTo>
                <a:lnTo>
                  <a:pt x="204021" y="29267"/>
                </a:lnTo>
                <a:lnTo>
                  <a:pt x="202054" y="35988"/>
                </a:lnTo>
                <a:lnTo>
                  <a:pt x="199473" y="43009"/>
                </a:lnTo>
                <a:lnTo>
                  <a:pt x="196482" y="48959"/>
                </a:lnTo>
                <a:lnTo>
                  <a:pt x="193218" y="54196"/>
                </a:lnTo>
                <a:lnTo>
                  <a:pt x="189772" y="58957"/>
                </a:lnTo>
                <a:lnTo>
                  <a:pt x="186205" y="64672"/>
                </a:lnTo>
                <a:lnTo>
                  <a:pt x="182556" y="71020"/>
                </a:lnTo>
                <a:lnTo>
                  <a:pt x="178854" y="77794"/>
                </a:lnTo>
                <a:lnTo>
                  <a:pt x="175117" y="83579"/>
                </a:lnTo>
                <a:lnTo>
                  <a:pt x="171355" y="88706"/>
                </a:lnTo>
                <a:lnTo>
                  <a:pt x="163788" y="97789"/>
                </a:lnTo>
                <a:lnTo>
                  <a:pt x="156191" y="106059"/>
                </a:lnTo>
                <a:lnTo>
                  <a:pt x="144774" y="117855"/>
                </a:lnTo>
                <a:lnTo>
                  <a:pt x="142236" y="121717"/>
                </a:lnTo>
                <a:lnTo>
                  <a:pt x="139416" y="129394"/>
                </a:lnTo>
                <a:lnTo>
                  <a:pt x="134776" y="137039"/>
                </a:lnTo>
                <a:lnTo>
                  <a:pt x="131761" y="140856"/>
                </a:lnTo>
                <a:lnTo>
                  <a:pt x="121638" y="148483"/>
                </a:lnTo>
                <a:lnTo>
                  <a:pt x="115382" y="152295"/>
                </a:lnTo>
                <a:lnTo>
                  <a:pt x="111211" y="156107"/>
                </a:lnTo>
                <a:lnTo>
                  <a:pt x="108432" y="159918"/>
                </a:lnTo>
                <a:lnTo>
                  <a:pt x="106577" y="163728"/>
                </a:lnTo>
                <a:lnTo>
                  <a:pt x="106612" y="166268"/>
                </a:lnTo>
                <a:lnTo>
                  <a:pt x="107904" y="167962"/>
                </a:lnTo>
                <a:lnTo>
                  <a:pt x="110036" y="169091"/>
                </a:lnTo>
                <a:lnTo>
                  <a:pt x="111458" y="168574"/>
                </a:lnTo>
                <a:lnTo>
                  <a:pt x="112406" y="166959"/>
                </a:lnTo>
                <a:lnTo>
                  <a:pt x="113037" y="164613"/>
                </a:lnTo>
                <a:lnTo>
                  <a:pt x="114728" y="163048"/>
                </a:lnTo>
                <a:lnTo>
                  <a:pt x="117126" y="162005"/>
                </a:lnTo>
                <a:lnTo>
                  <a:pt x="119994" y="161310"/>
                </a:lnTo>
                <a:lnTo>
                  <a:pt x="125717" y="158306"/>
                </a:lnTo>
                <a:lnTo>
                  <a:pt x="133341" y="153764"/>
                </a:lnTo>
                <a:lnTo>
                  <a:pt x="142234" y="148196"/>
                </a:lnTo>
                <a:lnTo>
                  <a:pt x="150703" y="143214"/>
                </a:lnTo>
                <a:lnTo>
                  <a:pt x="158889" y="138622"/>
                </a:lnTo>
                <a:lnTo>
                  <a:pt x="166886" y="134292"/>
                </a:lnTo>
                <a:lnTo>
                  <a:pt x="176027" y="130134"/>
                </a:lnTo>
                <a:lnTo>
                  <a:pt x="185931" y="126093"/>
                </a:lnTo>
                <a:lnTo>
                  <a:pt x="196345" y="122128"/>
                </a:lnTo>
                <a:lnTo>
                  <a:pt x="209637" y="118215"/>
                </a:lnTo>
                <a:lnTo>
                  <a:pt x="224848" y="114337"/>
                </a:lnTo>
                <a:lnTo>
                  <a:pt x="241339" y="110481"/>
                </a:lnTo>
                <a:lnTo>
                  <a:pt x="253603" y="107911"/>
                </a:lnTo>
                <a:lnTo>
                  <a:pt x="263048" y="106197"/>
                </a:lnTo>
                <a:lnTo>
                  <a:pt x="270616" y="105054"/>
                </a:lnTo>
                <a:lnTo>
                  <a:pt x="276931" y="105563"/>
                </a:lnTo>
                <a:lnTo>
                  <a:pt x="282411" y="107172"/>
                </a:lnTo>
                <a:lnTo>
                  <a:pt x="291886" y="111076"/>
                </a:lnTo>
                <a:lnTo>
                  <a:pt x="300331" y="112811"/>
                </a:lnTo>
                <a:lnTo>
                  <a:pt x="308317" y="113582"/>
                </a:lnTo>
                <a:lnTo>
                  <a:pt x="312225" y="113788"/>
                </a:lnTo>
                <a:lnTo>
                  <a:pt x="316100" y="115195"/>
                </a:lnTo>
                <a:lnTo>
                  <a:pt x="323792" y="120145"/>
                </a:lnTo>
                <a:lnTo>
                  <a:pt x="326352" y="123244"/>
                </a:lnTo>
                <a:lnTo>
                  <a:pt x="328058" y="126579"/>
                </a:lnTo>
                <a:lnTo>
                  <a:pt x="329954" y="133671"/>
                </a:lnTo>
                <a:lnTo>
                  <a:pt x="330796" y="141057"/>
                </a:lnTo>
                <a:lnTo>
                  <a:pt x="331021" y="146075"/>
                </a:lnTo>
                <a:lnTo>
                  <a:pt x="331271" y="158423"/>
                </a:lnTo>
                <a:lnTo>
                  <a:pt x="330068" y="164001"/>
                </a:lnTo>
                <a:lnTo>
                  <a:pt x="323576" y="177922"/>
                </a:lnTo>
                <a:lnTo>
                  <a:pt x="321612" y="186123"/>
                </a:lnTo>
                <a:lnTo>
                  <a:pt x="319818" y="191359"/>
                </a:lnTo>
                <a:lnTo>
                  <a:pt x="317352" y="197389"/>
                </a:lnTo>
                <a:lnTo>
                  <a:pt x="314438" y="203949"/>
                </a:lnTo>
                <a:lnTo>
                  <a:pt x="306146" y="214673"/>
                </a:lnTo>
                <a:lnTo>
                  <a:pt x="294267" y="228172"/>
                </a:lnTo>
                <a:lnTo>
                  <a:pt x="253848" y="271191"/>
                </a:lnTo>
                <a:lnTo>
                  <a:pt x="247972" y="276011"/>
                </a:lnTo>
                <a:lnTo>
                  <a:pt x="238057" y="281366"/>
                </a:lnTo>
                <a:lnTo>
                  <a:pt x="201063" y="296516"/>
                </a:lnTo>
                <a:lnTo>
                  <a:pt x="189922" y="300513"/>
                </a:lnTo>
                <a:lnTo>
                  <a:pt x="181225" y="303179"/>
                </a:lnTo>
                <a:lnTo>
                  <a:pt x="164209" y="307456"/>
                </a:lnTo>
                <a:lnTo>
                  <a:pt x="155109" y="308042"/>
                </a:lnTo>
                <a:lnTo>
                  <a:pt x="142598" y="308302"/>
                </a:lnTo>
                <a:lnTo>
                  <a:pt x="128571" y="308417"/>
                </a:lnTo>
                <a:lnTo>
                  <a:pt x="122544" y="307178"/>
                </a:lnTo>
                <a:lnTo>
                  <a:pt x="117257" y="305082"/>
                </a:lnTo>
                <a:lnTo>
                  <a:pt x="102871" y="2970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60"/>
          <p:cNvSpPr/>
          <p:nvPr/>
        </p:nvSpPr>
        <p:spPr>
          <a:xfrm>
            <a:off x="6606739" y="3922313"/>
            <a:ext cx="239831" cy="169110"/>
          </a:xfrm>
          <a:custGeom>
            <a:avLst/>
            <a:gdLst/>
            <a:ahLst/>
            <a:cxnLst/>
            <a:rect l="0" t="0" r="0" b="0"/>
            <a:pathLst>
              <a:path w="239831" h="169110">
                <a:moveTo>
                  <a:pt x="125530" y="55326"/>
                </a:moveTo>
                <a:lnTo>
                  <a:pt x="74533" y="4329"/>
                </a:lnTo>
                <a:lnTo>
                  <a:pt x="69942" y="2278"/>
                </a:lnTo>
                <a:lnTo>
                  <a:pt x="64342" y="911"/>
                </a:lnTo>
                <a:lnTo>
                  <a:pt x="58068" y="0"/>
                </a:lnTo>
                <a:lnTo>
                  <a:pt x="52615" y="662"/>
                </a:lnTo>
                <a:lnTo>
                  <a:pt x="47710" y="2373"/>
                </a:lnTo>
                <a:lnTo>
                  <a:pt x="43171" y="4784"/>
                </a:lnTo>
                <a:lnTo>
                  <a:pt x="38874" y="7662"/>
                </a:lnTo>
                <a:lnTo>
                  <a:pt x="34740" y="10850"/>
                </a:lnTo>
                <a:lnTo>
                  <a:pt x="30713" y="14246"/>
                </a:lnTo>
                <a:lnTo>
                  <a:pt x="26759" y="17779"/>
                </a:lnTo>
                <a:lnTo>
                  <a:pt x="18979" y="25092"/>
                </a:lnTo>
                <a:lnTo>
                  <a:pt x="7458" y="36349"/>
                </a:lnTo>
                <a:lnTo>
                  <a:pt x="4906" y="40135"/>
                </a:lnTo>
                <a:lnTo>
                  <a:pt x="3204" y="43929"/>
                </a:lnTo>
                <a:lnTo>
                  <a:pt x="2070" y="47728"/>
                </a:lnTo>
                <a:lnTo>
                  <a:pt x="1314" y="51531"/>
                </a:lnTo>
                <a:lnTo>
                  <a:pt x="809" y="55336"/>
                </a:lnTo>
                <a:lnTo>
                  <a:pt x="473" y="59143"/>
                </a:lnTo>
                <a:lnTo>
                  <a:pt x="249" y="66760"/>
                </a:lnTo>
                <a:lnTo>
                  <a:pt x="0" y="88772"/>
                </a:lnTo>
                <a:lnTo>
                  <a:pt x="1204" y="96673"/>
                </a:lnTo>
                <a:lnTo>
                  <a:pt x="3276" y="101941"/>
                </a:lnTo>
                <a:lnTo>
                  <a:pt x="5927" y="105453"/>
                </a:lnTo>
                <a:lnTo>
                  <a:pt x="7695" y="109064"/>
                </a:lnTo>
                <a:lnTo>
                  <a:pt x="8874" y="112741"/>
                </a:lnTo>
                <a:lnTo>
                  <a:pt x="9660" y="116463"/>
                </a:lnTo>
                <a:lnTo>
                  <a:pt x="11453" y="120214"/>
                </a:lnTo>
                <a:lnTo>
                  <a:pt x="13919" y="123985"/>
                </a:lnTo>
                <a:lnTo>
                  <a:pt x="16832" y="127769"/>
                </a:lnTo>
                <a:lnTo>
                  <a:pt x="18775" y="131561"/>
                </a:lnTo>
                <a:lnTo>
                  <a:pt x="20070" y="135360"/>
                </a:lnTo>
                <a:lnTo>
                  <a:pt x="20933" y="139162"/>
                </a:lnTo>
                <a:lnTo>
                  <a:pt x="24050" y="141697"/>
                </a:lnTo>
                <a:lnTo>
                  <a:pt x="28666" y="143387"/>
                </a:lnTo>
                <a:lnTo>
                  <a:pt x="34285" y="144513"/>
                </a:lnTo>
                <a:lnTo>
                  <a:pt x="38030" y="146534"/>
                </a:lnTo>
                <a:lnTo>
                  <a:pt x="40527" y="149152"/>
                </a:lnTo>
                <a:lnTo>
                  <a:pt x="42191" y="152167"/>
                </a:lnTo>
                <a:lnTo>
                  <a:pt x="44571" y="154177"/>
                </a:lnTo>
                <a:lnTo>
                  <a:pt x="47428" y="155516"/>
                </a:lnTo>
                <a:lnTo>
                  <a:pt x="50602" y="156410"/>
                </a:lnTo>
                <a:lnTo>
                  <a:pt x="52718" y="158275"/>
                </a:lnTo>
                <a:lnTo>
                  <a:pt x="54129" y="160789"/>
                </a:lnTo>
                <a:lnTo>
                  <a:pt x="55069" y="163735"/>
                </a:lnTo>
                <a:lnTo>
                  <a:pt x="58236" y="165699"/>
                </a:lnTo>
                <a:lnTo>
                  <a:pt x="62888" y="167008"/>
                </a:lnTo>
                <a:lnTo>
                  <a:pt x="68529" y="167881"/>
                </a:lnTo>
                <a:lnTo>
                  <a:pt x="73560" y="168463"/>
                </a:lnTo>
                <a:lnTo>
                  <a:pt x="78183" y="168851"/>
                </a:lnTo>
                <a:lnTo>
                  <a:pt x="82535" y="169109"/>
                </a:lnTo>
                <a:lnTo>
                  <a:pt x="89247" y="168012"/>
                </a:lnTo>
                <a:lnTo>
                  <a:pt x="97532" y="166010"/>
                </a:lnTo>
                <a:lnTo>
                  <a:pt x="106865" y="163405"/>
                </a:lnTo>
                <a:lnTo>
                  <a:pt x="114356" y="160399"/>
                </a:lnTo>
                <a:lnTo>
                  <a:pt x="120621" y="157125"/>
                </a:lnTo>
                <a:lnTo>
                  <a:pt x="126067" y="153672"/>
                </a:lnTo>
                <a:lnTo>
                  <a:pt x="130969" y="151370"/>
                </a:lnTo>
                <a:lnTo>
                  <a:pt x="135506" y="149836"/>
                </a:lnTo>
                <a:lnTo>
                  <a:pt x="139801" y="148812"/>
                </a:lnTo>
                <a:lnTo>
                  <a:pt x="146474" y="145591"/>
                </a:lnTo>
                <a:lnTo>
                  <a:pt x="154732" y="140902"/>
                </a:lnTo>
                <a:lnTo>
                  <a:pt x="164049" y="135237"/>
                </a:lnTo>
                <a:lnTo>
                  <a:pt x="171530" y="131460"/>
                </a:lnTo>
                <a:lnTo>
                  <a:pt x="177787" y="128942"/>
                </a:lnTo>
                <a:lnTo>
                  <a:pt x="183228" y="127264"/>
                </a:lnTo>
                <a:lnTo>
                  <a:pt x="189395" y="124875"/>
                </a:lnTo>
                <a:lnTo>
                  <a:pt x="196047" y="122012"/>
                </a:lnTo>
                <a:lnTo>
                  <a:pt x="203022" y="118834"/>
                </a:lnTo>
                <a:lnTo>
                  <a:pt x="207671" y="115444"/>
                </a:lnTo>
                <a:lnTo>
                  <a:pt x="210771" y="111915"/>
                </a:lnTo>
                <a:lnTo>
                  <a:pt x="212838" y="108292"/>
                </a:lnTo>
                <a:lnTo>
                  <a:pt x="215485" y="105877"/>
                </a:lnTo>
                <a:lnTo>
                  <a:pt x="218521" y="104267"/>
                </a:lnTo>
                <a:lnTo>
                  <a:pt x="225279" y="102478"/>
                </a:lnTo>
                <a:lnTo>
                  <a:pt x="228860" y="102001"/>
                </a:lnTo>
                <a:lnTo>
                  <a:pt x="239830" y="101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61"/>
          <p:cNvSpPr/>
          <p:nvPr/>
        </p:nvSpPr>
        <p:spPr>
          <a:xfrm>
            <a:off x="5463540" y="2743670"/>
            <a:ext cx="125731" cy="221899"/>
          </a:xfrm>
          <a:custGeom>
            <a:avLst/>
            <a:gdLst/>
            <a:ahLst/>
            <a:cxnLst/>
            <a:rect l="0" t="0" r="0" b="0"/>
            <a:pathLst>
              <a:path w="125731" h="221899">
                <a:moveTo>
                  <a:pt x="0" y="10959"/>
                </a:moveTo>
                <a:lnTo>
                  <a:pt x="0" y="1118"/>
                </a:lnTo>
                <a:lnTo>
                  <a:pt x="1269" y="589"/>
                </a:lnTo>
                <a:lnTo>
                  <a:pt x="3386" y="236"/>
                </a:lnTo>
                <a:lnTo>
                  <a:pt x="6067" y="0"/>
                </a:lnTo>
                <a:lnTo>
                  <a:pt x="7855" y="1113"/>
                </a:lnTo>
                <a:lnTo>
                  <a:pt x="9046" y="3125"/>
                </a:lnTo>
                <a:lnTo>
                  <a:pt x="10959" y="9412"/>
                </a:lnTo>
                <a:lnTo>
                  <a:pt x="14607" y="13658"/>
                </a:lnTo>
                <a:lnTo>
                  <a:pt x="17358" y="16569"/>
                </a:lnTo>
                <a:lnTo>
                  <a:pt x="19192" y="19779"/>
                </a:lnTo>
                <a:lnTo>
                  <a:pt x="20414" y="23189"/>
                </a:lnTo>
                <a:lnTo>
                  <a:pt x="21229" y="26732"/>
                </a:lnTo>
                <a:lnTo>
                  <a:pt x="24313" y="31635"/>
                </a:lnTo>
                <a:lnTo>
                  <a:pt x="28908" y="37443"/>
                </a:lnTo>
                <a:lnTo>
                  <a:pt x="34512" y="43855"/>
                </a:lnTo>
                <a:lnTo>
                  <a:pt x="44125" y="54366"/>
                </a:lnTo>
                <a:lnTo>
                  <a:pt x="48467" y="58947"/>
                </a:lnTo>
                <a:lnTo>
                  <a:pt x="51361" y="63271"/>
                </a:lnTo>
                <a:lnTo>
                  <a:pt x="53291" y="67424"/>
                </a:lnTo>
                <a:lnTo>
                  <a:pt x="54577" y="71463"/>
                </a:lnTo>
                <a:lnTo>
                  <a:pt x="55434" y="75425"/>
                </a:lnTo>
                <a:lnTo>
                  <a:pt x="56006" y="79336"/>
                </a:lnTo>
                <a:lnTo>
                  <a:pt x="56387" y="83214"/>
                </a:lnTo>
                <a:lnTo>
                  <a:pt x="59181" y="92149"/>
                </a:lnTo>
                <a:lnTo>
                  <a:pt x="63584" y="104456"/>
                </a:lnTo>
                <a:lnTo>
                  <a:pt x="69059" y="119011"/>
                </a:lnTo>
                <a:lnTo>
                  <a:pt x="72709" y="129983"/>
                </a:lnTo>
                <a:lnTo>
                  <a:pt x="75143" y="138569"/>
                </a:lnTo>
                <a:lnTo>
                  <a:pt x="76765" y="145562"/>
                </a:lnTo>
                <a:lnTo>
                  <a:pt x="79117" y="151495"/>
                </a:lnTo>
                <a:lnTo>
                  <a:pt x="81954" y="156720"/>
                </a:lnTo>
                <a:lnTo>
                  <a:pt x="85116" y="161473"/>
                </a:lnTo>
                <a:lnTo>
                  <a:pt x="88494" y="168452"/>
                </a:lnTo>
                <a:lnTo>
                  <a:pt x="92016" y="176914"/>
                </a:lnTo>
                <a:lnTo>
                  <a:pt x="95634" y="186366"/>
                </a:lnTo>
                <a:lnTo>
                  <a:pt x="99315" y="192667"/>
                </a:lnTo>
                <a:lnTo>
                  <a:pt x="103040" y="196868"/>
                </a:lnTo>
                <a:lnTo>
                  <a:pt x="106793" y="199668"/>
                </a:lnTo>
                <a:lnTo>
                  <a:pt x="109295" y="202805"/>
                </a:lnTo>
                <a:lnTo>
                  <a:pt x="110963" y="206167"/>
                </a:lnTo>
                <a:lnTo>
                  <a:pt x="112075" y="209678"/>
                </a:lnTo>
                <a:lnTo>
                  <a:pt x="114087" y="213288"/>
                </a:lnTo>
                <a:lnTo>
                  <a:pt x="116698" y="216965"/>
                </a:lnTo>
                <a:lnTo>
                  <a:pt x="119708" y="220687"/>
                </a:lnTo>
                <a:lnTo>
                  <a:pt x="121715" y="221898"/>
                </a:lnTo>
                <a:lnTo>
                  <a:pt x="123053" y="221435"/>
                </a:lnTo>
                <a:lnTo>
                  <a:pt x="123946" y="219857"/>
                </a:lnTo>
                <a:lnTo>
                  <a:pt x="124937" y="214716"/>
                </a:lnTo>
                <a:lnTo>
                  <a:pt x="125730" y="2052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62"/>
          <p:cNvSpPr/>
          <p:nvPr/>
        </p:nvSpPr>
        <p:spPr>
          <a:xfrm>
            <a:off x="5440679" y="2698017"/>
            <a:ext cx="341755" cy="305313"/>
          </a:xfrm>
          <a:custGeom>
            <a:avLst/>
            <a:gdLst/>
            <a:ahLst/>
            <a:cxnLst/>
            <a:rect l="0" t="0" r="0" b="0"/>
            <a:pathLst>
              <a:path w="341755" h="305313">
                <a:moveTo>
                  <a:pt x="0" y="56612"/>
                </a:moveTo>
                <a:lnTo>
                  <a:pt x="6068" y="56612"/>
                </a:lnTo>
                <a:lnTo>
                  <a:pt x="9125" y="55342"/>
                </a:lnTo>
                <a:lnTo>
                  <a:pt x="19497" y="48757"/>
                </a:lnTo>
                <a:lnTo>
                  <a:pt x="26869" y="46771"/>
                </a:lnTo>
                <a:lnTo>
                  <a:pt x="86701" y="33518"/>
                </a:lnTo>
                <a:lnTo>
                  <a:pt x="107331" y="28516"/>
                </a:lnTo>
                <a:lnTo>
                  <a:pt x="124894" y="23912"/>
                </a:lnTo>
                <a:lnTo>
                  <a:pt x="140413" y="19572"/>
                </a:lnTo>
                <a:lnTo>
                  <a:pt x="152029" y="16679"/>
                </a:lnTo>
                <a:lnTo>
                  <a:pt x="161043" y="14750"/>
                </a:lnTo>
                <a:lnTo>
                  <a:pt x="168322" y="13464"/>
                </a:lnTo>
                <a:lnTo>
                  <a:pt x="178255" y="11337"/>
                </a:lnTo>
                <a:lnTo>
                  <a:pt x="202838" y="5587"/>
                </a:lnTo>
                <a:lnTo>
                  <a:pt x="215236" y="3545"/>
                </a:lnTo>
                <a:lnTo>
                  <a:pt x="227311" y="2184"/>
                </a:lnTo>
                <a:lnTo>
                  <a:pt x="239171" y="1277"/>
                </a:lnTo>
                <a:lnTo>
                  <a:pt x="249617" y="672"/>
                </a:lnTo>
                <a:lnTo>
                  <a:pt x="267998" y="0"/>
                </a:lnTo>
                <a:lnTo>
                  <a:pt x="275186" y="1091"/>
                </a:lnTo>
                <a:lnTo>
                  <a:pt x="281247" y="3088"/>
                </a:lnTo>
                <a:lnTo>
                  <a:pt x="291369" y="7424"/>
                </a:lnTo>
                <a:lnTo>
                  <a:pt x="300101" y="9351"/>
                </a:lnTo>
                <a:lnTo>
                  <a:pt x="308215" y="13594"/>
                </a:lnTo>
                <a:lnTo>
                  <a:pt x="317324" y="20983"/>
                </a:lnTo>
                <a:lnTo>
                  <a:pt x="323310" y="26510"/>
                </a:lnTo>
                <a:lnTo>
                  <a:pt x="329840" y="32734"/>
                </a:lnTo>
                <a:lnTo>
                  <a:pt x="334194" y="38153"/>
                </a:lnTo>
                <a:lnTo>
                  <a:pt x="339031" y="47562"/>
                </a:lnTo>
                <a:lnTo>
                  <a:pt x="340321" y="53119"/>
                </a:lnTo>
                <a:lnTo>
                  <a:pt x="341180" y="59363"/>
                </a:lnTo>
                <a:lnTo>
                  <a:pt x="341754" y="66066"/>
                </a:lnTo>
                <a:lnTo>
                  <a:pt x="340866" y="74345"/>
                </a:lnTo>
                <a:lnTo>
                  <a:pt x="339004" y="83674"/>
                </a:lnTo>
                <a:lnTo>
                  <a:pt x="336493" y="93704"/>
                </a:lnTo>
                <a:lnTo>
                  <a:pt x="333549" y="102930"/>
                </a:lnTo>
                <a:lnTo>
                  <a:pt x="330316" y="111621"/>
                </a:lnTo>
                <a:lnTo>
                  <a:pt x="326891" y="119955"/>
                </a:lnTo>
                <a:lnTo>
                  <a:pt x="324607" y="128051"/>
                </a:lnTo>
                <a:lnTo>
                  <a:pt x="323085" y="135988"/>
                </a:lnTo>
                <a:lnTo>
                  <a:pt x="322070" y="143820"/>
                </a:lnTo>
                <a:lnTo>
                  <a:pt x="318854" y="152851"/>
                </a:lnTo>
                <a:lnTo>
                  <a:pt x="314170" y="162681"/>
                </a:lnTo>
                <a:lnTo>
                  <a:pt x="308506" y="173045"/>
                </a:lnTo>
                <a:lnTo>
                  <a:pt x="303461" y="181224"/>
                </a:lnTo>
                <a:lnTo>
                  <a:pt x="298828" y="187947"/>
                </a:lnTo>
                <a:lnTo>
                  <a:pt x="294468" y="193699"/>
                </a:lnTo>
                <a:lnTo>
                  <a:pt x="291562" y="198803"/>
                </a:lnTo>
                <a:lnTo>
                  <a:pt x="288334" y="207862"/>
                </a:lnTo>
                <a:lnTo>
                  <a:pt x="283512" y="216121"/>
                </a:lnTo>
                <a:lnTo>
                  <a:pt x="280448" y="220102"/>
                </a:lnTo>
                <a:lnTo>
                  <a:pt x="277044" y="227911"/>
                </a:lnTo>
                <a:lnTo>
                  <a:pt x="276136" y="231771"/>
                </a:lnTo>
                <a:lnTo>
                  <a:pt x="272991" y="236885"/>
                </a:lnTo>
                <a:lnTo>
                  <a:pt x="268354" y="242834"/>
                </a:lnTo>
                <a:lnTo>
                  <a:pt x="262723" y="249340"/>
                </a:lnTo>
                <a:lnTo>
                  <a:pt x="256429" y="256218"/>
                </a:lnTo>
                <a:lnTo>
                  <a:pt x="242662" y="270633"/>
                </a:lnTo>
                <a:lnTo>
                  <a:pt x="235435" y="276763"/>
                </a:lnTo>
                <a:lnTo>
                  <a:pt x="228076" y="282119"/>
                </a:lnTo>
                <a:lnTo>
                  <a:pt x="220631" y="286960"/>
                </a:lnTo>
                <a:lnTo>
                  <a:pt x="213128" y="290188"/>
                </a:lnTo>
                <a:lnTo>
                  <a:pt x="205585" y="292340"/>
                </a:lnTo>
                <a:lnTo>
                  <a:pt x="198017" y="293774"/>
                </a:lnTo>
                <a:lnTo>
                  <a:pt x="191702" y="296000"/>
                </a:lnTo>
                <a:lnTo>
                  <a:pt x="181297" y="301860"/>
                </a:lnTo>
                <a:lnTo>
                  <a:pt x="172440" y="305312"/>
                </a:lnTo>
                <a:lnTo>
                  <a:pt x="125730" y="2966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63"/>
          <p:cNvSpPr/>
          <p:nvPr/>
        </p:nvSpPr>
        <p:spPr>
          <a:xfrm>
            <a:off x="7749540" y="2142707"/>
            <a:ext cx="343596" cy="383323"/>
          </a:xfrm>
          <a:custGeom>
            <a:avLst/>
            <a:gdLst/>
            <a:ahLst/>
            <a:cxnLst/>
            <a:rect l="0" t="0" r="0" b="0"/>
            <a:pathLst>
              <a:path w="343596" h="383323">
                <a:moveTo>
                  <a:pt x="0" y="383322"/>
                </a:moveTo>
                <a:lnTo>
                  <a:pt x="0" y="343142"/>
                </a:lnTo>
                <a:lnTo>
                  <a:pt x="1270" y="324786"/>
                </a:lnTo>
                <a:lnTo>
                  <a:pt x="3386" y="303658"/>
                </a:lnTo>
                <a:lnTo>
                  <a:pt x="6068" y="280683"/>
                </a:lnTo>
                <a:lnTo>
                  <a:pt x="7855" y="259016"/>
                </a:lnTo>
                <a:lnTo>
                  <a:pt x="9046" y="238221"/>
                </a:lnTo>
                <a:lnTo>
                  <a:pt x="9841" y="218008"/>
                </a:lnTo>
                <a:lnTo>
                  <a:pt x="11640" y="201993"/>
                </a:lnTo>
                <a:lnTo>
                  <a:pt x="14110" y="188776"/>
                </a:lnTo>
                <a:lnTo>
                  <a:pt x="17027" y="177425"/>
                </a:lnTo>
                <a:lnTo>
                  <a:pt x="21511" y="164778"/>
                </a:lnTo>
                <a:lnTo>
                  <a:pt x="27041" y="151266"/>
                </a:lnTo>
                <a:lnTo>
                  <a:pt x="38687" y="125246"/>
                </a:lnTo>
                <a:lnTo>
                  <a:pt x="48097" y="105215"/>
                </a:lnTo>
                <a:lnTo>
                  <a:pt x="52385" y="95048"/>
                </a:lnTo>
                <a:lnTo>
                  <a:pt x="56513" y="84459"/>
                </a:lnTo>
                <a:lnTo>
                  <a:pt x="60535" y="73590"/>
                </a:lnTo>
                <a:lnTo>
                  <a:pt x="64486" y="65074"/>
                </a:lnTo>
                <a:lnTo>
                  <a:pt x="68391" y="58127"/>
                </a:lnTo>
                <a:lnTo>
                  <a:pt x="76116" y="47021"/>
                </a:lnTo>
                <a:lnTo>
                  <a:pt x="83782" y="37852"/>
                </a:lnTo>
                <a:lnTo>
                  <a:pt x="91423" y="29543"/>
                </a:lnTo>
                <a:lnTo>
                  <a:pt x="102865" y="17726"/>
                </a:lnTo>
                <a:lnTo>
                  <a:pt x="106676" y="13861"/>
                </a:lnTo>
                <a:lnTo>
                  <a:pt x="110487" y="11285"/>
                </a:lnTo>
                <a:lnTo>
                  <a:pt x="118109" y="8422"/>
                </a:lnTo>
                <a:lnTo>
                  <a:pt x="125729" y="3764"/>
                </a:lnTo>
                <a:lnTo>
                  <a:pt x="129539" y="743"/>
                </a:lnTo>
                <a:lnTo>
                  <a:pt x="133350" y="0"/>
                </a:lnTo>
                <a:lnTo>
                  <a:pt x="137160" y="774"/>
                </a:lnTo>
                <a:lnTo>
                  <a:pt x="140969" y="2560"/>
                </a:lnTo>
                <a:lnTo>
                  <a:pt x="146050" y="3751"/>
                </a:lnTo>
                <a:lnTo>
                  <a:pt x="151976" y="4545"/>
                </a:lnTo>
                <a:lnTo>
                  <a:pt x="158468" y="5074"/>
                </a:lnTo>
                <a:lnTo>
                  <a:pt x="164064" y="6697"/>
                </a:lnTo>
                <a:lnTo>
                  <a:pt x="173670" y="11887"/>
                </a:lnTo>
                <a:lnTo>
                  <a:pt x="182173" y="21813"/>
                </a:lnTo>
                <a:lnTo>
                  <a:pt x="190186" y="33422"/>
                </a:lnTo>
                <a:lnTo>
                  <a:pt x="197981" y="42814"/>
                </a:lnTo>
                <a:lnTo>
                  <a:pt x="205677" y="54609"/>
                </a:lnTo>
                <a:lnTo>
                  <a:pt x="209508" y="61310"/>
                </a:lnTo>
                <a:lnTo>
                  <a:pt x="214602" y="69588"/>
                </a:lnTo>
                <a:lnTo>
                  <a:pt x="227035" y="88945"/>
                </a:lnTo>
                <a:lnTo>
                  <a:pt x="232637" y="98171"/>
                </a:lnTo>
                <a:lnTo>
                  <a:pt x="237641" y="106861"/>
                </a:lnTo>
                <a:lnTo>
                  <a:pt x="246588" y="123291"/>
                </a:lnTo>
                <a:lnTo>
                  <a:pt x="254797" y="139060"/>
                </a:lnTo>
                <a:lnTo>
                  <a:pt x="261305" y="155711"/>
                </a:lnTo>
                <a:lnTo>
                  <a:pt x="286127" y="224865"/>
                </a:lnTo>
                <a:lnTo>
                  <a:pt x="292351" y="240854"/>
                </a:lnTo>
                <a:lnTo>
                  <a:pt x="297771" y="254054"/>
                </a:lnTo>
                <a:lnTo>
                  <a:pt x="302654" y="265393"/>
                </a:lnTo>
                <a:lnTo>
                  <a:pt x="311465" y="284766"/>
                </a:lnTo>
                <a:lnTo>
                  <a:pt x="315594" y="294758"/>
                </a:lnTo>
                <a:lnTo>
                  <a:pt x="319616" y="305230"/>
                </a:lnTo>
                <a:lnTo>
                  <a:pt x="323568" y="316021"/>
                </a:lnTo>
                <a:lnTo>
                  <a:pt x="326201" y="324485"/>
                </a:lnTo>
                <a:lnTo>
                  <a:pt x="327957" y="331397"/>
                </a:lnTo>
                <a:lnTo>
                  <a:pt x="329128" y="337276"/>
                </a:lnTo>
                <a:lnTo>
                  <a:pt x="333816" y="347194"/>
                </a:lnTo>
                <a:lnTo>
                  <a:pt x="340132" y="355835"/>
                </a:lnTo>
                <a:lnTo>
                  <a:pt x="343595" y="359918"/>
                </a:lnTo>
                <a:lnTo>
                  <a:pt x="342900" y="371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64"/>
          <p:cNvSpPr/>
          <p:nvPr/>
        </p:nvSpPr>
        <p:spPr>
          <a:xfrm>
            <a:off x="7692390" y="2297429"/>
            <a:ext cx="422911" cy="114301"/>
          </a:xfrm>
          <a:custGeom>
            <a:avLst/>
            <a:gdLst/>
            <a:ahLst/>
            <a:cxnLst/>
            <a:rect l="0" t="0" r="0" b="0"/>
            <a:pathLst>
              <a:path w="422911" h="114301">
                <a:moveTo>
                  <a:pt x="0" y="114300"/>
                </a:moveTo>
                <a:lnTo>
                  <a:pt x="6068" y="114300"/>
                </a:lnTo>
                <a:lnTo>
                  <a:pt x="9125" y="113030"/>
                </a:lnTo>
                <a:lnTo>
                  <a:pt x="12432" y="110914"/>
                </a:lnTo>
                <a:lnTo>
                  <a:pt x="15908" y="108233"/>
                </a:lnTo>
                <a:lnTo>
                  <a:pt x="25845" y="105175"/>
                </a:lnTo>
                <a:lnTo>
                  <a:pt x="40090" y="101867"/>
                </a:lnTo>
                <a:lnTo>
                  <a:pt x="57206" y="98392"/>
                </a:lnTo>
                <a:lnTo>
                  <a:pt x="71157" y="94805"/>
                </a:lnTo>
                <a:lnTo>
                  <a:pt x="82998" y="91143"/>
                </a:lnTo>
                <a:lnTo>
                  <a:pt x="93432" y="87432"/>
                </a:lnTo>
                <a:lnTo>
                  <a:pt x="102928" y="83688"/>
                </a:lnTo>
                <a:lnTo>
                  <a:pt x="111798" y="79922"/>
                </a:lnTo>
                <a:lnTo>
                  <a:pt x="120252" y="76142"/>
                </a:lnTo>
                <a:lnTo>
                  <a:pt x="134777" y="71081"/>
                </a:lnTo>
                <a:lnTo>
                  <a:pt x="174625" y="58685"/>
                </a:lnTo>
                <a:lnTo>
                  <a:pt x="192617" y="54364"/>
                </a:lnTo>
                <a:lnTo>
                  <a:pt x="208420" y="51483"/>
                </a:lnTo>
                <a:lnTo>
                  <a:pt x="222767" y="49562"/>
                </a:lnTo>
                <a:lnTo>
                  <a:pt x="234871" y="48281"/>
                </a:lnTo>
                <a:lnTo>
                  <a:pt x="245481" y="47428"/>
                </a:lnTo>
                <a:lnTo>
                  <a:pt x="255094" y="46859"/>
                </a:lnTo>
                <a:lnTo>
                  <a:pt x="266583" y="45209"/>
                </a:lnTo>
                <a:lnTo>
                  <a:pt x="279321" y="42840"/>
                </a:lnTo>
                <a:lnTo>
                  <a:pt x="292894" y="39990"/>
                </a:lnTo>
                <a:lnTo>
                  <a:pt x="304482" y="36820"/>
                </a:lnTo>
                <a:lnTo>
                  <a:pt x="314749" y="33437"/>
                </a:lnTo>
                <a:lnTo>
                  <a:pt x="324132" y="29911"/>
                </a:lnTo>
                <a:lnTo>
                  <a:pt x="331658" y="27561"/>
                </a:lnTo>
                <a:lnTo>
                  <a:pt x="343407" y="24950"/>
                </a:lnTo>
                <a:lnTo>
                  <a:pt x="381431" y="17412"/>
                </a:lnTo>
                <a:lnTo>
                  <a:pt x="392718" y="15418"/>
                </a:lnTo>
                <a:lnTo>
                  <a:pt x="401512" y="14089"/>
                </a:lnTo>
                <a:lnTo>
                  <a:pt x="408644" y="13203"/>
                </a:lnTo>
                <a:lnTo>
                  <a:pt x="414670" y="11342"/>
                </a:lnTo>
                <a:lnTo>
                  <a:pt x="419956" y="8831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65"/>
          <p:cNvSpPr/>
          <p:nvPr/>
        </p:nvSpPr>
        <p:spPr>
          <a:xfrm>
            <a:off x="8195309" y="2183129"/>
            <a:ext cx="45721" cy="345396"/>
          </a:xfrm>
          <a:custGeom>
            <a:avLst/>
            <a:gdLst/>
            <a:ahLst/>
            <a:cxnLst/>
            <a:rect l="0" t="0" r="0" b="0"/>
            <a:pathLst>
              <a:path w="45721" h="345396">
                <a:moveTo>
                  <a:pt x="0" y="0"/>
                </a:moveTo>
                <a:lnTo>
                  <a:pt x="0" y="35592"/>
                </a:lnTo>
                <a:lnTo>
                  <a:pt x="1271" y="41508"/>
                </a:lnTo>
                <a:lnTo>
                  <a:pt x="3388" y="47992"/>
                </a:lnTo>
                <a:lnTo>
                  <a:pt x="6068" y="54855"/>
                </a:lnTo>
                <a:lnTo>
                  <a:pt x="7856" y="61970"/>
                </a:lnTo>
                <a:lnTo>
                  <a:pt x="9047" y="69254"/>
                </a:lnTo>
                <a:lnTo>
                  <a:pt x="9842" y="76649"/>
                </a:lnTo>
                <a:lnTo>
                  <a:pt x="10371" y="86659"/>
                </a:lnTo>
                <a:lnTo>
                  <a:pt x="10959" y="111329"/>
                </a:lnTo>
                <a:lnTo>
                  <a:pt x="11390" y="166711"/>
                </a:lnTo>
                <a:lnTo>
                  <a:pt x="12673" y="179720"/>
                </a:lnTo>
                <a:lnTo>
                  <a:pt x="14799" y="196014"/>
                </a:lnTo>
                <a:lnTo>
                  <a:pt x="17486" y="214496"/>
                </a:lnTo>
                <a:lnTo>
                  <a:pt x="20548" y="230628"/>
                </a:lnTo>
                <a:lnTo>
                  <a:pt x="23859" y="245192"/>
                </a:lnTo>
                <a:lnTo>
                  <a:pt x="27336" y="258711"/>
                </a:lnTo>
                <a:lnTo>
                  <a:pt x="30924" y="268994"/>
                </a:lnTo>
                <a:lnTo>
                  <a:pt x="34586" y="277120"/>
                </a:lnTo>
                <a:lnTo>
                  <a:pt x="38297" y="283807"/>
                </a:lnTo>
                <a:lnTo>
                  <a:pt x="40772" y="292075"/>
                </a:lnTo>
                <a:lnTo>
                  <a:pt x="42421" y="301397"/>
                </a:lnTo>
                <a:lnTo>
                  <a:pt x="45069" y="325530"/>
                </a:lnTo>
                <a:lnTo>
                  <a:pt x="45431" y="335604"/>
                </a:lnTo>
                <a:lnTo>
                  <a:pt x="45635" y="345395"/>
                </a:lnTo>
                <a:lnTo>
                  <a:pt x="4572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66"/>
          <p:cNvSpPr/>
          <p:nvPr/>
        </p:nvSpPr>
        <p:spPr>
          <a:xfrm>
            <a:off x="8115300" y="2173611"/>
            <a:ext cx="365212" cy="317886"/>
          </a:xfrm>
          <a:custGeom>
            <a:avLst/>
            <a:gdLst/>
            <a:ahLst/>
            <a:cxnLst/>
            <a:rect l="0" t="0" r="0" b="0"/>
            <a:pathLst>
              <a:path w="365212" h="317886">
                <a:moveTo>
                  <a:pt x="0" y="66668"/>
                </a:moveTo>
                <a:lnTo>
                  <a:pt x="0" y="46986"/>
                </a:lnTo>
                <a:lnTo>
                  <a:pt x="2540" y="45927"/>
                </a:lnTo>
                <a:lnTo>
                  <a:pt x="12135" y="44750"/>
                </a:lnTo>
                <a:lnTo>
                  <a:pt x="16980" y="43166"/>
                </a:lnTo>
                <a:lnTo>
                  <a:pt x="25750" y="38020"/>
                </a:lnTo>
                <a:lnTo>
                  <a:pt x="38756" y="33599"/>
                </a:lnTo>
                <a:lnTo>
                  <a:pt x="57587" y="28112"/>
                </a:lnTo>
                <a:lnTo>
                  <a:pt x="80301" y="21914"/>
                </a:lnTo>
                <a:lnTo>
                  <a:pt x="97984" y="17782"/>
                </a:lnTo>
                <a:lnTo>
                  <a:pt x="112313" y="15028"/>
                </a:lnTo>
                <a:lnTo>
                  <a:pt x="124404" y="13191"/>
                </a:lnTo>
                <a:lnTo>
                  <a:pt x="137547" y="10697"/>
                </a:lnTo>
                <a:lnTo>
                  <a:pt x="176503" y="2389"/>
                </a:lnTo>
                <a:lnTo>
                  <a:pt x="184979" y="955"/>
                </a:lnTo>
                <a:lnTo>
                  <a:pt x="191899" y="0"/>
                </a:lnTo>
                <a:lnTo>
                  <a:pt x="199052" y="633"/>
                </a:lnTo>
                <a:lnTo>
                  <a:pt x="206361" y="2325"/>
                </a:lnTo>
                <a:lnTo>
                  <a:pt x="213774" y="4723"/>
                </a:lnTo>
                <a:lnTo>
                  <a:pt x="219986" y="6321"/>
                </a:lnTo>
                <a:lnTo>
                  <a:pt x="230275" y="8098"/>
                </a:lnTo>
                <a:lnTo>
                  <a:pt x="237139" y="9098"/>
                </a:lnTo>
                <a:lnTo>
                  <a:pt x="242131" y="12718"/>
                </a:lnTo>
                <a:lnTo>
                  <a:pt x="245240" y="15461"/>
                </a:lnTo>
                <a:lnTo>
                  <a:pt x="247314" y="18561"/>
                </a:lnTo>
                <a:lnTo>
                  <a:pt x="249617" y="25391"/>
                </a:lnTo>
                <a:lnTo>
                  <a:pt x="250640" y="32659"/>
                </a:lnTo>
                <a:lnTo>
                  <a:pt x="251096" y="40123"/>
                </a:lnTo>
                <a:lnTo>
                  <a:pt x="251297" y="47674"/>
                </a:lnTo>
                <a:lnTo>
                  <a:pt x="250082" y="51465"/>
                </a:lnTo>
                <a:lnTo>
                  <a:pt x="245344" y="59065"/>
                </a:lnTo>
                <a:lnTo>
                  <a:pt x="229468" y="82619"/>
                </a:lnTo>
                <a:lnTo>
                  <a:pt x="224099" y="91272"/>
                </a:lnTo>
                <a:lnTo>
                  <a:pt x="219249" y="99581"/>
                </a:lnTo>
                <a:lnTo>
                  <a:pt x="214746" y="107660"/>
                </a:lnTo>
                <a:lnTo>
                  <a:pt x="210473" y="114316"/>
                </a:lnTo>
                <a:lnTo>
                  <a:pt x="206356" y="120024"/>
                </a:lnTo>
                <a:lnTo>
                  <a:pt x="202341" y="125099"/>
                </a:lnTo>
                <a:lnTo>
                  <a:pt x="198394" y="131022"/>
                </a:lnTo>
                <a:lnTo>
                  <a:pt x="194492" y="137511"/>
                </a:lnTo>
                <a:lnTo>
                  <a:pt x="190622" y="144377"/>
                </a:lnTo>
                <a:lnTo>
                  <a:pt x="188041" y="150224"/>
                </a:lnTo>
                <a:lnTo>
                  <a:pt x="185173" y="160108"/>
                </a:lnTo>
                <a:lnTo>
                  <a:pt x="183559" y="166744"/>
                </a:lnTo>
                <a:lnTo>
                  <a:pt x="184602" y="167676"/>
                </a:lnTo>
                <a:lnTo>
                  <a:pt x="189149" y="168710"/>
                </a:lnTo>
                <a:lnTo>
                  <a:pt x="198848" y="169293"/>
                </a:lnTo>
                <a:lnTo>
                  <a:pt x="209766" y="169466"/>
                </a:lnTo>
                <a:lnTo>
                  <a:pt x="217313" y="168220"/>
                </a:lnTo>
                <a:lnTo>
                  <a:pt x="227425" y="166120"/>
                </a:lnTo>
                <a:lnTo>
                  <a:pt x="239247" y="163449"/>
                </a:lnTo>
                <a:lnTo>
                  <a:pt x="250938" y="160399"/>
                </a:lnTo>
                <a:lnTo>
                  <a:pt x="262542" y="157095"/>
                </a:lnTo>
                <a:lnTo>
                  <a:pt x="274087" y="153623"/>
                </a:lnTo>
                <a:lnTo>
                  <a:pt x="284325" y="151308"/>
                </a:lnTo>
                <a:lnTo>
                  <a:pt x="293690" y="149765"/>
                </a:lnTo>
                <a:lnTo>
                  <a:pt x="302473" y="148736"/>
                </a:lnTo>
                <a:lnTo>
                  <a:pt x="310868" y="148050"/>
                </a:lnTo>
                <a:lnTo>
                  <a:pt x="319006" y="147593"/>
                </a:lnTo>
                <a:lnTo>
                  <a:pt x="326970" y="147288"/>
                </a:lnTo>
                <a:lnTo>
                  <a:pt x="333550" y="148355"/>
                </a:lnTo>
                <a:lnTo>
                  <a:pt x="344248" y="152927"/>
                </a:lnTo>
                <a:lnTo>
                  <a:pt x="351342" y="156573"/>
                </a:lnTo>
                <a:lnTo>
                  <a:pt x="359512" y="163721"/>
                </a:lnTo>
                <a:lnTo>
                  <a:pt x="361594" y="166930"/>
                </a:lnTo>
                <a:lnTo>
                  <a:pt x="363908" y="173883"/>
                </a:lnTo>
                <a:lnTo>
                  <a:pt x="364937" y="181206"/>
                </a:lnTo>
                <a:lnTo>
                  <a:pt x="365211" y="184937"/>
                </a:lnTo>
                <a:lnTo>
                  <a:pt x="364124" y="189964"/>
                </a:lnTo>
                <a:lnTo>
                  <a:pt x="362129" y="195855"/>
                </a:lnTo>
                <a:lnTo>
                  <a:pt x="359529" y="202323"/>
                </a:lnTo>
                <a:lnTo>
                  <a:pt x="356527" y="209175"/>
                </a:lnTo>
                <a:lnTo>
                  <a:pt x="349802" y="223561"/>
                </a:lnTo>
                <a:lnTo>
                  <a:pt x="346231" y="229684"/>
                </a:lnTo>
                <a:lnTo>
                  <a:pt x="342581" y="235035"/>
                </a:lnTo>
                <a:lnTo>
                  <a:pt x="338876" y="239873"/>
                </a:lnTo>
                <a:lnTo>
                  <a:pt x="333867" y="245638"/>
                </a:lnTo>
                <a:lnTo>
                  <a:pt x="327988" y="252021"/>
                </a:lnTo>
                <a:lnTo>
                  <a:pt x="321529" y="258817"/>
                </a:lnTo>
                <a:lnTo>
                  <a:pt x="314683" y="264618"/>
                </a:lnTo>
                <a:lnTo>
                  <a:pt x="307578" y="269755"/>
                </a:lnTo>
                <a:lnTo>
                  <a:pt x="300302" y="274449"/>
                </a:lnTo>
                <a:lnTo>
                  <a:pt x="290371" y="280119"/>
                </a:lnTo>
                <a:lnTo>
                  <a:pt x="265790" y="293192"/>
                </a:lnTo>
                <a:lnTo>
                  <a:pt x="235527" y="308764"/>
                </a:lnTo>
                <a:lnTo>
                  <a:pt x="228138" y="311886"/>
                </a:lnTo>
                <a:lnTo>
                  <a:pt x="221942" y="313967"/>
                </a:lnTo>
                <a:lnTo>
                  <a:pt x="211670" y="316279"/>
                </a:lnTo>
                <a:lnTo>
                  <a:pt x="202872" y="317306"/>
                </a:lnTo>
                <a:lnTo>
                  <a:pt x="194729" y="317763"/>
                </a:lnTo>
                <a:lnTo>
                  <a:pt x="190779" y="317885"/>
                </a:lnTo>
                <a:lnTo>
                  <a:pt x="179617" y="314634"/>
                </a:lnTo>
                <a:lnTo>
                  <a:pt x="160019" y="3066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67"/>
          <p:cNvSpPr/>
          <p:nvPr/>
        </p:nvSpPr>
        <p:spPr>
          <a:xfrm>
            <a:off x="7726679" y="2000282"/>
            <a:ext cx="598015" cy="148558"/>
          </a:xfrm>
          <a:custGeom>
            <a:avLst/>
            <a:gdLst/>
            <a:ahLst/>
            <a:cxnLst/>
            <a:rect l="0" t="0" r="0" b="0"/>
            <a:pathLst>
              <a:path w="598015" h="148558">
                <a:moveTo>
                  <a:pt x="0" y="148557"/>
                </a:moveTo>
                <a:lnTo>
                  <a:pt x="0" y="130354"/>
                </a:lnTo>
                <a:lnTo>
                  <a:pt x="1271" y="123722"/>
                </a:lnTo>
                <a:lnTo>
                  <a:pt x="3387" y="118030"/>
                </a:lnTo>
                <a:lnTo>
                  <a:pt x="9842" y="105839"/>
                </a:lnTo>
                <a:lnTo>
                  <a:pt x="11641" y="103568"/>
                </a:lnTo>
                <a:lnTo>
                  <a:pt x="14112" y="100785"/>
                </a:lnTo>
                <a:lnTo>
                  <a:pt x="17028" y="97659"/>
                </a:lnTo>
                <a:lnTo>
                  <a:pt x="21512" y="94305"/>
                </a:lnTo>
                <a:lnTo>
                  <a:pt x="27041" y="90799"/>
                </a:lnTo>
                <a:lnTo>
                  <a:pt x="33268" y="87192"/>
                </a:lnTo>
                <a:lnTo>
                  <a:pt x="38688" y="83517"/>
                </a:lnTo>
                <a:lnTo>
                  <a:pt x="43573" y="79797"/>
                </a:lnTo>
                <a:lnTo>
                  <a:pt x="48099" y="76047"/>
                </a:lnTo>
                <a:lnTo>
                  <a:pt x="56514" y="71881"/>
                </a:lnTo>
                <a:lnTo>
                  <a:pt x="60536" y="70770"/>
                </a:lnTo>
                <a:lnTo>
                  <a:pt x="68392" y="66149"/>
                </a:lnTo>
                <a:lnTo>
                  <a:pt x="72265" y="63138"/>
                </a:lnTo>
                <a:lnTo>
                  <a:pt x="77387" y="59861"/>
                </a:lnTo>
                <a:lnTo>
                  <a:pt x="83341" y="56406"/>
                </a:lnTo>
                <a:lnTo>
                  <a:pt x="89851" y="52834"/>
                </a:lnTo>
                <a:lnTo>
                  <a:pt x="103857" y="48864"/>
                </a:lnTo>
                <a:lnTo>
                  <a:pt x="111148" y="47805"/>
                </a:lnTo>
                <a:lnTo>
                  <a:pt x="121089" y="44559"/>
                </a:lnTo>
                <a:lnTo>
                  <a:pt x="132796" y="39855"/>
                </a:lnTo>
                <a:lnTo>
                  <a:pt x="145680" y="34179"/>
                </a:lnTo>
                <a:lnTo>
                  <a:pt x="163161" y="27856"/>
                </a:lnTo>
                <a:lnTo>
                  <a:pt x="183704" y="21099"/>
                </a:lnTo>
                <a:lnTo>
                  <a:pt x="206290" y="14055"/>
                </a:lnTo>
                <a:lnTo>
                  <a:pt x="225156" y="9360"/>
                </a:lnTo>
                <a:lnTo>
                  <a:pt x="241544" y="6229"/>
                </a:lnTo>
                <a:lnTo>
                  <a:pt x="256281" y="4142"/>
                </a:lnTo>
                <a:lnTo>
                  <a:pt x="268644" y="2750"/>
                </a:lnTo>
                <a:lnTo>
                  <a:pt x="279426" y="1823"/>
                </a:lnTo>
                <a:lnTo>
                  <a:pt x="289154" y="1204"/>
                </a:lnTo>
                <a:lnTo>
                  <a:pt x="299450" y="792"/>
                </a:lnTo>
                <a:lnTo>
                  <a:pt x="330873" y="212"/>
                </a:lnTo>
                <a:lnTo>
                  <a:pt x="378868" y="0"/>
                </a:lnTo>
                <a:lnTo>
                  <a:pt x="389739" y="1259"/>
                </a:lnTo>
                <a:lnTo>
                  <a:pt x="400797" y="3368"/>
                </a:lnTo>
                <a:lnTo>
                  <a:pt x="411977" y="6045"/>
                </a:lnTo>
                <a:lnTo>
                  <a:pt x="421972" y="9099"/>
                </a:lnTo>
                <a:lnTo>
                  <a:pt x="431174" y="12405"/>
                </a:lnTo>
                <a:lnTo>
                  <a:pt x="439850" y="15879"/>
                </a:lnTo>
                <a:lnTo>
                  <a:pt x="448173" y="19465"/>
                </a:lnTo>
                <a:lnTo>
                  <a:pt x="464196" y="26837"/>
                </a:lnTo>
                <a:lnTo>
                  <a:pt x="487495" y="38127"/>
                </a:lnTo>
                <a:lnTo>
                  <a:pt x="502838" y="42327"/>
                </a:lnTo>
                <a:lnTo>
                  <a:pt x="518124" y="45464"/>
                </a:lnTo>
                <a:lnTo>
                  <a:pt x="525756" y="48078"/>
                </a:lnTo>
                <a:lnTo>
                  <a:pt x="533385" y="51092"/>
                </a:lnTo>
                <a:lnTo>
                  <a:pt x="541010" y="55640"/>
                </a:lnTo>
                <a:lnTo>
                  <a:pt x="548633" y="61213"/>
                </a:lnTo>
                <a:lnTo>
                  <a:pt x="556256" y="67467"/>
                </a:lnTo>
                <a:lnTo>
                  <a:pt x="563877" y="74178"/>
                </a:lnTo>
                <a:lnTo>
                  <a:pt x="571498" y="81191"/>
                </a:lnTo>
                <a:lnTo>
                  <a:pt x="590973" y="99810"/>
                </a:lnTo>
                <a:lnTo>
                  <a:pt x="597935" y="106572"/>
                </a:lnTo>
                <a:lnTo>
                  <a:pt x="598014" y="106597"/>
                </a:lnTo>
                <a:lnTo>
                  <a:pt x="594361" y="1028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8"/>
          <p:cNvSpPr/>
          <p:nvPr/>
        </p:nvSpPr>
        <p:spPr>
          <a:xfrm>
            <a:off x="8606790" y="2274569"/>
            <a:ext cx="148590" cy="11432"/>
          </a:xfrm>
          <a:custGeom>
            <a:avLst/>
            <a:gdLst/>
            <a:ahLst/>
            <a:cxnLst/>
            <a:rect l="0" t="0" r="0" b="0"/>
            <a:pathLst>
              <a:path w="148590" h="11432">
                <a:moveTo>
                  <a:pt x="0" y="11431"/>
                </a:moveTo>
                <a:lnTo>
                  <a:pt x="24271" y="11431"/>
                </a:lnTo>
                <a:lnTo>
                  <a:pt x="32691" y="10160"/>
                </a:lnTo>
                <a:lnTo>
                  <a:pt x="39573" y="8044"/>
                </a:lnTo>
                <a:lnTo>
                  <a:pt x="45432" y="5363"/>
                </a:lnTo>
                <a:lnTo>
                  <a:pt x="53148" y="3575"/>
                </a:lnTo>
                <a:lnTo>
                  <a:pt x="62102" y="2384"/>
                </a:lnTo>
                <a:lnTo>
                  <a:pt x="71881" y="1589"/>
                </a:lnTo>
                <a:lnTo>
                  <a:pt x="80940" y="1060"/>
                </a:lnTo>
                <a:lnTo>
                  <a:pt x="97781" y="471"/>
                </a:lnTo>
                <a:lnTo>
                  <a:pt x="110345" y="210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9"/>
          <p:cNvSpPr/>
          <p:nvPr/>
        </p:nvSpPr>
        <p:spPr>
          <a:xfrm>
            <a:off x="8641079" y="2354579"/>
            <a:ext cx="137162" cy="32563"/>
          </a:xfrm>
          <a:custGeom>
            <a:avLst/>
            <a:gdLst/>
            <a:ahLst/>
            <a:cxnLst/>
            <a:rect l="0" t="0" r="0" b="0"/>
            <a:pathLst>
              <a:path w="137162" h="32563">
                <a:moveTo>
                  <a:pt x="0" y="11430"/>
                </a:moveTo>
                <a:lnTo>
                  <a:pt x="0" y="17498"/>
                </a:lnTo>
                <a:lnTo>
                  <a:pt x="1271" y="19286"/>
                </a:lnTo>
                <a:lnTo>
                  <a:pt x="3387" y="20477"/>
                </a:lnTo>
                <a:lnTo>
                  <a:pt x="6069" y="21272"/>
                </a:lnTo>
                <a:lnTo>
                  <a:pt x="7855" y="23071"/>
                </a:lnTo>
                <a:lnTo>
                  <a:pt x="9048" y="25541"/>
                </a:lnTo>
                <a:lnTo>
                  <a:pt x="9842" y="28457"/>
                </a:lnTo>
                <a:lnTo>
                  <a:pt x="11641" y="30402"/>
                </a:lnTo>
                <a:lnTo>
                  <a:pt x="14112" y="31698"/>
                </a:lnTo>
                <a:lnTo>
                  <a:pt x="17028" y="32562"/>
                </a:lnTo>
                <a:lnTo>
                  <a:pt x="20242" y="31868"/>
                </a:lnTo>
                <a:lnTo>
                  <a:pt x="23655" y="30136"/>
                </a:lnTo>
                <a:lnTo>
                  <a:pt x="27201" y="27711"/>
                </a:lnTo>
                <a:lnTo>
                  <a:pt x="32104" y="26094"/>
                </a:lnTo>
                <a:lnTo>
                  <a:pt x="37912" y="25016"/>
                </a:lnTo>
                <a:lnTo>
                  <a:pt x="44325" y="24298"/>
                </a:lnTo>
                <a:lnTo>
                  <a:pt x="49871" y="23819"/>
                </a:lnTo>
                <a:lnTo>
                  <a:pt x="54837" y="23499"/>
                </a:lnTo>
                <a:lnTo>
                  <a:pt x="59417" y="23286"/>
                </a:lnTo>
                <a:lnTo>
                  <a:pt x="66282" y="21874"/>
                </a:lnTo>
                <a:lnTo>
                  <a:pt x="74668" y="19663"/>
                </a:lnTo>
                <a:lnTo>
                  <a:pt x="84069" y="16919"/>
                </a:lnTo>
                <a:lnTo>
                  <a:pt x="92876" y="13820"/>
                </a:lnTo>
                <a:lnTo>
                  <a:pt x="101288" y="10483"/>
                </a:lnTo>
                <a:lnTo>
                  <a:pt x="109435" y="6989"/>
                </a:lnTo>
                <a:lnTo>
                  <a:pt x="116137" y="4659"/>
                </a:lnTo>
                <a:lnTo>
                  <a:pt x="121876" y="3106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70"/>
          <p:cNvSpPr/>
          <p:nvPr/>
        </p:nvSpPr>
        <p:spPr>
          <a:xfrm>
            <a:off x="8378749" y="2549624"/>
            <a:ext cx="182321" cy="376456"/>
          </a:xfrm>
          <a:custGeom>
            <a:avLst/>
            <a:gdLst/>
            <a:ahLst/>
            <a:cxnLst/>
            <a:rect l="0" t="0" r="0" b="0"/>
            <a:pathLst>
              <a:path w="182321" h="376456">
                <a:moveTo>
                  <a:pt x="170891" y="56415"/>
                </a:moveTo>
                <a:lnTo>
                  <a:pt x="164823" y="38212"/>
                </a:lnTo>
                <a:lnTo>
                  <a:pt x="163035" y="31580"/>
                </a:lnTo>
                <a:lnTo>
                  <a:pt x="161049" y="20824"/>
                </a:lnTo>
                <a:lnTo>
                  <a:pt x="156780" y="11810"/>
                </a:lnTo>
                <a:lnTo>
                  <a:pt x="153863" y="7629"/>
                </a:lnTo>
                <a:lnTo>
                  <a:pt x="149379" y="4841"/>
                </a:lnTo>
                <a:lnTo>
                  <a:pt x="143850" y="2982"/>
                </a:lnTo>
                <a:lnTo>
                  <a:pt x="137623" y="1743"/>
                </a:lnTo>
                <a:lnTo>
                  <a:pt x="132202" y="917"/>
                </a:lnTo>
                <a:lnTo>
                  <a:pt x="127318" y="367"/>
                </a:lnTo>
                <a:lnTo>
                  <a:pt x="122792" y="0"/>
                </a:lnTo>
                <a:lnTo>
                  <a:pt x="117235" y="1025"/>
                </a:lnTo>
                <a:lnTo>
                  <a:pt x="110990" y="2978"/>
                </a:lnTo>
                <a:lnTo>
                  <a:pt x="104287" y="5551"/>
                </a:lnTo>
                <a:lnTo>
                  <a:pt x="98548" y="7266"/>
                </a:lnTo>
                <a:lnTo>
                  <a:pt x="93453" y="8409"/>
                </a:lnTo>
                <a:lnTo>
                  <a:pt x="88785" y="9171"/>
                </a:lnTo>
                <a:lnTo>
                  <a:pt x="83133" y="10949"/>
                </a:lnTo>
                <a:lnTo>
                  <a:pt x="76826" y="13405"/>
                </a:lnTo>
                <a:lnTo>
                  <a:pt x="70081" y="16312"/>
                </a:lnTo>
                <a:lnTo>
                  <a:pt x="64314" y="19519"/>
                </a:lnTo>
                <a:lnTo>
                  <a:pt x="59200" y="22928"/>
                </a:lnTo>
                <a:lnTo>
                  <a:pt x="54519" y="26471"/>
                </a:lnTo>
                <a:lnTo>
                  <a:pt x="50131" y="30102"/>
                </a:lnTo>
                <a:lnTo>
                  <a:pt x="45933" y="33793"/>
                </a:lnTo>
                <a:lnTo>
                  <a:pt x="41866" y="37524"/>
                </a:lnTo>
                <a:lnTo>
                  <a:pt x="39155" y="41281"/>
                </a:lnTo>
                <a:lnTo>
                  <a:pt x="36141" y="48842"/>
                </a:lnTo>
                <a:lnTo>
                  <a:pt x="32798" y="53907"/>
                </a:lnTo>
                <a:lnTo>
                  <a:pt x="28029" y="59823"/>
                </a:lnTo>
                <a:lnTo>
                  <a:pt x="22310" y="66307"/>
                </a:lnTo>
                <a:lnTo>
                  <a:pt x="18496" y="71900"/>
                </a:lnTo>
                <a:lnTo>
                  <a:pt x="14259" y="81501"/>
                </a:lnTo>
                <a:lnTo>
                  <a:pt x="5807" y="106182"/>
                </a:lnTo>
                <a:lnTo>
                  <a:pt x="3685" y="113723"/>
                </a:lnTo>
                <a:lnTo>
                  <a:pt x="2270" y="120020"/>
                </a:lnTo>
                <a:lnTo>
                  <a:pt x="698" y="131674"/>
                </a:lnTo>
                <a:lnTo>
                  <a:pt x="279" y="138338"/>
                </a:lnTo>
                <a:lnTo>
                  <a:pt x="0" y="145320"/>
                </a:lnTo>
                <a:lnTo>
                  <a:pt x="1083" y="151245"/>
                </a:lnTo>
                <a:lnTo>
                  <a:pt x="7406" y="165652"/>
                </a:lnTo>
                <a:lnTo>
                  <a:pt x="9331" y="173968"/>
                </a:lnTo>
                <a:lnTo>
                  <a:pt x="11114" y="176694"/>
                </a:lnTo>
                <a:lnTo>
                  <a:pt x="13573" y="178511"/>
                </a:lnTo>
                <a:lnTo>
                  <a:pt x="16482" y="179723"/>
                </a:lnTo>
                <a:lnTo>
                  <a:pt x="19691" y="180530"/>
                </a:lnTo>
                <a:lnTo>
                  <a:pt x="23101" y="181069"/>
                </a:lnTo>
                <a:lnTo>
                  <a:pt x="26644" y="181428"/>
                </a:lnTo>
                <a:lnTo>
                  <a:pt x="30277" y="181667"/>
                </a:lnTo>
                <a:lnTo>
                  <a:pt x="33967" y="181826"/>
                </a:lnTo>
                <a:lnTo>
                  <a:pt x="37699" y="181933"/>
                </a:lnTo>
                <a:lnTo>
                  <a:pt x="42726" y="180734"/>
                </a:lnTo>
                <a:lnTo>
                  <a:pt x="48617" y="178664"/>
                </a:lnTo>
                <a:lnTo>
                  <a:pt x="55085" y="176015"/>
                </a:lnTo>
                <a:lnTo>
                  <a:pt x="60666" y="172978"/>
                </a:lnTo>
                <a:lnTo>
                  <a:pt x="65658" y="169684"/>
                </a:lnTo>
                <a:lnTo>
                  <a:pt x="70256" y="166218"/>
                </a:lnTo>
                <a:lnTo>
                  <a:pt x="74590" y="162637"/>
                </a:lnTo>
                <a:lnTo>
                  <a:pt x="78751" y="158980"/>
                </a:lnTo>
                <a:lnTo>
                  <a:pt x="82794" y="155272"/>
                </a:lnTo>
                <a:lnTo>
                  <a:pt x="90673" y="147765"/>
                </a:lnTo>
                <a:lnTo>
                  <a:pt x="94552" y="143985"/>
                </a:lnTo>
                <a:lnTo>
                  <a:pt x="99678" y="140195"/>
                </a:lnTo>
                <a:lnTo>
                  <a:pt x="105636" y="136399"/>
                </a:lnTo>
                <a:lnTo>
                  <a:pt x="112147" y="132598"/>
                </a:lnTo>
                <a:lnTo>
                  <a:pt x="119029" y="126254"/>
                </a:lnTo>
                <a:lnTo>
                  <a:pt x="126155" y="118214"/>
                </a:lnTo>
                <a:lnTo>
                  <a:pt x="133447" y="109045"/>
                </a:lnTo>
                <a:lnTo>
                  <a:pt x="140848" y="99122"/>
                </a:lnTo>
                <a:lnTo>
                  <a:pt x="155845" y="77936"/>
                </a:lnTo>
                <a:lnTo>
                  <a:pt x="160860" y="69493"/>
                </a:lnTo>
                <a:lnTo>
                  <a:pt x="164203" y="62594"/>
                </a:lnTo>
                <a:lnTo>
                  <a:pt x="169189" y="51541"/>
                </a:lnTo>
                <a:lnTo>
                  <a:pt x="172296" y="46816"/>
                </a:lnTo>
                <a:lnTo>
                  <a:pt x="175637" y="42396"/>
                </a:lnTo>
                <a:lnTo>
                  <a:pt x="179350" y="34098"/>
                </a:lnTo>
                <a:lnTo>
                  <a:pt x="181733" y="24490"/>
                </a:lnTo>
                <a:lnTo>
                  <a:pt x="182060" y="33337"/>
                </a:lnTo>
                <a:lnTo>
                  <a:pt x="182320" y="268043"/>
                </a:lnTo>
                <a:lnTo>
                  <a:pt x="181051" y="278780"/>
                </a:lnTo>
                <a:lnTo>
                  <a:pt x="178934" y="291019"/>
                </a:lnTo>
                <a:lnTo>
                  <a:pt x="176253" y="304258"/>
                </a:lnTo>
                <a:lnTo>
                  <a:pt x="174465" y="314354"/>
                </a:lnTo>
                <a:lnTo>
                  <a:pt x="173273" y="322354"/>
                </a:lnTo>
                <a:lnTo>
                  <a:pt x="172479" y="328958"/>
                </a:lnTo>
                <a:lnTo>
                  <a:pt x="171596" y="339682"/>
                </a:lnTo>
                <a:lnTo>
                  <a:pt x="171205" y="348682"/>
                </a:lnTo>
                <a:lnTo>
                  <a:pt x="170953" y="361421"/>
                </a:lnTo>
                <a:lnTo>
                  <a:pt x="170891" y="376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71"/>
          <p:cNvSpPr/>
          <p:nvPr/>
        </p:nvSpPr>
        <p:spPr>
          <a:xfrm>
            <a:off x="8698700" y="2515113"/>
            <a:ext cx="250991" cy="250888"/>
          </a:xfrm>
          <a:custGeom>
            <a:avLst/>
            <a:gdLst/>
            <a:ahLst/>
            <a:cxnLst/>
            <a:rect l="0" t="0" r="0" b="0"/>
            <a:pathLst>
              <a:path w="250991" h="250888">
                <a:moveTo>
                  <a:pt x="10959" y="56637"/>
                </a:moveTo>
                <a:lnTo>
                  <a:pt x="4892" y="44501"/>
                </a:lnTo>
                <a:lnTo>
                  <a:pt x="3104" y="39656"/>
                </a:lnTo>
                <a:lnTo>
                  <a:pt x="1913" y="35156"/>
                </a:lnTo>
                <a:lnTo>
                  <a:pt x="0" y="24877"/>
                </a:lnTo>
                <a:lnTo>
                  <a:pt x="1113" y="24033"/>
                </a:lnTo>
                <a:lnTo>
                  <a:pt x="5737" y="23096"/>
                </a:lnTo>
                <a:lnTo>
                  <a:pt x="12024" y="19293"/>
                </a:lnTo>
                <a:lnTo>
                  <a:pt x="15480" y="16501"/>
                </a:lnTo>
                <a:lnTo>
                  <a:pt x="19053" y="14639"/>
                </a:lnTo>
                <a:lnTo>
                  <a:pt x="26410" y="12571"/>
                </a:lnTo>
                <a:lnTo>
                  <a:pt x="33913" y="8265"/>
                </a:lnTo>
                <a:lnTo>
                  <a:pt x="37692" y="5339"/>
                </a:lnTo>
                <a:lnTo>
                  <a:pt x="44021" y="3388"/>
                </a:lnTo>
                <a:lnTo>
                  <a:pt x="52051" y="2088"/>
                </a:lnTo>
                <a:lnTo>
                  <a:pt x="61214" y="1221"/>
                </a:lnTo>
                <a:lnTo>
                  <a:pt x="72403" y="642"/>
                </a:lnTo>
                <a:lnTo>
                  <a:pt x="98381" y="0"/>
                </a:lnTo>
                <a:lnTo>
                  <a:pt x="108611" y="1099"/>
                </a:lnTo>
                <a:lnTo>
                  <a:pt x="116700" y="3102"/>
                </a:lnTo>
                <a:lnTo>
                  <a:pt x="132741" y="9373"/>
                </a:lnTo>
                <a:lnTo>
                  <a:pt x="138321" y="13617"/>
                </a:lnTo>
                <a:lnTo>
                  <a:pt x="141588" y="16527"/>
                </a:lnTo>
                <a:lnTo>
                  <a:pt x="143764" y="19737"/>
                </a:lnTo>
                <a:lnTo>
                  <a:pt x="146184" y="26690"/>
                </a:lnTo>
                <a:lnTo>
                  <a:pt x="147260" y="34014"/>
                </a:lnTo>
                <a:lnTo>
                  <a:pt x="147737" y="41502"/>
                </a:lnTo>
                <a:lnTo>
                  <a:pt x="147950" y="49063"/>
                </a:lnTo>
                <a:lnTo>
                  <a:pt x="145467" y="55398"/>
                </a:lnTo>
                <a:lnTo>
                  <a:pt x="141271" y="63431"/>
                </a:lnTo>
                <a:lnTo>
                  <a:pt x="135934" y="72596"/>
                </a:lnTo>
                <a:lnTo>
                  <a:pt x="123230" y="96326"/>
                </a:lnTo>
                <a:lnTo>
                  <a:pt x="116286" y="109766"/>
                </a:lnTo>
                <a:lnTo>
                  <a:pt x="109118" y="119996"/>
                </a:lnTo>
                <a:lnTo>
                  <a:pt x="101798" y="128086"/>
                </a:lnTo>
                <a:lnTo>
                  <a:pt x="94379" y="134750"/>
                </a:lnTo>
                <a:lnTo>
                  <a:pt x="88162" y="141732"/>
                </a:lnTo>
                <a:lnTo>
                  <a:pt x="82748" y="148927"/>
                </a:lnTo>
                <a:lnTo>
                  <a:pt x="77868" y="156264"/>
                </a:lnTo>
                <a:lnTo>
                  <a:pt x="72076" y="162424"/>
                </a:lnTo>
                <a:lnTo>
                  <a:pt x="65673" y="167802"/>
                </a:lnTo>
                <a:lnTo>
                  <a:pt x="58866" y="172657"/>
                </a:lnTo>
                <a:lnTo>
                  <a:pt x="53057" y="178433"/>
                </a:lnTo>
                <a:lnTo>
                  <a:pt x="47914" y="184824"/>
                </a:lnTo>
                <a:lnTo>
                  <a:pt x="43216" y="191625"/>
                </a:lnTo>
                <a:lnTo>
                  <a:pt x="38813" y="197429"/>
                </a:lnTo>
                <a:lnTo>
                  <a:pt x="34609" y="202568"/>
                </a:lnTo>
                <a:lnTo>
                  <a:pt x="30536" y="207264"/>
                </a:lnTo>
                <a:lnTo>
                  <a:pt x="26551" y="211665"/>
                </a:lnTo>
                <a:lnTo>
                  <a:pt x="18736" y="219941"/>
                </a:lnTo>
                <a:lnTo>
                  <a:pt x="16144" y="223926"/>
                </a:lnTo>
                <a:lnTo>
                  <a:pt x="13264" y="231741"/>
                </a:lnTo>
                <a:lnTo>
                  <a:pt x="11983" y="239447"/>
                </a:lnTo>
                <a:lnTo>
                  <a:pt x="11162" y="248675"/>
                </a:lnTo>
                <a:lnTo>
                  <a:pt x="12365" y="249432"/>
                </a:lnTo>
                <a:lnTo>
                  <a:pt x="17088" y="250273"/>
                </a:lnTo>
                <a:lnTo>
                  <a:pt x="23420" y="250647"/>
                </a:lnTo>
                <a:lnTo>
                  <a:pt x="30467" y="250814"/>
                </a:lnTo>
                <a:lnTo>
                  <a:pt x="37833" y="250887"/>
                </a:lnTo>
                <a:lnTo>
                  <a:pt x="42845" y="249637"/>
                </a:lnTo>
                <a:lnTo>
                  <a:pt x="48726" y="247534"/>
                </a:lnTo>
                <a:lnTo>
                  <a:pt x="55187" y="244861"/>
                </a:lnTo>
                <a:lnTo>
                  <a:pt x="62035" y="243080"/>
                </a:lnTo>
                <a:lnTo>
                  <a:pt x="69140" y="241892"/>
                </a:lnTo>
                <a:lnTo>
                  <a:pt x="76416" y="241100"/>
                </a:lnTo>
                <a:lnTo>
                  <a:pt x="87617" y="239302"/>
                </a:lnTo>
                <a:lnTo>
                  <a:pt x="116996" y="233918"/>
                </a:lnTo>
                <a:lnTo>
                  <a:pt x="131181" y="231974"/>
                </a:lnTo>
                <a:lnTo>
                  <a:pt x="144447" y="230678"/>
                </a:lnTo>
                <a:lnTo>
                  <a:pt x="157102" y="229814"/>
                </a:lnTo>
                <a:lnTo>
                  <a:pt x="169347" y="229238"/>
                </a:lnTo>
                <a:lnTo>
                  <a:pt x="193114" y="228598"/>
                </a:lnTo>
                <a:lnTo>
                  <a:pt x="203516" y="229698"/>
                </a:lnTo>
                <a:lnTo>
                  <a:pt x="212990" y="231701"/>
                </a:lnTo>
                <a:lnTo>
                  <a:pt x="221846" y="234306"/>
                </a:lnTo>
                <a:lnTo>
                  <a:pt x="229021" y="236043"/>
                </a:lnTo>
                <a:lnTo>
                  <a:pt x="235074" y="237201"/>
                </a:lnTo>
                <a:lnTo>
                  <a:pt x="250990" y="2395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72"/>
          <p:cNvSpPr/>
          <p:nvPr/>
        </p:nvSpPr>
        <p:spPr>
          <a:xfrm>
            <a:off x="8989802" y="2439434"/>
            <a:ext cx="118255" cy="143550"/>
          </a:xfrm>
          <a:custGeom>
            <a:avLst/>
            <a:gdLst/>
            <a:ahLst/>
            <a:cxnLst/>
            <a:rect l="0" t="0" r="0" b="0"/>
            <a:pathLst>
              <a:path w="118255" h="143550">
                <a:moveTo>
                  <a:pt x="62757" y="6585"/>
                </a:moveTo>
                <a:lnTo>
                  <a:pt x="62757" y="518"/>
                </a:lnTo>
                <a:lnTo>
                  <a:pt x="61488" y="0"/>
                </a:lnTo>
                <a:lnTo>
                  <a:pt x="59371" y="925"/>
                </a:lnTo>
                <a:lnTo>
                  <a:pt x="56690" y="2812"/>
                </a:lnTo>
                <a:lnTo>
                  <a:pt x="53632" y="5340"/>
                </a:lnTo>
                <a:lnTo>
                  <a:pt x="50324" y="8295"/>
                </a:lnTo>
                <a:lnTo>
                  <a:pt x="46848" y="11535"/>
                </a:lnTo>
                <a:lnTo>
                  <a:pt x="44532" y="14965"/>
                </a:lnTo>
                <a:lnTo>
                  <a:pt x="42987" y="18522"/>
                </a:lnTo>
                <a:lnTo>
                  <a:pt x="41957" y="22163"/>
                </a:lnTo>
                <a:lnTo>
                  <a:pt x="37460" y="28401"/>
                </a:lnTo>
                <a:lnTo>
                  <a:pt x="30653" y="36369"/>
                </a:lnTo>
                <a:lnTo>
                  <a:pt x="22305" y="45491"/>
                </a:lnTo>
                <a:lnTo>
                  <a:pt x="16738" y="52843"/>
                </a:lnTo>
                <a:lnTo>
                  <a:pt x="13028" y="59014"/>
                </a:lnTo>
                <a:lnTo>
                  <a:pt x="10555" y="64398"/>
                </a:lnTo>
                <a:lnTo>
                  <a:pt x="7635" y="71797"/>
                </a:lnTo>
                <a:lnTo>
                  <a:pt x="1006" y="90178"/>
                </a:lnTo>
                <a:lnTo>
                  <a:pt x="0" y="96604"/>
                </a:lnTo>
                <a:lnTo>
                  <a:pt x="599" y="100888"/>
                </a:lnTo>
                <a:lnTo>
                  <a:pt x="2269" y="103744"/>
                </a:lnTo>
                <a:lnTo>
                  <a:pt x="3381" y="106918"/>
                </a:lnTo>
                <a:lnTo>
                  <a:pt x="4124" y="110304"/>
                </a:lnTo>
                <a:lnTo>
                  <a:pt x="4618" y="113831"/>
                </a:lnTo>
                <a:lnTo>
                  <a:pt x="4948" y="117452"/>
                </a:lnTo>
                <a:lnTo>
                  <a:pt x="5168" y="121137"/>
                </a:lnTo>
                <a:lnTo>
                  <a:pt x="5314" y="124863"/>
                </a:lnTo>
                <a:lnTo>
                  <a:pt x="7952" y="128617"/>
                </a:lnTo>
                <a:lnTo>
                  <a:pt x="12250" y="132390"/>
                </a:lnTo>
                <a:lnTo>
                  <a:pt x="17656" y="136175"/>
                </a:lnTo>
                <a:lnTo>
                  <a:pt x="22530" y="138699"/>
                </a:lnTo>
                <a:lnTo>
                  <a:pt x="27049" y="140381"/>
                </a:lnTo>
                <a:lnTo>
                  <a:pt x="31332" y="141502"/>
                </a:lnTo>
                <a:lnTo>
                  <a:pt x="35457" y="142250"/>
                </a:lnTo>
                <a:lnTo>
                  <a:pt x="39477" y="142749"/>
                </a:lnTo>
                <a:lnTo>
                  <a:pt x="48987" y="143549"/>
                </a:lnTo>
                <a:lnTo>
                  <a:pt x="53577" y="142344"/>
                </a:lnTo>
                <a:lnTo>
                  <a:pt x="68838" y="137619"/>
                </a:lnTo>
                <a:lnTo>
                  <a:pt x="75701" y="135851"/>
                </a:lnTo>
                <a:lnTo>
                  <a:pt x="81546" y="134673"/>
                </a:lnTo>
                <a:lnTo>
                  <a:pt x="86713" y="133887"/>
                </a:lnTo>
                <a:lnTo>
                  <a:pt x="91428" y="132093"/>
                </a:lnTo>
                <a:lnTo>
                  <a:pt x="95841" y="129627"/>
                </a:lnTo>
                <a:lnTo>
                  <a:pt x="100054" y="126713"/>
                </a:lnTo>
                <a:lnTo>
                  <a:pt x="102861" y="123501"/>
                </a:lnTo>
                <a:lnTo>
                  <a:pt x="104733" y="120089"/>
                </a:lnTo>
                <a:lnTo>
                  <a:pt x="105981" y="116544"/>
                </a:lnTo>
                <a:lnTo>
                  <a:pt x="106814" y="112911"/>
                </a:lnTo>
                <a:lnTo>
                  <a:pt x="107368" y="109219"/>
                </a:lnTo>
                <a:lnTo>
                  <a:pt x="107738" y="105488"/>
                </a:lnTo>
                <a:lnTo>
                  <a:pt x="109255" y="103001"/>
                </a:lnTo>
                <a:lnTo>
                  <a:pt x="111536" y="101342"/>
                </a:lnTo>
                <a:lnTo>
                  <a:pt x="114326" y="100237"/>
                </a:lnTo>
                <a:lnTo>
                  <a:pt x="116186" y="98229"/>
                </a:lnTo>
                <a:lnTo>
                  <a:pt x="117427" y="95622"/>
                </a:lnTo>
                <a:lnTo>
                  <a:pt x="118254" y="92613"/>
                </a:lnTo>
                <a:lnTo>
                  <a:pt x="117535" y="89337"/>
                </a:lnTo>
                <a:lnTo>
                  <a:pt x="115786" y="85883"/>
                </a:lnTo>
                <a:lnTo>
                  <a:pt x="113350" y="82311"/>
                </a:lnTo>
                <a:lnTo>
                  <a:pt x="111726" y="77389"/>
                </a:lnTo>
                <a:lnTo>
                  <a:pt x="110643" y="71568"/>
                </a:lnTo>
                <a:lnTo>
                  <a:pt x="109921" y="65147"/>
                </a:lnTo>
                <a:lnTo>
                  <a:pt x="108170" y="59596"/>
                </a:lnTo>
                <a:lnTo>
                  <a:pt x="105732" y="54626"/>
                </a:lnTo>
                <a:lnTo>
                  <a:pt x="98763" y="43592"/>
                </a:lnTo>
                <a:lnTo>
                  <a:pt x="96921" y="41416"/>
                </a:lnTo>
                <a:lnTo>
                  <a:pt x="94424" y="38696"/>
                </a:lnTo>
                <a:lnTo>
                  <a:pt x="88261" y="32287"/>
                </a:lnTo>
                <a:lnTo>
                  <a:pt x="81290" y="25205"/>
                </a:lnTo>
                <a:lnTo>
                  <a:pt x="77652" y="22808"/>
                </a:lnTo>
                <a:lnTo>
                  <a:pt x="73957" y="21211"/>
                </a:lnTo>
                <a:lnTo>
                  <a:pt x="70224" y="20146"/>
                </a:lnTo>
                <a:lnTo>
                  <a:pt x="66466" y="19436"/>
                </a:lnTo>
                <a:lnTo>
                  <a:pt x="62689" y="18962"/>
                </a:lnTo>
                <a:lnTo>
                  <a:pt x="53572" y="18203"/>
                </a:lnTo>
                <a:lnTo>
                  <a:pt x="51553" y="19410"/>
                </a:lnTo>
                <a:lnTo>
                  <a:pt x="48939" y="21485"/>
                </a:lnTo>
                <a:lnTo>
                  <a:pt x="39898" y="29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73"/>
          <p:cNvSpPr/>
          <p:nvPr/>
        </p:nvSpPr>
        <p:spPr>
          <a:xfrm>
            <a:off x="7135533" y="5749289"/>
            <a:ext cx="362548" cy="388621"/>
          </a:xfrm>
          <a:custGeom>
            <a:avLst/>
            <a:gdLst/>
            <a:ahLst/>
            <a:cxnLst/>
            <a:rect l="0" t="0" r="0" b="0"/>
            <a:pathLst>
              <a:path w="362548" h="388621">
                <a:moveTo>
                  <a:pt x="362547" y="0"/>
                </a:moveTo>
                <a:lnTo>
                  <a:pt x="350411" y="6068"/>
                </a:lnTo>
                <a:lnTo>
                  <a:pt x="341067" y="9047"/>
                </a:lnTo>
                <a:lnTo>
                  <a:pt x="336796" y="9842"/>
                </a:lnTo>
                <a:lnTo>
                  <a:pt x="331410" y="14181"/>
                </a:lnTo>
                <a:lnTo>
                  <a:pt x="325279" y="20884"/>
                </a:lnTo>
                <a:lnTo>
                  <a:pt x="318652" y="29163"/>
                </a:lnTo>
                <a:lnTo>
                  <a:pt x="312963" y="35952"/>
                </a:lnTo>
                <a:lnTo>
                  <a:pt x="303256" y="46882"/>
                </a:lnTo>
                <a:lnTo>
                  <a:pt x="294709" y="55974"/>
                </a:lnTo>
                <a:lnTo>
                  <a:pt x="278873" y="72158"/>
                </a:lnTo>
                <a:lnTo>
                  <a:pt x="267785" y="79907"/>
                </a:lnTo>
                <a:lnTo>
                  <a:pt x="261272" y="83752"/>
                </a:lnTo>
                <a:lnTo>
                  <a:pt x="250649" y="91410"/>
                </a:lnTo>
                <a:lnTo>
                  <a:pt x="241694" y="99047"/>
                </a:lnTo>
                <a:lnTo>
                  <a:pt x="233481" y="106674"/>
                </a:lnTo>
                <a:lnTo>
                  <a:pt x="217860" y="121919"/>
                </a:lnTo>
                <a:lnTo>
                  <a:pt x="198729" y="140970"/>
                </a:lnTo>
                <a:lnTo>
                  <a:pt x="192374" y="146050"/>
                </a:lnTo>
                <a:lnTo>
                  <a:pt x="184329" y="151977"/>
                </a:lnTo>
                <a:lnTo>
                  <a:pt x="165229" y="165336"/>
                </a:lnTo>
                <a:lnTo>
                  <a:pt x="144040" y="179740"/>
                </a:lnTo>
                <a:lnTo>
                  <a:pt x="134325" y="185866"/>
                </a:lnTo>
                <a:lnTo>
                  <a:pt x="125309" y="191221"/>
                </a:lnTo>
                <a:lnTo>
                  <a:pt x="116758" y="196061"/>
                </a:lnTo>
                <a:lnTo>
                  <a:pt x="109788" y="200558"/>
                </a:lnTo>
                <a:lnTo>
                  <a:pt x="98656" y="208940"/>
                </a:lnTo>
                <a:lnTo>
                  <a:pt x="92640" y="212954"/>
                </a:lnTo>
                <a:lnTo>
                  <a:pt x="86089" y="216899"/>
                </a:lnTo>
                <a:lnTo>
                  <a:pt x="79181" y="220800"/>
                </a:lnTo>
                <a:lnTo>
                  <a:pt x="68120" y="231907"/>
                </a:lnTo>
                <a:lnTo>
                  <a:pt x="63392" y="238424"/>
                </a:lnTo>
                <a:lnTo>
                  <a:pt x="58970" y="242770"/>
                </a:lnTo>
                <a:lnTo>
                  <a:pt x="54752" y="245667"/>
                </a:lnTo>
                <a:lnTo>
                  <a:pt x="44139" y="251426"/>
                </a:lnTo>
                <a:lnTo>
                  <a:pt x="26722" y="262452"/>
                </a:lnTo>
                <a:lnTo>
                  <a:pt x="19284" y="266408"/>
                </a:lnTo>
                <a:lnTo>
                  <a:pt x="13054" y="269045"/>
                </a:lnTo>
                <a:lnTo>
                  <a:pt x="7632" y="270804"/>
                </a:lnTo>
                <a:lnTo>
                  <a:pt x="4017" y="273246"/>
                </a:lnTo>
                <a:lnTo>
                  <a:pt x="1607" y="276144"/>
                </a:lnTo>
                <a:lnTo>
                  <a:pt x="0" y="279346"/>
                </a:lnTo>
                <a:lnTo>
                  <a:pt x="198" y="281481"/>
                </a:lnTo>
                <a:lnTo>
                  <a:pt x="1601" y="282904"/>
                </a:lnTo>
                <a:lnTo>
                  <a:pt x="3807" y="283853"/>
                </a:lnTo>
                <a:lnTo>
                  <a:pt x="12977" y="291256"/>
                </a:lnTo>
                <a:lnTo>
                  <a:pt x="15201" y="294501"/>
                </a:lnTo>
                <a:lnTo>
                  <a:pt x="17671" y="301492"/>
                </a:lnTo>
                <a:lnTo>
                  <a:pt x="19600" y="303865"/>
                </a:lnTo>
                <a:lnTo>
                  <a:pt x="22155" y="305447"/>
                </a:lnTo>
                <a:lnTo>
                  <a:pt x="25129" y="306501"/>
                </a:lnTo>
                <a:lnTo>
                  <a:pt x="31820" y="311060"/>
                </a:lnTo>
                <a:lnTo>
                  <a:pt x="35382" y="314053"/>
                </a:lnTo>
                <a:lnTo>
                  <a:pt x="39027" y="316049"/>
                </a:lnTo>
                <a:lnTo>
                  <a:pt x="46464" y="318266"/>
                </a:lnTo>
                <a:lnTo>
                  <a:pt x="106332" y="331650"/>
                </a:lnTo>
                <a:lnTo>
                  <a:pt x="125697" y="336670"/>
                </a:lnTo>
                <a:lnTo>
                  <a:pt x="141146" y="341287"/>
                </a:lnTo>
                <a:lnTo>
                  <a:pt x="153987" y="345634"/>
                </a:lnTo>
                <a:lnTo>
                  <a:pt x="167627" y="349803"/>
                </a:lnTo>
                <a:lnTo>
                  <a:pt x="196329" y="357822"/>
                </a:lnTo>
                <a:lnTo>
                  <a:pt x="207284" y="360468"/>
                </a:lnTo>
                <a:lnTo>
                  <a:pt x="215859" y="362232"/>
                </a:lnTo>
                <a:lnTo>
                  <a:pt x="222844" y="363408"/>
                </a:lnTo>
                <a:lnTo>
                  <a:pt x="233993" y="368101"/>
                </a:lnTo>
                <a:lnTo>
                  <a:pt x="238744" y="371131"/>
                </a:lnTo>
                <a:lnTo>
                  <a:pt x="244452" y="373151"/>
                </a:lnTo>
                <a:lnTo>
                  <a:pt x="250797" y="374498"/>
                </a:lnTo>
                <a:lnTo>
                  <a:pt x="257566" y="375395"/>
                </a:lnTo>
                <a:lnTo>
                  <a:pt x="262080" y="377264"/>
                </a:lnTo>
                <a:lnTo>
                  <a:pt x="265088" y="379779"/>
                </a:lnTo>
                <a:lnTo>
                  <a:pt x="267095" y="382726"/>
                </a:lnTo>
                <a:lnTo>
                  <a:pt x="269702" y="384691"/>
                </a:lnTo>
                <a:lnTo>
                  <a:pt x="272710" y="386001"/>
                </a:lnTo>
                <a:lnTo>
                  <a:pt x="293967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74"/>
          <p:cNvSpPr/>
          <p:nvPr/>
        </p:nvSpPr>
        <p:spPr>
          <a:xfrm>
            <a:off x="7532369" y="5703815"/>
            <a:ext cx="154278" cy="399805"/>
          </a:xfrm>
          <a:custGeom>
            <a:avLst/>
            <a:gdLst/>
            <a:ahLst/>
            <a:cxnLst/>
            <a:rect l="0" t="0" r="0" b="0"/>
            <a:pathLst>
              <a:path w="154278" h="399805">
                <a:moveTo>
                  <a:pt x="0" y="399804"/>
                </a:moveTo>
                <a:lnTo>
                  <a:pt x="0" y="381601"/>
                </a:lnTo>
                <a:lnTo>
                  <a:pt x="1271" y="367349"/>
                </a:lnTo>
                <a:lnTo>
                  <a:pt x="6068" y="327807"/>
                </a:lnTo>
                <a:lnTo>
                  <a:pt x="14206" y="294656"/>
                </a:lnTo>
                <a:lnTo>
                  <a:pt x="25981" y="253505"/>
                </a:lnTo>
                <a:lnTo>
                  <a:pt x="72301" y="105194"/>
                </a:lnTo>
                <a:lnTo>
                  <a:pt x="81221" y="82748"/>
                </a:lnTo>
                <a:lnTo>
                  <a:pt x="89707" y="65243"/>
                </a:lnTo>
                <a:lnTo>
                  <a:pt x="97904" y="51034"/>
                </a:lnTo>
                <a:lnTo>
                  <a:pt x="104640" y="40290"/>
                </a:lnTo>
                <a:lnTo>
                  <a:pt x="110400" y="31859"/>
                </a:lnTo>
                <a:lnTo>
                  <a:pt x="115511" y="24967"/>
                </a:lnTo>
                <a:lnTo>
                  <a:pt x="120187" y="19103"/>
                </a:lnTo>
                <a:lnTo>
                  <a:pt x="124575" y="13923"/>
                </a:lnTo>
                <a:lnTo>
                  <a:pt x="128770" y="9200"/>
                </a:lnTo>
                <a:lnTo>
                  <a:pt x="132837" y="6052"/>
                </a:lnTo>
                <a:lnTo>
                  <a:pt x="136818" y="3953"/>
                </a:lnTo>
                <a:lnTo>
                  <a:pt x="146265" y="584"/>
                </a:lnTo>
                <a:lnTo>
                  <a:pt x="150944" y="123"/>
                </a:lnTo>
                <a:lnTo>
                  <a:pt x="153969" y="0"/>
                </a:lnTo>
                <a:lnTo>
                  <a:pt x="154277" y="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75"/>
          <p:cNvSpPr/>
          <p:nvPr/>
        </p:nvSpPr>
        <p:spPr>
          <a:xfrm>
            <a:off x="7715250" y="606932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76"/>
          <p:cNvSpPr/>
          <p:nvPr/>
        </p:nvSpPr>
        <p:spPr>
          <a:xfrm>
            <a:off x="7520940" y="5910139"/>
            <a:ext cx="148787" cy="67751"/>
          </a:xfrm>
          <a:custGeom>
            <a:avLst/>
            <a:gdLst/>
            <a:ahLst/>
            <a:cxnLst/>
            <a:rect l="0" t="0" r="0" b="0"/>
            <a:pathLst>
              <a:path w="148787" h="67751">
                <a:moveTo>
                  <a:pt x="0" y="67750"/>
                </a:moveTo>
                <a:lnTo>
                  <a:pt x="12135" y="61683"/>
                </a:lnTo>
                <a:lnTo>
                  <a:pt x="16980" y="58625"/>
                </a:lnTo>
                <a:lnTo>
                  <a:pt x="21480" y="55317"/>
                </a:lnTo>
                <a:lnTo>
                  <a:pt x="25750" y="51842"/>
                </a:lnTo>
                <a:lnTo>
                  <a:pt x="29866" y="49525"/>
                </a:lnTo>
                <a:lnTo>
                  <a:pt x="37827" y="46950"/>
                </a:lnTo>
                <a:lnTo>
                  <a:pt x="41727" y="44994"/>
                </a:lnTo>
                <a:lnTo>
                  <a:pt x="45598" y="42419"/>
                </a:lnTo>
                <a:lnTo>
                  <a:pt x="49449" y="39433"/>
                </a:lnTo>
                <a:lnTo>
                  <a:pt x="58365" y="34902"/>
                </a:lnTo>
                <a:lnTo>
                  <a:pt x="70660" y="29341"/>
                </a:lnTo>
                <a:lnTo>
                  <a:pt x="85207" y="23094"/>
                </a:lnTo>
                <a:lnTo>
                  <a:pt x="102524" y="16390"/>
                </a:lnTo>
                <a:lnTo>
                  <a:pt x="142086" y="2167"/>
                </a:lnTo>
                <a:lnTo>
                  <a:pt x="14878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77"/>
          <p:cNvSpPr/>
          <p:nvPr/>
        </p:nvSpPr>
        <p:spPr>
          <a:xfrm>
            <a:off x="7783829" y="586358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78"/>
          <p:cNvSpPr/>
          <p:nvPr/>
        </p:nvSpPr>
        <p:spPr>
          <a:xfrm>
            <a:off x="8213094" y="5556568"/>
            <a:ext cx="39366" cy="18659"/>
          </a:xfrm>
          <a:custGeom>
            <a:avLst/>
            <a:gdLst/>
            <a:ahLst/>
            <a:cxnLst/>
            <a:rect l="0" t="0" r="0" b="0"/>
            <a:pathLst>
              <a:path w="39366" h="18659">
                <a:moveTo>
                  <a:pt x="39365" y="9841"/>
                </a:moveTo>
                <a:lnTo>
                  <a:pt x="39365" y="3774"/>
                </a:lnTo>
                <a:lnTo>
                  <a:pt x="38096" y="1986"/>
                </a:lnTo>
                <a:lnTo>
                  <a:pt x="35979" y="795"/>
                </a:lnTo>
                <a:lnTo>
                  <a:pt x="33298" y="0"/>
                </a:lnTo>
                <a:lnTo>
                  <a:pt x="30240" y="740"/>
                </a:lnTo>
                <a:lnTo>
                  <a:pt x="26932" y="2504"/>
                </a:lnTo>
                <a:lnTo>
                  <a:pt x="23456" y="4950"/>
                </a:lnTo>
                <a:lnTo>
                  <a:pt x="18600" y="7850"/>
                </a:lnTo>
                <a:lnTo>
                  <a:pt x="12822" y="11054"/>
                </a:lnTo>
                <a:lnTo>
                  <a:pt x="6429" y="14460"/>
                </a:lnTo>
                <a:lnTo>
                  <a:pt x="898" y="18001"/>
                </a:lnTo>
                <a:lnTo>
                  <a:pt x="0" y="186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79"/>
          <p:cNvSpPr/>
          <p:nvPr/>
        </p:nvSpPr>
        <p:spPr>
          <a:xfrm>
            <a:off x="8249649" y="5897879"/>
            <a:ext cx="14242" cy="5691"/>
          </a:xfrm>
          <a:custGeom>
            <a:avLst/>
            <a:gdLst/>
            <a:ahLst/>
            <a:cxnLst/>
            <a:rect l="0" t="0" r="0" b="0"/>
            <a:pathLst>
              <a:path w="14242" h="5691">
                <a:moveTo>
                  <a:pt x="0" y="5690"/>
                </a:moveTo>
                <a:lnTo>
                  <a:pt x="142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80"/>
          <p:cNvSpPr/>
          <p:nvPr/>
        </p:nvSpPr>
        <p:spPr>
          <a:xfrm>
            <a:off x="8286750" y="5681483"/>
            <a:ext cx="125730" cy="56377"/>
          </a:xfrm>
          <a:custGeom>
            <a:avLst/>
            <a:gdLst/>
            <a:ahLst/>
            <a:cxnLst/>
            <a:rect l="0" t="0" r="0" b="0"/>
            <a:pathLst>
              <a:path w="125730" h="56377">
                <a:moveTo>
                  <a:pt x="0" y="56376"/>
                </a:moveTo>
                <a:lnTo>
                  <a:pt x="0" y="46535"/>
                </a:lnTo>
                <a:lnTo>
                  <a:pt x="1270" y="44736"/>
                </a:lnTo>
                <a:lnTo>
                  <a:pt x="3386" y="42266"/>
                </a:lnTo>
                <a:lnTo>
                  <a:pt x="9841" y="35245"/>
                </a:lnTo>
                <a:lnTo>
                  <a:pt x="11640" y="34669"/>
                </a:lnTo>
                <a:lnTo>
                  <a:pt x="14110" y="34285"/>
                </a:lnTo>
                <a:lnTo>
                  <a:pt x="17026" y="34029"/>
                </a:lnTo>
                <a:lnTo>
                  <a:pt x="20241" y="32588"/>
                </a:lnTo>
                <a:lnTo>
                  <a:pt x="23654" y="30357"/>
                </a:lnTo>
                <a:lnTo>
                  <a:pt x="27199" y="27601"/>
                </a:lnTo>
                <a:lnTo>
                  <a:pt x="32102" y="25763"/>
                </a:lnTo>
                <a:lnTo>
                  <a:pt x="37911" y="24537"/>
                </a:lnTo>
                <a:lnTo>
                  <a:pt x="44324" y="23720"/>
                </a:lnTo>
                <a:lnTo>
                  <a:pt x="49869" y="21906"/>
                </a:lnTo>
                <a:lnTo>
                  <a:pt x="54836" y="19426"/>
                </a:lnTo>
                <a:lnTo>
                  <a:pt x="59417" y="16503"/>
                </a:lnTo>
                <a:lnTo>
                  <a:pt x="63741" y="14554"/>
                </a:lnTo>
                <a:lnTo>
                  <a:pt x="67895" y="13255"/>
                </a:lnTo>
                <a:lnTo>
                  <a:pt x="71933" y="12389"/>
                </a:lnTo>
                <a:lnTo>
                  <a:pt x="75895" y="10541"/>
                </a:lnTo>
                <a:lnTo>
                  <a:pt x="79806" y="8039"/>
                </a:lnTo>
                <a:lnTo>
                  <a:pt x="83684" y="5102"/>
                </a:lnTo>
                <a:lnTo>
                  <a:pt x="88810" y="3143"/>
                </a:lnTo>
                <a:lnTo>
                  <a:pt x="94767" y="1837"/>
                </a:lnTo>
                <a:lnTo>
                  <a:pt x="101277" y="967"/>
                </a:lnTo>
                <a:lnTo>
                  <a:pt x="106888" y="387"/>
                </a:lnTo>
                <a:lnTo>
                  <a:pt x="111899" y="0"/>
                </a:lnTo>
                <a:lnTo>
                  <a:pt x="125729" y="10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81"/>
          <p:cNvSpPr/>
          <p:nvPr/>
        </p:nvSpPr>
        <p:spPr>
          <a:xfrm>
            <a:off x="8286750" y="5774225"/>
            <a:ext cx="148591" cy="43645"/>
          </a:xfrm>
          <a:custGeom>
            <a:avLst/>
            <a:gdLst/>
            <a:ahLst/>
            <a:cxnLst/>
            <a:rect l="0" t="0" r="0" b="0"/>
            <a:pathLst>
              <a:path w="148591" h="43645">
                <a:moveTo>
                  <a:pt x="0" y="43644"/>
                </a:moveTo>
                <a:lnTo>
                  <a:pt x="18203" y="37577"/>
                </a:lnTo>
                <a:lnTo>
                  <a:pt x="26105" y="34519"/>
                </a:lnTo>
                <a:lnTo>
                  <a:pt x="33914" y="31211"/>
                </a:lnTo>
                <a:lnTo>
                  <a:pt x="41658" y="27735"/>
                </a:lnTo>
                <a:lnTo>
                  <a:pt x="48092" y="25419"/>
                </a:lnTo>
                <a:lnTo>
                  <a:pt x="53651" y="23874"/>
                </a:lnTo>
                <a:lnTo>
                  <a:pt x="58628" y="22844"/>
                </a:lnTo>
                <a:lnTo>
                  <a:pt x="63214" y="22158"/>
                </a:lnTo>
                <a:lnTo>
                  <a:pt x="67543" y="21700"/>
                </a:lnTo>
                <a:lnTo>
                  <a:pt x="71698" y="21394"/>
                </a:lnTo>
                <a:lnTo>
                  <a:pt x="75739" y="19921"/>
                </a:lnTo>
                <a:lnTo>
                  <a:pt x="79702" y="17669"/>
                </a:lnTo>
                <a:lnTo>
                  <a:pt x="83615" y="14897"/>
                </a:lnTo>
                <a:lnTo>
                  <a:pt x="88763" y="11780"/>
                </a:lnTo>
                <a:lnTo>
                  <a:pt x="94735" y="8431"/>
                </a:lnTo>
                <a:lnTo>
                  <a:pt x="110435" y="0"/>
                </a:lnTo>
                <a:lnTo>
                  <a:pt x="112993" y="578"/>
                </a:lnTo>
                <a:lnTo>
                  <a:pt x="115969" y="2234"/>
                </a:lnTo>
                <a:lnTo>
                  <a:pt x="119222" y="4607"/>
                </a:lnTo>
                <a:lnTo>
                  <a:pt x="123931" y="6189"/>
                </a:lnTo>
                <a:lnTo>
                  <a:pt x="129611" y="7245"/>
                </a:lnTo>
                <a:lnTo>
                  <a:pt x="148590" y="93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82"/>
          <p:cNvSpPr/>
          <p:nvPr/>
        </p:nvSpPr>
        <p:spPr>
          <a:xfrm>
            <a:off x="8572697" y="5486458"/>
            <a:ext cx="228404" cy="468572"/>
          </a:xfrm>
          <a:custGeom>
            <a:avLst/>
            <a:gdLst/>
            <a:ahLst/>
            <a:cxnLst/>
            <a:rect l="0" t="0" r="0" b="0"/>
            <a:pathLst>
              <a:path w="228404" h="468572">
                <a:moveTo>
                  <a:pt x="228403" y="102811"/>
                </a:moveTo>
                <a:lnTo>
                  <a:pt x="216267" y="96744"/>
                </a:lnTo>
                <a:lnTo>
                  <a:pt x="211422" y="94956"/>
                </a:lnTo>
                <a:lnTo>
                  <a:pt x="206922" y="93765"/>
                </a:lnTo>
                <a:lnTo>
                  <a:pt x="202652" y="92970"/>
                </a:lnTo>
                <a:lnTo>
                  <a:pt x="199806" y="91171"/>
                </a:lnTo>
                <a:lnTo>
                  <a:pt x="197908" y="88701"/>
                </a:lnTo>
                <a:lnTo>
                  <a:pt x="196642" y="85784"/>
                </a:lnTo>
                <a:lnTo>
                  <a:pt x="195237" y="79157"/>
                </a:lnTo>
                <a:lnTo>
                  <a:pt x="194863" y="75612"/>
                </a:lnTo>
                <a:lnTo>
                  <a:pt x="193342" y="73249"/>
                </a:lnTo>
                <a:lnTo>
                  <a:pt x="191059" y="71673"/>
                </a:lnTo>
                <a:lnTo>
                  <a:pt x="188267" y="70622"/>
                </a:lnTo>
                <a:lnTo>
                  <a:pt x="181777" y="66068"/>
                </a:lnTo>
                <a:lnTo>
                  <a:pt x="178269" y="63076"/>
                </a:lnTo>
                <a:lnTo>
                  <a:pt x="175930" y="59811"/>
                </a:lnTo>
                <a:lnTo>
                  <a:pt x="171368" y="49149"/>
                </a:lnTo>
                <a:lnTo>
                  <a:pt x="165801" y="41708"/>
                </a:lnTo>
                <a:lnTo>
                  <a:pt x="163808" y="37946"/>
                </a:lnTo>
                <a:lnTo>
                  <a:pt x="161593" y="30379"/>
                </a:lnTo>
                <a:lnTo>
                  <a:pt x="158463" y="26583"/>
                </a:lnTo>
                <a:lnTo>
                  <a:pt x="153837" y="22782"/>
                </a:lnTo>
                <a:lnTo>
                  <a:pt x="148212" y="18979"/>
                </a:lnTo>
                <a:lnTo>
                  <a:pt x="143192" y="15173"/>
                </a:lnTo>
                <a:lnTo>
                  <a:pt x="138575" y="11366"/>
                </a:lnTo>
                <a:lnTo>
                  <a:pt x="134228" y="7558"/>
                </a:lnTo>
                <a:lnTo>
                  <a:pt x="130060" y="5019"/>
                </a:lnTo>
                <a:lnTo>
                  <a:pt x="126010" y="3327"/>
                </a:lnTo>
                <a:lnTo>
                  <a:pt x="122042" y="2198"/>
                </a:lnTo>
                <a:lnTo>
                  <a:pt x="116855" y="1446"/>
                </a:lnTo>
                <a:lnTo>
                  <a:pt x="110858" y="945"/>
                </a:lnTo>
                <a:lnTo>
                  <a:pt x="98690" y="388"/>
                </a:lnTo>
                <a:lnTo>
                  <a:pt x="89049" y="140"/>
                </a:lnTo>
                <a:lnTo>
                  <a:pt x="76482" y="0"/>
                </a:lnTo>
                <a:lnTo>
                  <a:pt x="71242" y="1250"/>
                </a:lnTo>
                <a:lnTo>
                  <a:pt x="65209" y="3354"/>
                </a:lnTo>
                <a:lnTo>
                  <a:pt x="58647" y="6026"/>
                </a:lnTo>
                <a:lnTo>
                  <a:pt x="54272" y="9078"/>
                </a:lnTo>
                <a:lnTo>
                  <a:pt x="51355" y="12383"/>
                </a:lnTo>
                <a:lnTo>
                  <a:pt x="46845" y="19441"/>
                </a:lnTo>
                <a:lnTo>
                  <a:pt x="40607" y="26811"/>
                </a:lnTo>
                <a:lnTo>
                  <a:pt x="33601" y="34320"/>
                </a:lnTo>
                <a:lnTo>
                  <a:pt x="18755" y="49489"/>
                </a:lnTo>
                <a:lnTo>
                  <a:pt x="14978" y="55833"/>
                </a:lnTo>
                <a:lnTo>
                  <a:pt x="11189" y="63872"/>
                </a:lnTo>
                <a:lnTo>
                  <a:pt x="7394" y="73042"/>
                </a:lnTo>
                <a:lnTo>
                  <a:pt x="3176" y="86617"/>
                </a:lnTo>
                <a:lnTo>
                  <a:pt x="1302" y="96884"/>
                </a:lnTo>
                <a:lnTo>
                  <a:pt x="247" y="111074"/>
                </a:lnTo>
                <a:lnTo>
                  <a:pt x="0" y="123841"/>
                </a:lnTo>
                <a:lnTo>
                  <a:pt x="1204" y="129530"/>
                </a:lnTo>
                <a:lnTo>
                  <a:pt x="7697" y="143607"/>
                </a:lnTo>
                <a:lnTo>
                  <a:pt x="9662" y="151846"/>
                </a:lnTo>
                <a:lnTo>
                  <a:pt x="13921" y="159741"/>
                </a:lnTo>
                <a:lnTo>
                  <a:pt x="16834" y="163625"/>
                </a:lnTo>
                <a:lnTo>
                  <a:pt x="20047" y="166214"/>
                </a:lnTo>
                <a:lnTo>
                  <a:pt x="23459" y="167939"/>
                </a:lnTo>
                <a:lnTo>
                  <a:pt x="27004" y="169090"/>
                </a:lnTo>
                <a:lnTo>
                  <a:pt x="31907" y="169857"/>
                </a:lnTo>
                <a:lnTo>
                  <a:pt x="37715" y="170369"/>
                </a:lnTo>
                <a:lnTo>
                  <a:pt x="53153" y="171190"/>
                </a:lnTo>
                <a:lnTo>
                  <a:pt x="56959" y="168716"/>
                </a:lnTo>
                <a:lnTo>
                  <a:pt x="62037" y="164528"/>
                </a:lnTo>
                <a:lnTo>
                  <a:pt x="73182" y="154371"/>
                </a:lnTo>
                <a:lnTo>
                  <a:pt x="82370" y="145624"/>
                </a:lnTo>
                <a:lnTo>
                  <a:pt x="128349" y="99964"/>
                </a:lnTo>
                <a:lnTo>
                  <a:pt x="135030" y="92023"/>
                </a:lnTo>
                <a:lnTo>
                  <a:pt x="139485" y="85459"/>
                </a:lnTo>
                <a:lnTo>
                  <a:pt x="145703" y="74780"/>
                </a:lnTo>
                <a:lnTo>
                  <a:pt x="152701" y="65799"/>
                </a:lnTo>
                <a:lnTo>
                  <a:pt x="156345" y="61626"/>
                </a:lnTo>
                <a:lnTo>
                  <a:pt x="160044" y="57575"/>
                </a:lnTo>
                <a:lnTo>
                  <a:pt x="167541" y="49687"/>
                </a:lnTo>
                <a:lnTo>
                  <a:pt x="175106" y="41947"/>
                </a:lnTo>
                <a:lnTo>
                  <a:pt x="177631" y="36835"/>
                </a:lnTo>
                <a:lnTo>
                  <a:pt x="180437" y="24382"/>
                </a:lnTo>
                <a:lnTo>
                  <a:pt x="182456" y="21315"/>
                </a:lnTo>
                <a:lnTo>
                  <a:pt x="185072" y="20541"/>
                </a:lnTo>
                <a:lnTo>
                  <a:pt x="192326" y="22355"/>
                </a:lnTo>
                <a:lnTo>
                  <a:pt x="192922" y="23774"/>
                </a:lnTo>
                <a:lnTo>
                  <a:pt x="193877" y="35176"/>
                </a:lnTo>
                <a:lnTo>
                  <a:pt x="193956" y="38671"/>
                </a:lnTo>
                <a:lnTo>
                  <a:pt x="197430" y="52715"/>
                </a:lnTo>
                <a:lnTo>
                  <a:pt x="200134" y="61794"/>
                </a:lnTo>
                <a:lnTo>
                  <a:pt x="201937" y="72926"/>
                </a:lnTo>
                <a:lnTo>
                  <a:pt x="203138" y="85428"/>
                </a:lnTo>
                <a:lnTo>
                  <a:pt x="204475" y="110325"/>
                </a:lnTo>
                <a:lnTo>
                  <a:pt x="205068" y="129858"/>
                </a:lnTo>
                <a:lnTo>
                  <a:pt x="205402" y="155134"/>
                </a:lnTo>
                <a:lnTo>
                  <a:pt x="205529" y="241147"/>
                </a:lnTo>
                <a:lnTo>
                  <a:pt x="204264" y="252185"/>
                </a:lnTo>
                <a:lnTo>
                  <a:pt x="202151" y="263354"/>
                </a:lnTo>
                <a:lnTo>
                  <a:pt x="199471" y="274610"/>
                </a:lnTo>
                <a:lnTo>
                  <a:pt x="197685" y="291004"/>
                </a:lnTo>
                <a:lnTo>
                  <a:pt x="196494" y="310823"/>
                </a:lnTo>
                <a:lnTo>
                  <a:pt x="194819" y="364258"/>
                </a:lnTo>
                <a:lnTo>
                  <a:pt x="194252" y="405069"/>
                </a:lnTo>
                <a:lnTo>
                  <a:pt x="194112" y="468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83"/>
          <p:cNvSpPr/>
          <p:nvPr/>
        </p:nvSpPr>
        <p:spPr>
          <a:xfrm>
            <a:off x="8858250" y="5446925"/>
            <a:ext cx="228601" cy="416483"/>
          </a:xfrm>
          <a:custGeom>
            <a:avLst/>
            <a:gdLst/>
            <a:ahLst/>
            <a:cxnLst/>
            <a:rect l="0" t="0" r="0" b="0"/>
            <a:pathLst>
              <a:path w="228601" h="416483">
                <a:moveTo>
                  <a:pt x="0" y="39475"/>
                </a:moveTo>
                <a:lnTo>
                  <a:pt x="6067" y="39475"/>
                </a:lnTo>
                <a:lnTo>
                  <a:pt x="7855" y="38204"/>
                </a:lnTo>
                <a:lnTo>
                  <a:pt x="9046" y="36088"/>
                </a:lnTo>
                <a:lnTo>
                  <a:pt x="9841" y="33407"/>
                </a:lnTo>
                <a:lnTo>
                  <a:pt x="11640" y="31620"/>
                </a:lnTo>
                <a:lnTo>
                  <a:pt x="14110" y="30428"/>
                </a:lnTo>
                <a:lnTo>
                  <a:pt x="17026" y="29633"/>
                </a:lnTo>
                <a:lnTo>
                  <a:pt x="21511" y="27834"/>
                </a:lnTo>
                <a:lnTo>
                  <a:pt x="27040" y="25364"/>
                </a:lnTo>
                <a:lnTo>
                  <a:pt x="39958" y="19233"/>
                </a:lnTo>
                <a:lnTo>
                  <a:pt x="76444" y="1218"/>
                </a:lnTo>
                <a:lnTo>
                  <a:pt x="82713" y="0"/>
                </a:lnTo>
                <a:lnTo>
                  <a:pt x="88162" y="458"/>
                </a:lnTo>
                <a:lnTo>
                  <a:pt x="93064" y="2033"/>
                </a:lnTo>
                <a:lnTo>
                  <a:pt x="98873" y="3084"/>
                </a:lnTo>
                <a:lnTo>
                  <a:pt x="105285" y="3784"/>
                </a:lnTo>
                <a:lnTo>
                  <a:pt x="121691" y="4908"/>
                </a:lnTo>
                <a:lnTo>
                  <a:pt x="127321" y="8448"/>
                </a:lnTo>
                <a:lnTo>
                  <a:pt x="130601" y="11170"/>
                </a:lnTo>
                <a:lnTo>
                  <a:pt x="134057" y="12985"/>
                </a:lnTo>
                <a:lnTo>
                  <a:pt x="137631" y="14195"/>
                </a:lnTo>
                <a:lnTo>
                  <a:pt x="141284" y="15002"/>
                </a:lnTo>
                <a:lnTo>
                  <a:pt x="143719" y="16809"/>
                </a:lnTo>
                <a:lnTo>
                  <a:pt x="145343" y="19284"/>
                </a:lnTo>
                <a:lnTo>
                  <a:pt x="146425" y="22204"/>
                </a:lnTo>
                <a:lnTo>
                  <a:pt x="147628" y="32222"/>
                </a:lnTo>
                <a:lnTo>
                  <a:pt x="148162" y="43871"/>
                </a:lnTo>
                <a:lnTo>
                  <a:pt x="148400" y="53282"/>
                </a:lnTo>
                <a:lnTo>
                  <a:pt x="148534" y="65720"/>
                </a:lnTo>
                <a:lnTo>
                  <a:pt x="145178" y="76962"/>
                </a:lnTo>
                <a:lnTo>
                  <a:pt x="142505" y="83516"/>
                </a:lnTo>
                <a:lnTo>
                  <a:pt x="139453" y="90426"/>
                </a:lnTo>
                <a:lnTo>
                  <a:pt x="132676" y="104876"/>
                </a:lnTo>
                <a:lnTo>
                  <a:pt x="127820" y="117365"/>
                </a:lnTo>
                <a:lnTo>
                  <a:pt x="110121" y="166270"/>
                </a:lnTo>
                <a:lnTo>
                  <a:pt x="105164" y="178615"/>
                </a:lnTo>
                <a:lnTo>
                  <a:pt x="100589" y="189385"/>
                </a:lnTo>
                <a:lnTo>
                  <a:pt x="88733" y="214898"/>
                </a:lnTo>
                <a:lnTo>
                  <a:pt x="66493" y="260533"/>
                </a:lnTo>
                <a:lnTo>
                  <a:pt x="62108" y="268127"/>
                </a:lnTo>
                <a:lnTo>
                  <a:pt x="57915" y="274460"/>
                </a:lnTo>
                <a:lnTo>
                  <a:pt x="53850" y="279951"/>
                </a:lnTo>
                <a:lnTo>
                  <a:pt x="51140" y="286152"/>
                </a:lnTo>
                <a:lnTo>
                  <a:pt x="49333" y="292826"/>
                </a:lnTo>
                <a:lnTo>
                  <a:pt x="48128" y="299816"/>
                </a:lnTo>
                <a:lnTo>
                  <a:pt x="46056" y="307015"/>
                </a:lnTo>
                <a:lnTo>
                  <a:pt x="43403" y="314355"/>
                </a:lnTo>
                <a:lnTo>
                  <a:pt x="40365" y="321788"/>
                </a:lnTo>
                <a:lnTo>
                  <a:pt x="36990" y="333434"/>
                </a:lnTo>
                <a:lnTo>
                  <a:pt x="35490" y="345383"/>
                </a:lnTo>
                <a:lnTo>
                  <a:pt x="35090" y="353904"/>
                </a:lnTo>
                <a:lnTo>
                  <a:pt x="34336" y="390549"/>
                </a:lnTo>
                <a:lnTo>
                  <a:pt x="35590" y="391634"/>
                </a:lnTo>
                <a:lnTo>
                  <a:pt x="37696" y="392358"/>
                </a:lnTo>
                <a:lnTo>
                  <a:pt x="40371" y="392840"/>
                </a:lnTo>
                <a:lnTo>
                  <a:pt x="42154" y="394432"/>
                </a:lnTo>
                <a:lnTo>
                  <a:pt x="43343" y="396762"/>
                </a:lnTo>
                <a:lnTo>
                  <a:pt x="44135" y="399586"/>
                </a:lnTo>
                <a:lnTo>
                  <a:pt x="48402" y="406111"/>
                </a:lnTo>
                <a:lnTo>
                  <a:pt x="51318" y="409629"/>
                </a:lnTo>
                <a:lnTo>
                  <a:pt x="54532" y="411974"/>
                </a:lnTo>
                <a:lnTo>
                  <a:pt x="61490" y="414580"/>
                </a:lnTo>
                <a:lnTo>
                  <a:pt x="65123" y="415275"/>
                </a:lnTo>
                <a:lnTo>
                  <a:pt x="68815" y="415738"/>
                </a:lnTo>
                <a:lnTo>
                  <a:pt x="72547" y="416047"/>
                </a:lnTo>
                <a:lnTo>
                  <a:pt x="77574" y="416253"/>
                </a:lnTo>
                <a:lnTo>
                  <a:pt x="89934" y="416482"/>
                </a:lnTo>
                <a:lnTo>
                  <a:pt x="96786" y="415272"/>
                </a:lnTo>
                <a:lnTo>
                  <a:pt x="103893" y="413196"/>
                </a:lnTo>
                <a:lnTo>
                  <a:pt x="111173" y="410542"/>
                </a:lnTo>
                <a:lnTo>
                  <a:pt x="117295" y="408773"/>
                </a:lnTo>
                <a:lnTo>
                  <a:pt x="122646" y="407594"/>
                </a:lnTo>
                <a:lnTo>
                  <a:pt x="127484" y="406807"/>
                </a:lnTo>
                <a:lnTo>
                  <a:pt x="133250" y="405013"/>
                </a:lnTo>
                <a:lnTo>
                  <a:pt x="139633" y="402547"/>
                </a:lnTo>
                <a:lnTo>
                  <a:pt x="146428" y="399633"/>
                </a:lnTo>
                <a:lnTo>
                  <a:pt x="153499" y="397690"/>
                </a:lnTo>
                <a:lnTo>
                  <a:pt x="160752" y="396395"/>
                </a:lnTo>
                <a:lnTo>
                  <a:pt x="168128" y="395531"/>
                </a:lnTo>
                <a:lnTo>
                  <a:pt x="175585" y="394956"/>
                </a:lnTo>
                <a:lnTo>
                  <a:pt x="183097" y="394572"/>
                </a:lnTo>
                <a:lnTo>
                  <a:pt x="228600" y="393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84"/>
          <p:cNvSpPr/>
          <p:nvPr/>
        </p:nvSpPr>
        <p:spPr>
          <a:xfrm>
            <a:off x="5166587" y="1405889"/>
            <a:ext cx="1039855" cy="948438"/>
          </a:xfrm>
          <a:custGeom>
            <a:avLst/>
            <a:gdLst/>
            <a:ahLst/>
            <a:cxnLst/>
            <a:rect l="0" t="0" r="0" b="0"/>
            <a:pathLst>
              <a:path w="1039855" h="948438">
                <a:moveTo>
                  <a:pt x="411253" y="0"/>
                </a:moveTo>
                <a:lnTo>
                  <a:pt x="375661" y="0"/>
                </a:lnTo>
                <a:lnTo>
                  <a:pt x="371015" y="1271"/>
                </a:lnTo>
                <a:lnTo>
                  <a:pt x="358408" y="7856"/>
                </a:lnTo>
                <a:lnTo>
                  <a:pt x="346629" y="11641"/>
                </a:lnTo>
                <a:lnTo>
                  <a:pt x="315316" y="33268"/>
                </a:lnTo>
                <a:lnTo>
                  <a:pt x="291567" y="46959"/>
                </a:lnTo>
                <a:lnTo>
                  <a:pt x="259797" y="65561"/>
                </a:lnTo>
                <a:lnTo>
                  <a:pt x="232180" y="85889"/>
                </a:lnTo>
                <a:lnTo>
                  <a:pt x="207205" y="104213"/>
                </a:lnTo>
                <a:lnTo>
                  <a:pt x="183405" y="120824"/>
                </a:lnTo>
                <a:lnTo>
                  <a:pt x="156740" y="146833"/>
                </a:lnTo>
                <a:lnTo>
                  <a:pt x="131766" y="175749"/>
                </a:lnTo>
                <a:lnTo>
                  <a:pt x="116433" y="197068"/>
                </a:lnTo>
                <a:lnTo>
                  <a:pt x="100661" y="223350"/>
                </a:lnTo>
                <a:lnTo>
                  <a:pt x="87944" y="247224"/>
                </a:lnTo>
                <a:lnTo>
                  <a:pt x="64590" y="293333"/>
                </a:lnTo>
                <a:lnTo>
                  <a:pt x="53127" y="322287"/>
                </a:lnTo>
                <a:lnTo>
                  <a:pt x="41686" y="354996"/>
                </a:lnTo>
                <a:lnTo>
                  <a:pt x="36321" y="382750"/>
                </a:lnTo>
                <a:lnTo>
                  <a:pt x="33028" y="398677"/>
                </a:lnTo>
                <a:lnTo>
                  <a:pt x="22596" y="443467"/>
                </a:lnTo>
                <a:lnTo>
                  <a:pt x="17528" y="463285"/>
                </a:lnTo>
                <a:lnTo>
                  <a:pt x="8511" y="495465"/>
                </a:lnTo>
                <a:lnTo>
                  <a:pt x="5598" y="515730"/>
                </a:lnTo>
                <a:lnTo>
                  <a:pt x="3656" y="539400"/>
                </a:lnTo>
                <a:lnTo>
                  <a:pt x="923" y="600936"/>
                </a:lnTo>
                <a:lnTo>
                  <a:pt x="114" y="635255"/>
                </a:lnTo>
                <a:lnTo>
                  <a:pt x="0" y="644484"/>
                </a:lnTo>
                <a:lnTo>
                  <a:pt x="3260" y="661511"/>
                </a:lnTo>
                <a:lnTo>
                  <a:pt x="10212" y="680085"/>
                </a:lnTo>
                <a:lnTo>
                  <a:pt x="21769" y="705274"/>
                </a:lnTo>
                <a:lnTo>
                  <a:pt x="38759" y="730015"/>
                </a:lnTo>
                <a:lnTo>
                  <a:pt x="56470" y="752441"/>
                </a:lnTo>
                <a:lnTo>
                  <a:pt x="74851" y="778077"/>
                </a:lnTo>
                <a:lnTo>
                  <a:pt x="106560" y="805534"/>
                </a:lnTo>
                <a:lnTo>
                  <a:pt x="128514" y="824105"/>
                </a:lnTo>
                <a:lnTo>
                  <a:pt x="155204" y="840826"/>
                </a:lnTo>
                <a:lnTo>
                  <a:pt x="184000" y="856724"/>
                </a:lnTo>
                <a:lnTo>
                  <a:pt x="231743" y="881559"/>
                </a:lnTo>
                <a:lnTo>
                  <a:pt x="269729" y="900719"/>
                </a:lnTo>
                <a:lnTo>
                  <a:pt x="287694" y="907819"/>
                </a:lnTo>
                <a:lnTo>
                  <a:pt x="308560" y="915093"/>
                </a:lnTo>
                <a:lnTo>
                  <a:pt x="331361" y="922482"/>
                </a:lnTo>
                <a:lnTo>
                  <a:pt x="352911" y="928678"/>
                </a:lnTo>
                <a:lnTo>
                  <a:pt x="373629" y="934079"/>
                </a:lnTo>
                <a:lnTo>
                  <a:pt x="393790" y="938949"/>
                </a:lnTo>
                <a:lnTo>
                  <a:pt x="422965" y="944361"/>
                </a:lnTo>
                <a:lnTo>
                  <a:pt x="448208" y="946766"/>
                </a:lnTo>
                <a:lnTo>
                  <a:pt x="480594" y="947835"/>
                </a:lnTo>
                <a:lnTo>
                  <a:pt x="534527" y="948437"/>
                </a:lnTo>
                <a:lnTo>
                  <a:pt x="553126" y="947252"/>
                </a:lnTo>
                <a:lnTo>
                  <a:pt x="571875" y="945191"/>
                </a:lnTo>
                <a:lnTo>
                  <a:pt x="590724" y="942548"/>
                </a:lnTo>
                <a:lnTo>
                  <a:pt x="618441" y="939610"/>
                </a:lnTo>
                <a:lnTo>
                  <a:pt x="629388" y="938827"/>
                </a:lnTo>
                <a:lnTo>
                  <a:pt x="658485" y="931183"/>
                </a:lnTo>
                <a:lnTo>
                  <a:pt x="675134" y="925589"/>
                </a:lnTo>
                <a:lnTo>
                  <a:pt x="707180" y="915986"/>
                </a:lnTo>
                <a:lnTo>
                  <a:pt x="735816" y="907485"/>
                </a:lnTo>
                <a:lnTo>
                  <a:pt x="766217" y="895559"/>
                </a:lnTo>
                <a:lnTo>
                  <a:pt x="791312" y="883982"/>
                </a:lnTo>
                <a:lnTo>
                  <a:pt x="807075" y="876328"/>
                </a:lnTo>
                <a:lnTo>
                  <a:pt x="813564" y="871239"/>
                </a:lnTo>
                <a:lnTo>
                  <a:pt x="830034" y="853211"/>
                </a:lnTo>
                <a:lnTo>
                  <a:pt x="852977" y="835451"/>
                </a:lnTo>
                <a:lnTo>
                  <a:pt x="877238" y="812849"/>
                </a:lnTo>
                <a:lnTo>
                  <a:pt x="925524" y="765495"/>
                </a:lnTo>
                <a:lnTo>
                  <a:pt x="948005" y="739847"/>
                </a:lnTo>
                <a:lnTo>
                  <a:pt x="963498" y="718711"/>
                </a:lnTo>
                <a:lnTo>
                  <a:pt x="978852" y="696617"/>
                </a:lnTo>
                <a:lnTo>
                  <a:pt x="994142" y="670711"/>
                </a:lnTo>
                <a:lnTo>
                  <a:pt x="1008134" y="643534"/>
                </a:lnTo>
                <a:lnTo>
                  <a:pt x="1018586" y="618755"/>
                </a:lnTo>
                <a:lnTo>
                  <a:pt x="1025544" y="595521"/>
                </a:lnTo>
                <a:lnTo>
                  <a:pt x="1035749" y="567167"/>
                </a:lnTo>
                <a:lnTo>
                  <a:pt x="1039082" y="540494"/>
                </a:lnTo>
                <a:lnTo>
                  <a:pt x="1039741" y="516551"/>
                </a:lnTo>
                <a:lnTo>
                  <a:pt x="1039854" y="500891"/>
                </a:lnTo>
                <a:lnTo>
                  <a:pt x="1036494" y="488895"/>
                </a:lnTo>
                <a:lnTo>
                  <a:pt x="1033820" y="482140"/>
                </a:lnTo>
                <a:lnTo>
                  <a:pt x="1030057" y="454430"/>
                </a:lnTo>
                <a:lnTo>
                  <a:pt x="1028942" y="428157"/>
                </a:lnTo>
                <a:lnTo>
                  <a:pt x="1025295" y="412119"/>
                </a:lnTo>
                <a:lnTo>
                  <a:pt x="1019488" y="392196"/>
                </a:lnTo>
                <a:lnTo>
                  <a:pt x="1014380" y="364703"/>
                </a:lnTo>
                <a:lnTo>
                  <a:pt x="1008239" y="338621"/>
                </a:lnTo>
                <a:lnTo>
                  <a:pt x="1001277" y="322795"/>
                </a:lnTo>
                <a:lnTo>
                  <a:pt x="949373" y="218991"/>
                </a:lnTo>
                <a:lnTo>
                  <a:pt x="935744" y="195119"/>
                </a:lnTo>
                <a:lnTo>
                  <a:pt x="917177" y="167034"/>
                </a:lnTo>
                <a:lnTo>
                  <a:pt x="892978" y="139354"/>
                </a:lnTo>
                <a:lnTo>
                  <a:pt x="819677" y="65531"/>
                </a:lnTo>
                <a:lnTo>
                  <a:pt x="814345" y="62737"/>
                </a:lnTo>
                <a:lnTo>
                  <a:pt x="801648" y="59634"/>
                </a:lnTo>
                <a:lnTo>
                  <a:pt x="787538" y="51481"/>
                </a:lnTo>
                <a:lnTo>
                  <a:pt x="780220" y="45751"/>
                </a:lnTo>
                <a:lnTo>
                  <a:pt x="772801" y="41931"/>
                </a:lnTo>
                <a:lnTo>
                  <a:pt x="751494" y="35284"/>
                </a:lnTo>
                <a:lnTo>
                  <a:pt x="736572" y="27106"/>
                </a:lnTo>
                <a:lnTo>
                  <a:pt x="728136" y="24747"/>
                </a:lnTo>
                <a:lnTo>
                  <a:pt x="699472" y="23109"/>
                </a:lnTo>
                <a:lnTo>
                  <a:pt x="686670" y="21701"/>
                </a:lnTo>
                <a:lnTo>
                  <a:pt x="664047" y="16842"/>
                </a:lnTo>
                <a:lnTo>
                  <a:pt x="637059" y="13836"/>
                </a:lnTo>
                <a:lnTo>
                  <a:pt x="609401" y="13769"/>
                </a:lnTo>
                <a:lnTo>
                  <a:pt x="584408" y="17973"/>
                </a:lnTo>
                <a:lnTo>
                  <a:pt x="560601" y="24075"/>
                </a:lnTo>
                <a:lnTo>
                  <a:pt x="529164" y="31264"/>
                </a:lnTo>
                <a:lnTo>
                  <a:pt x="511917" y="34215"/>
                </a:lnTo>
                <a:lnTo>
                  <a:pt x="495786" y="39760"/>
                </a:lnTo>
                <a:lnTo>
                  <a:pt x="483536" y="46458"/>
                </a:lnTo>
                <a:lnTo>
                  <a:pt x="478492" y="50022"/>
                </a:lnTo>
                <a:lnTo>
                  <a:pt x="466113" y="53982"/>
                </a:lnTo>
                <a:lnTo>
                  <a:pt x="459257" y="55038"/>
                </a:lnTo>
                <a:lnTo>
                  <a:pt x="448251" y="59598"/>
                </a:lnTo>
                <a:lnTo>
                  <a:pt x="436586" y="65858"/>
                </a:lnTo>
                <a:lnTo>
                  <a:pt x="409869" y="75253"/>
                </a:lnTo>
                <a:lnTo>
                  <a:pt x="386572" y="79871"/>
                </a:lnTo>
                <a:lnTo>
                  <a:pt x="365533" y="91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85"/>
          <p:cNvSpPr/>
          <p:nvPr/>
        </p:nvSpPr>
        <p:spPr>
          <a:xfrm>
            <a:off x="5532120" y="1417319"/>
            <a:ext cx="365760" cy="718064"/>
          </a:xfrm>
          <a:custGeom>
            <a:avLst/>
            <a:gdLst/>
            <a:ahLst/>
            <a:cxnLst/>
            <a:rect l="0" t="0" r="0" b="0"/>
            <a:pathLst>
              <a:path w="365760" h="718064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0" y="15909"/>
                </a:lnTo>
                <a:lnTo>
                  <a:pt x="10959" y="26869"/>
                </a:lnTo>
                <a:lnTo>
                  <a:pt x="13656" y="39503"/>
                </a:lnTo>
                <a:lnTo>
                  <a:pt x="23426" y="80634"/>
                </a:lnTo>
                <a:lnTo>
                  <a:pt x="28317" y="98206"/>
                </a:lnTo>
                <a:lnTo>
                  <a:pt x="32848" y="112461"/>
                </a:lnTo>
                <a:lnTo>
                  <a:pt x="37138" y="124504"/>
                </a:lnTo>
                <a:lnTo>
                  <a:pt x="41906" y="144659"/>
                </a:lnTo>
                <a:lnTo>
                  <a:pt x="44589" y="166899"/>
                </a:lnTo>
                <a:lnTo>
                  <a:pt x="46487" y="182128"/>
                </a:lnTo>
                <a:lnTo>
                  <a:pt x="54696" y="228942"/>
                </a:lnTo>
                <a:lnTo>
                  <a:pt x="61562" y="273625"/>
                </a:lnTo>
                <a:lnTo>
                  <a:pt x="63901" y="295447"/>
                </a:lnTo>
                <a:lnTo>
                  <a:pt x="65461" y="316345"/>
                </a:lnTo>
                <a:lnTo>
                  <a:pt x="66501" y="336627"/>
                </a:lnTo>
                <a:lnTo>
                  <a:pt x="68463" y="352688"/>
                </a:lnTo>
                <a:lnTo>
                  <a:pt x="71042" y="365936"/>
                </a:lnTo>
                <a:lnTo>
                  <a:pt x="76024" y="387428"/>
                </a:lnTo>
                <a:lnTo>
                  <a:pt x="78238" y="405447"/>
                </a:lnTo>
                <a:lnTo>
                  <a:pt x="78828" y="417618"/>
                </a:lnTo>
                <a:lnTo>
                  <a:pt x="79485" y="448075"/>
                </a:lnTo>
                <a:lnTo>
                  <a:pt x="80930" y="461277"/>
                </a:lnTo>
                <a:lnTo>
                  <a:pt x="85921" y="482719"/>
                </a:lnTo>
                <a:lnTo>
                  <a:pt x="87761" y="494533"/>
                </a:lnTo>
                <a:lnTo>
                  <a:pt x="88987" y="507489"/>
                </a:lnTo>
                <a:lnTo>
                  <a:pt x="89805" y="521206"/>
                </a:lnTo>
                <a:lnTo>
                  <a:pt x="94100" y="543221"/>
                </a:lnTo>
                <a:lnTo>
                  <a:pt x="97023" y="552647"/>
                </a:lnTo>
                <a:lnTo>
                  <a:pt x="98972" y="565282"/>
                </a:lnTo>
                <a:lnTo>
                  <a:pt x="100271" y="580055"/>
                </a:lnTo>
                <a:lnTo>
                  <a:pt x="102100" y="617638"/>
                </a:lnTo>
                <a:lnTo>
                  <a:pt x="103798" y="635186"/>
                </a:lnTo>
                <a:lnTo>
                  <a:pt x="106028" y="646978"/>
                </a:lnTo>
                <a:lnTo>
                  <a:pt x="108786" y="659919"/>
                </a:lnTo>
                <a:lnTo>
                  <a:pt x="111849" y="677684"/>
                </a:lnTo>
                <a:lnTo>
                  <a:pt x="113815" y="699437"/>
                </a:lnTo>
                <a:lnTo>
                  <a:pt x="114156" y="718063"/>
                </a:lnTo>
                <a:lnTo>
                  <a:pt x="114257" y="703262"/>
                </a:lnTo>
                <a:lnTo>
                  <a:pt x="114287" y="678839"/>
                </a:lnTo>
                <a:lnTo>
                  <a:pt x="117680" y="659847"/>
                </a:lnTo>
                <a:lnTo>
                  <a:pt x="122152" y="639975"/>
                </a:lnTo>
                <a:lnTo>
                  <a:pt x="124140" y="622677"/>
                </a:lnTo>
                <a:lnTo>
                  <a:pt x="125940" y="610698"/>
                </a:lnTo>
                <a:lnTo>
                  <a:pt x="131326" y="580455"/>
                </a:lnTo>
                <a:lnTo>
                  <a:pt x="134541" y="567310"/>
                </a:lnTo>
                <a:lnTo>
                  <a:pt x="141499" y="545932"/>
                </a:lnTo>
                <a:lnTo>
                  <a:pt x="145438" y="527963"/>
                </a:lnTo>
                <a:lnTo>
                  <a:pt x="148459" y="511511"/>
                </a:lnTo>
                <a:lnTo>
                  <a:pt x="154035" y="495732"/>
                </a:lnTo>
                <a:lnTo>
                  <a:pt x="157360" y="480252"/>
                </a:lnTo>
                <a:lnTo>
                  <a:pt x="158247" y="472568"/>
                </a:lnTo>
                <a:lnTo>
                  <a:pt x="166005" y="450484"/>
                </a:lnTo>
                <a:lnTo>
                  <a:pt x="171630" y="437483"/>
                </a:lnTo>
                <a:lnTo>
                  <a:pt x="179190" y="417385"/>
                </a:lnTo>
                <a:lnTo>
                  <a:pt x="205493" y="343380"/>
                </a:lnTo>
                <a:lnTo>
                  <a:pt x="211925" y="326710"/>
                </a:lnTo>
                <a:lnTo>
                  <a:pt x="217484" y="313057"/>
                </a:lnTo>
                <a:lnTo>
                  <a:pt x="227046" y="291113"/>
                </a:lnTo>
                <a:lnTo>
                  <a:pt x="236799" y="270354"/>
                </a:lnTo>
                <a:lnTo>
                  <a:pt x="249600" y="244194"/>
                </a:lnTo>
                <a:lnTo>
                  <a:pt x="257840" y="228836"/>
                </a:lnTo>
                <a:lnTo>
                  <a:pt x="277156" y="194839"/>
                </a:lnTo>
                <a:lnTo>
                  <a:pt x="285100" y="181963"/>
                </a:lnTo>
                <a:lnTo>
                  <a:pt x="291667" y="172108"/>
                </a:lnTo>
                <a:lnTo>
                  <a:pt x="297314" y="164269"/>
                </a:lnTo>
                <a:lnTo>
                  <a:pt x="303619" y="153963"/>
                </a:lnTo>
                <a:lnTo>
                  <a:pt x="310363" y="142012"/>
                </a:lnTo>
                <a:lnTo>
                  <a:pt x="317398" y="128965"/>
                </a:lnTo>
                <a:lnTo>
                  <a:pt x="324629" y="116457"/>
                </a:lnTo>
                <a:lnTo>
                  <a:pt x="339436" y="92399"/>
                </a:lnTo>
                <a:lnTo>
                  <a:pt x="347711" y="75780"/>
                </a:lnTo>
                <a:lnTo>
                  <a:pt x="352658" y="64160"/>
                </a:lnTo>
                <a:lnTo>
                  <a:pt x="363783" y="48400"/>
                </a:lnTo>
                <a:lnTo>
                  <a:pt x="364881" y="43524"/>
                </a:lnTo>
                <a:lnTo>
                  <a:pt x="365759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86"/>
          <p:cNvSpPr/>
          <p:nvPr/>
        </p:nvSpPr>
        <p:spPr>
          <a:xfrm>
            <a:off x="5623559" y="1234732"/>
            <a:ext cx="217171" cy="136682"/>
          </a:xfrm>
          <a:custGeom>
            <a:avLst/>
            <a:gdLst/>
            <a:ahLst/>
            <a:cxnLst/>
            <a:rect l="0" t="0" r="0" b="0"/>
            <a:pathLst>
              <a:path w="217171" h="136682">
                <a:moveTo>
                  <a:pt x="0" y="45427"/>
                </a:moveTo>
                <a:lnTo>
                  <a:pt x="21132" y="24296"/>
                </a:lnTo>
                <a:lnTo>
                  <a:pt x="26789" y="21180"/>
                </a:lnTo>
                <a:lnTo>
                  <a:pt x="46620" y="10944"/>
                </a:lnTo>
                <a:lnTo>
                  <a:pt x="55210" y="7198"/>
                </a:lnTo>
                <a:lnTo>
                  <a:pt x="62207" y="4701"/>
                </a:lnTo>
                <a:lnTo>
                  <a:pt x="68141" y="3037"/>
                </a:lnTo>
                <a:lnTo>
                  <a:pt x="73368" y="1927"/>
                </a:lnTo>
                <a:lnTo>
                  <a:pt x="78122" y="1187"/>
                </a:lnTo>
                <a:lnTo>
                  <a:pt x="82562" y="694"/>
                </a:lnTo>
                <a:lnTo>
                  <a:pt x="88061" y="365"/>
                </a:lnTo>
                <a:lnTo>
                  <a:pt x="100945" y="0"/>
                </a:lnTo>
                <a:lnTo>
                  <a:pt x="105397" y="1172"/>
                </a:lnTo>
                <a:lnTo>
                  <a:pt x="108365" y="3224"/>
                </a:lnTo>
                <a:lnTo>
                  <a:pt x="110344" y="5862"/>
                </a:lnTo>
                <a:lnTo>
                  <a:pt x="112933" y="7620"/>
                </a:lnTo>
                <a:lnTo>
                  <a:pt x="119196" y="9574"/>
                </a:lnTo>
                <a:lnTo>
                  <a:pt x="121374" y="12635"/>
                </a:lnTo>
                <a:lnTo>
                  <a:pt x="122826" y="17216"/>
                </a:lnTo>
                <a:lnTo>
                  <a:pt x="123795" y="22810"/>
                </a:lnTo>
                <a:lnTo>
                  <a:pt x="124440" y="27809"/>
                </a:lnTo>
                <a:lnTo>
                  <a:pt x="124870" y="32412"/>
                </a:lnTo>
                <a:lnTo>
                  <a:pt x="125157" y="36750"/>
                </a:lnTo>
                <a:lnTo>
                  <a:pt x="124078" y="42183"/>
                </a:lnTo>
                <a:lnTo>
                  <a:pt x="122089" y="48344"/>
                </a:lnTo>
                <a:lnTo>
                  <a:pt x="119493" y="54992"/>
                </a:lnTo>
                <a:lnTo>
                  <a:pt x="116492" y="61964"/>
                </a:lnTo>
                <a:lnTo>
                  <a:pt x="109771" y="76484"/>
                </a:lnTo>
                <a:lnTo>
                  <a:pt x="106201" y="82642"/>
                </a:lnTo>
                <a:lnTo>
                  <a:pt x="102551" y="88017"/>
                </a:lnTo>
                <a:lnTo>
                  <a:pt x="98847" y="92870"/>
                </a:lnTo>
                <a:lnTo>
                  <a:pt x="95108" y="97376"/>
                </a:lnTo>
                <a:lnTo>
                  <a:pt x="91346" y="101650"/>
                </a:lnTo>
                <a:lnTo>
                  <a:pt x="82250" y="111566"/>
                </a:lnTo>
                <a:lnTo>
                  <a:pt x="81503" y="113650"/>
                </a:lnTo>
                <a:lnTo>
                  <a:pt x="81005" y="116309"/>
                </a:lnTo>
                <a:lnTo>
                  <a:pt x="80674" y="119352"/>
                </a:lnTo>
                <a:lnTo>
                  <a:pt x="80453" y="122650"/>
                </a:lnTo>
                <a:lnTo>
                  <a:pt x="80306" y="126120"/>
                </a:lnTo>
                <a:lnTo>
                  <a:pt x="80207" y="129702"/>
                </a:lnTo>
                <a:lnTo>
                  <a:pt x="81412" y="132091"/>
                </a:lnTo>
                <a:lnTo>
                  <a:pt x="83485" y="133683"/>
                </a:lnTo>
                <a:lnTo>
                  <a:pt x="89869" y="136238"/>
                </a:lnTo>
                <a:lnTo>
                  <a:pt x="92933" y="136448"/>
                </a:lnTo>
                <a:lnTo>
                  <a:pt x="103111" y="136681"/>
                </a:lnTo>
                <a:lnTo>
                  <a:pt x="108111" y="135473"/>
                </a:lnTo>
                <a:lnTo>
                  <a:pt x="112714" y="133398"/>
                </a:lnTo>
                <a:lnTo>
                  <a:pt x="117053" y="130745"/>
                </a:lnTo>
                <a:lnTo>
                  <a:pt x="121215" y="128976"/>
                </a:lnTo>
                <a:lnTo>
                  <a:pt x="125261" y="127796"/>
                </a:lnTo>
                <a:lnTo>
                  <a:pt x="129227" y="127010"/>
                </a:lnTo>
                <a:lnTo>
                  <a:pt x="133142" y="125216"/>
                </a:lnTo>
                <a:lnTo>
                  <a:pt x="137021" y="122750"/>
                </a:lnTo>
                <a:lnTo>
                  <a:pt x="140877" y="119836"/>
                </a:lnTo>
                <a:lnTo>
                  <a:pt x="145989" y="116623"/>
                </a:lnTo>
                <a:lnTo>
                  <a:pt x="151936" y="113211"/>
                </a:lnTo>
                <a:lnTo>
                  <a:pt x="158441" y="109667"/>
                </a:lnTo>
                <a:lnTo>
                  <a:pt x="164048" y="107304"/>
                </a:lnTo>
                <a:lnTo>
                  <a:pt x="169055" y="105728"/>
                </a:lnTo>
                <a:lnTo>
                  <a:pt x="173663" y="104678"/>
                </a:lnTo>
                <a:lnTo>
                  <a:pt x="178006" y="102708"/>
                </a:lnTo>
                <a:lnTo>
                  <a:pt x="182171" y="100124"/>
                </a:lnTo>
                <a:lnTo>
                  <a:pt x="186217" y="97132"/>
                </a:lnTo>
                <a:lnTo>
                  <a:pt x="190185" y="95137"/>
                </a:lnTo>
                <a:lnTo>
                  <a:pt x="194100" y="93807"/>
                </a:lnTo>
                <a:lnTo>
                  <a:pt x="197981" y="92921"/>
                </a:lnTo>
                <a:lnTo>
                  <a:pt x="201837" y="92330"/>
                </a:lnTo>
                <a:lnTo>
                  <a:pt x="205678" y="91936"/>
                </a:lnTo>
                <a:lnTo>
                  <a:pt x="217170" y="911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87"/>
          <p:cNvSpPr/>
          <p:nvPr/>
        </p:nvSpPr>
        <p:spPr>
          <a:xfrm>
            <a:off x="5852205" y="1223009"/>
            <a:ext cx="102639" cy="102823"/>
          </a:xfrm>
          <a:custGeom>
            <a:avLst/>
            <a:gdLst/>
            <a:ahLst/>
            <a:cxnLst/>
            <a:rect l="0" t="0" r="0" b="0"/>
            <a:pathLst>
              <a:path w="102639" h="102823">
                <a:moveTo>
                  <a:pt x="22815" y="0"/>
                </a:moveTo>
                <a:lnTo>
                  <a:pt x="16747" y="6068"/>
                </a:lnTo>
                <a:lnTo>
                  <a:pt x="14959" y="9126"/>
                </a:lnTo>
                <a:lnTo>
                  <a:pt x="13767" y="12434"/>
                </a:lnTo>
                <a:lnTo>
                  <a:pt x="12973" y="15909"/>
                </a:lnTo>
                <a:lnTo>
                  <a:pt x="11174" y="18226"/>
                </a:lnTo>
                <a:lnTo>
                  <a:pt x="8704" y="19771"/>
                </a:lnTo>
                <a:lnTo>
                  <a:pt x="5787" y="20801"/>
                </a:lnTo>
                <a:lnTo>
                  <a:pt x="3843" y="22757"/>
                </a:lnTo>
                <a:lnTo>
                  <a:pt x="2547" y="25332"/>
                </a:lnTo>
                <a:lnTo>
                  <a:pt x="1683" y="28318"/>
                </a:lnTo>
                <a:lnTo>
                  <a:pt x="1107" y="31579"/>
                </a:lnTo>
                <a:lnTo>
                  <a:pt x="723" y="35023"/>
                </a:lnTo>
                <a:lnTo>
                  <a:pt x="467" y="38589"/>
                </a:lnTo>
                <a:lnTo>
                  <a:pt x="182" y="52711"/>
                </a:lnTo>
                <a:lnTo>
                  <a:pt x="0" y="80686"/>
                </a:lnTo>
                <a:lnTo>
                  <a:pt x="1255" y="84271"/>
                </a:lnTo>
                <a:lnTo>
                  <a:pt x="3361" y="86661"/>
                </a:lnTo>
                <a:lnTo>
                  <a:pt x="6036" y="88254"/>
                </a:lnTo>
                <a:lnTo>
                  <a:pt x="7819" y="90586"/>
                </a:lnTo>
                <a:lnTo>
                  <a:pt x="9008" y="93411"/>
                </a:lnTo>
                <a:lnTo>
                  <a:pt x="9800" y="96564"/>
                </a:lnTo>
                <a:lnTo>
                  <a:pt x="11598" y="98666"/>
                </a:lnTo>
                <a:lnTo>
                  <a:pt x="14067" y="100068"/>
                </a:lnTo>
                <a:lnTo>
                  <a:pt x="21087" y="102317"/>
                </a:lnTo>
                <a:lnTo>
                  <a:pt x="22933" y="102501"/>
                </a:lnTo>
                <a:lnTo>
                  <a:pt x="25433" y="102624"/>
                </a:lnTo>
                <a:lnTo>
                  <a:pt x="31599" y="102761"/>
                </a:lnTo>
                <a:lnTo>
                  <a:pt x="38572" y="102822"/>
                </a:lnTo>
                <a:lnTo>
                  <a:pt x="42210" y="101568"/>
                </a:lnTo>
                <a:lnTo>
                  <a:pt x="45905" y="99462"/>
                </a:lnTo>
                <a:lnTo>
                  <a:pt x="49638" y="96788"/>
                </a:lnTo>
                <a:lnTo>
                  <a:pt x="53396" y="93736"/>
                </a:lnTo>
                <a:lnTo>
                  <a:pt x="57173" y="90431"/>
                </a:lnTo>
                <a:lnTo>
                  <a:pt x="60960" y="86957"/>
                </a:lnTo>
                <a:lnTo>
                  <a:pt x="64755" y="84642"/>
                </a:lnTo>
                <a:lnTo>
                  <a:pt x="68555" y="83098"/>
                </a:lnTo>
                <a:lnTo>
                  <a:pt x="72358" y="82069"/>
                </a:lnTo>
                <a:lnTo>
                  <a:pt x="74894" y="80113"/>
                </a:lnTo>
                <a:lnTo>
                  <a:pt x="76584" y="77539"/>
                </a:lnTo>
                <a:lnTo>
                  <a:pt x="77711" y="74553"/>
                </a:lnTo>
                <a:lnTo>
                  <a:pt x="79732" y="71292"/>
                </a:lnTo>
                <a:lnTo>
                  <a:pt x="82350" y="67848"/>
                </a:lnTo>
                <a:lnTo>
                  <a:pt x="85365" y="64282"/>
                </a:lnTo>
                <a:lnTo>
                  <a:pt x="88644" y="60635"/>
                </a:lnTo>
                <a:lnTo>
                  <a:pt x="100706" y="47935"/>
                </a:lnTo>
                <a:lnTo>
                  <a:pt x="101412" y="45927"/>
                </a:lnTo>
                <a:lnTo>
                  <a:pt x="101883" y="43318"/>
                </a:lnTo>
                <a:lnTo>
                  <a:pt x="102197" y="40309"/>
                </a:lnTo>
                <a:lnTo>
                  <a:pt x="102406" y="37033"/>
                </a:lnTo>
                <a:lnTo>
                  <a:pt x="102545" y="33579"/>
                </a:lnTo>
                <a:lnTo>
                  <a:pt x="102638" y="30006"/>
                </a:lnTo>
                <a:lnTo>
                  <a:pt x="101431" y="26354"/>
                </a:lnTo>
                <a:lnTo>
                  <a:pt x="99355" y="22650"/>
                </a:lnTo>
                <a:lnTo>
                  <a:pt x="96702" y="18910"/>
                </a:lnTo>
                <a:lnTo>
                  <a:pt x="93663" y="15147"/>
                </a:lnTo>
                <a:lnTo>
                  <a:pt x="90367" y="11368"/>
                </a:lnTo>
                <a:lnTo>
                  <a:pt x="82019" y="2246"/>
                </a:lnTo>
                <a:lnTo>
                  <a:pt x="78794" y="1497"/>
                </a:lnTo>
                <a:lnTo>
                  <a:pt x="74104" y="998"/>
                </a:lnTo>
                <a:lnTo>
                  <a:pt x="68437" y="666"/>
                </a:lnTo>
                <a:lnTo>
                  <a:pt x="63390" y="1714"/>
                </a:lnTo>
                <a:lnTo>
                  <a:pt x="58755" y="3683"/>
                </a:lnTo>
                <a:lnTo>
                  <a:pt x="54395" y="6265"/>
                </a:lnTo>
                <a:lnTo>
                  <a:pt x="50218" y="7987"/>
                </a:lnTo>
                <a:lnTo>
                  <a:pt x="46164" y="9135"/>
                </a:lnTo>
                <a:lnTo>
                  <a:pt x="34245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88"/>
          <p:cNvSpPr/>
          <p:nvPr/>
        </p:nvSpPr>
        <p:spPr>
          <a:xfrm>
            <a:off x="5600746" y="2000820"/>
            <a:ext cx="56907" cy="76578"/>
          </a:xfrm>
          <a:custGeom>
            <a:avLst/>
            <a:gdLst/>
            <a:ahLst/>
            <a:cxnLst/>
            <a:rect l="0" t="0" r="0" b="0"/>
            <a:pathLst>
              <a:path w="56907" h="76578">
                <a:moveTo>
                  <a:pt x="45674" y="33719"/>
                </a:moveTo>
                <a:lnTo>
                  <a:pt x="35832" y="23878"/>
                </a:lnTo>
                <a:lnTo>
                  <a:pt x="35303" y="24619"/>
                </a:lnTo>
                <a:lnTo>
                  <a:pt x="34950" y="26382"/>
                </a:lnTo>
                <a:lnTo>
                  <a:pt x="34715" y="28828"/>
                </a:lnTo>
                <a:lnTo>
                  <a:pt x="34558" y="31728"/>
                </a:lnTo>
                <a:lnTo>
                  <a:pt x="34256" y="44551"/>
                </a:lnTo>
                <a:lnTo>
                  <a:pt x="34245" y="19347"/>
                </a:lnTo>
                <a:lnTo>
                  <a:pt x="32974" y="15248"/>
                </a:lnTo>
                <a:lnTo>
                  <a:pt x="30857" y="11245"/>
                </a:lnTo>
                <a:lnTo>
                  <a:pt x="28176" y="7307"/>
                </a:lnTo>
                <a:lnTo>
                  <a:pt x="25119" y="4681"/>
                </a:lnTo>
                <a:lnTo>
                  <a:pt x="21810" y="2930"/>
                </a:lnTo>
                <a:lnTo>
                  <a:pt x="13443" y="121"/>
                </a:lnTo>
                <a:lnTo>
                  <a:pt x="11487" y="1160"/>
                </a:lnTo>
                <a:lnTo>
                  <a:pt x="8912" y="3123"/>
                </a:lnTo>
                <a:lnTo>
                  <a:pt x="5926" y="5702"/>
                </a:lnTo>
                <a:lnTo>
                  <a:pt x="3935" y="8691"/>
                </a:lnTo>
                <a:lnTo>
                  <a:pt x="2608" y="11954"/>
                </a:lnTo>
                <a:lnTo>
                  <a:pt x="1724" y="15399"/>
                </a:lnTo>
                <a:lnTo>
                  <a:pt x="1134" y="18966"/>
                </a:lnTo>
                <a:lnTo>
                  <a:pt x="740" y="22614"/>
                </a:lnTo>
                <a:lnTo>
                  <a:pt x="478" y="26316"/>
                </a:lnTo>
                <a:lnTo>
                  <a:pt x="303" y="30054"/>
                </a:lnTo>
                <a:lnTo>
                  <a:pt x="109" y="37594"/>
                </a:lnTo>
                <a:lnTo>
                  <a:pt x="0" y="48978"/>
                </a:lnTo>
                <a:lnTo>
                  <a:pt x="1254" y="52782"/>
                </a:lnTo>
                <a:lnTo>
                  <a:pt x="3361" y="56588"/>
                </a:lnTo>
                <a:lnTo>
                  <a:pt x="6035" y="60395"/>
                </a:lnTo>
                <a:lnTo>
                  <a:pt x="9087" y="62933"/>
                </a:lnTo>
                <a:lnTo>
                  <a:pt x="12393" y="64625"/>
                </a:lnTo>
                <a:lnTo>
                  <a:pt x="15866" y="65753"/>
                </a:lnTo>
                <a:lnTo>
                  <a:pt x="19452" y="65236"/>
                </a:lnTo>
                <a:lnTo>
                  <a:pt x="23113" y="63620"/>
                </a:lnTo>
                <a:lnTo>
                  <a:pt x="26823" y="61273"/>
                </a:lnTo>
                <a:lnTo>
                  <a:pt x="30566" y="58439"/>
                </a:lnTo>
                <a:lnTo>
                  <a:pt x="34332" y="55279"/>
                </a:lnTo>
                <a:lnTo>
                  <a:pt x="38112" y="51902"/>
                </a:lnTo>
                <a:lnTo>
                  <a:pt x="45700" y="44764"/>
                </a:lnTo>
                <a:lnTo>
                  <a:pt x="49501" y="41083"/>
                </a:lnTo>
                <a:lnTo>
                  <a:pt x="52035" y="36088"/>
                </a:lnTo>
                <a:lnTo>
                  <a:pt x="53725" y="30219"/>
                </a:lnTo>
                <a:lnTo>
                  <a:pt x="56436" y="14684"/>
                </a:lnTo>
                <a:lnTo>
                  <a:pt x="56659" y="12139"/>
                </a:lnTo>
                <a:lnTo>
                  <a:pt x="56807" y="9172"/>
                </a:lnTo>
                <a:lnTo>
                  <a:pt x="56906" y="5925"/>
                </a:lnTo>
                <a:lnTo>
                  <a:pt x="55702" y="3760"/>
                </a:lnTo>
                <a:lnTo>
                  <a:pt x="53629" y="2316"/>
                </a:lnTo>
                <a:lnTo>
                  <a:pt x="50977" y="1354"/>
                </a:lnTo>
                <a:lnTo>
                  <a:pt x="47939" y="713"/>
                </a:lnTo>
                <a:lnTo>
                  <a:pt x="44644" y="285"/>
                </a:lnTo>
                <a:lnTo>
                  <a:pt x="41177" y="0"/>
                </a:lnTo>
                <a:lnTo>
                  <a:pt x="37596" y="1080"/>
                </a:lnTo>
                <a:lnTo>
                  <a:pt x="33939" y="3070"/>
                </a:lnTo>
                <a:lnTo>
                  <a:pt x="30230" y="5666"/>
                </a:lnTo>
                <a:lnTo>
                  <a:pt x="27758" y="8667"/>
                </a:lnTo>
                <a:lnTo>
                  <a:pt x="26110" y="11938"/>
                </a:lnTo>
                <a:lnTo>
                  <a:pt x="25011" y="15388"/>
                </a:lnTo>
                <a:lnTo>
                  <a:pt x="24278" y="20229"/>
                </a:lnTo>
                <a:lnTo>
                  <a:pt x="23790" y="25996"/>
                </a:lnTo>
                <a:lnTo>
                  <a:pt x="23465" y="32380"/>
                </a:lnTo>
                <a:lnTo>
                  <a:pt x="23103" y="46248"/>
                </a:lnTo>
                <a:lnTo>
                  <a:pt x="23007" y="53502"/>
                </a:lnTo>
                <a:lnTo>
                  <a:pt x="24212" y="59608"/>
                </a:lnTo>
                <a:lnTo>
                  <a:pt x="26286" y="64948"/>
                </a:lnTo>
                <a:lnTo>
                  <a:pt x="32672" y="76577"/>
                </a:lnTo>
                <a:lnTo>
                  <a:pt x="34466" y="76261"/>
                </a:lnTo>
                <a:lnTo>
                  <a:pt x="36932" y="74781"/>
                </a:lnTo>
                <a:lnTo>
                  <a:pt x="39846" y="72524"/>
                </a:lnTo>
                <a:lnTo>
                  <a:pt x="43058" y="69749"/>
                </a:lnTo>
                <a:lnTo>
                  <a:pt x="46470" y="66629"/>
                </a:lnTo>
                <a:lnTo>
                  <a:pt x="50015" y="63279"/>
                </a:lnTo>
                <a:lnTo>
                  <a:pt x="52378" y="59776"/>
                </a:lnTo>
                <a:lnTo>
                  <a:pt x="53953" y="56170"/>
                </a:lnTo>
                <a:lnTo>
                  <a:pt x="55003" y="52497"/>
                </a:lnTo>
                <a:lnTo>
                  <a:pt x="55703" y="48778"/>
                </a:lnTo>
                <a:lnTo>
                  <a:pt x="56170" y="45028"/>
                </a:lnTo>
                <a:lnTo>
                  <a:pt x="56481" y="41259"/>
                </a:lnTo>
                <a:lnTo>
                  <a:pt x="55419" y="37475"/>
                </a:lnTo>
                <a:lnTo>
                  <a:pt x="53440" y="33684"/>
                </a:lnTo>
                <a:lnTo>
                  <a:pt x="45674" y="22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89"/>
          <p:cNvSpPr/>
          <p:nvPr/>
        </p:nvSpPr>
        <p:spPr>
          <a:xfrm>
            <a:off x="5639835" y="1748975"/>
            <a:ext cx="166606" cy="125545"/>
          </a:xfrm>
          <a:custGeom>
            <a:avLst/>
            <a:gdLst/>
            <a:ahLst/>
            <a:cxnLst/>
            <a:rect l="0" t="0" r="0" b="0"/>
            <a:pathLst>
              <a:path w="166606" h="125545">
                <a:moveTo>
                  <a:pt x="6585" y="68394"/>
                </a:moveTo>
                <a:lnTo>
                  <a:pt x="6585" y="62327"/>
                </a:lnTo>
                <a:lnTo>
                  <a:pt x="5315" y="59269"/>
                </a:lnTo>
                <a:lnTo>
                  <a:pt x="3198" y="55961"/>
                </a:lnTo>
                <a:lnTo>
                  <a:pt x="517" y="52485"/>
                </a:lnTo>
                <a:lnTo>
                  <a:pt x="0" y="48898"/>
                </a:lnTo>
                <a:lnTo>
                  <a:pt x="924" y="45237"/>
                </a:lnTo>
                <a:lnTo>
                  <a:pt x="2811" y="41526"/>
                </a:lnTo>
                <a:lnTo>
                  <a:pt x="5339" y="37782"/>
                </a:lnTo>
                <a:lnTo>
                  <a:pt x="8295" y="34016"/>
                </a:lnTo>
                <a:lnTo>
                  <a:pt x="16094" y="24915"/>
                </a:lnTo>
                <a:lnTo>
                  <a:pt x="20548" y="20284"/>
                </a:lnTo>
                <a:lnTo>
                  <a:pt x="23513" y="17271"/>
                </a:lnTo>
                <a:lnTo>
                  <a:pt x="28031" y="13992"/>
                </a:lnTo>
                <a:lnTo>
                  <a:pt x="33582" y="10536"/>
                </a:lnTo>
                <a:lnTo>
                  <a:pt x="39823" y="6962"/>
                </a:lnTo>
                <a:lnTo>
                  <a:pt x="45254" y="4580"/>
                </a:lnTo>
                <a:lnTo>
                  <a:pt x="50144" y="2991"/>
                </a:lnTo>
                <a:lnTo>
                  <a:pt x="54674" y="1932"/>
                </a:lnTo>
                <a:lnTo>
                  <a:pt x="58964" y="1226"/>
                </a:lnTo>
                <a:lnTo>
                  <a:pt x="63094" y="756"/>
                </a:lnTo>
                <a:lnTo>
                  <a:pt x="67118" y="442"/>
                </a:lnTo>
                <a:lnTo>
                  <a:pt x="71070" y="233"/>
                </a:lnTo>
                <a:lnTo>
                  <a:pt x="78848" y="0"/>
                </a:lnTo>
                <a:lnTo>
                  <a:pt x="83970" y="1209"/>
                </a:lnTo>
                <a:lnTo>
                  <a:pt x="89925" y="3284"/>
                </a:lnTo>
                <a:lnTo>
                  <a:pt x="96435" y="5937"/>
                </a:lnTo>
                <a:lnTo>
                  <a:pt x="102045" y="7706"/>
                </a:lnTo>
                <a:lnTo>
                  <a:pt x="107055" y="8886"/>
                </a:lnTo>
                <a:lnTo>
                  <a:pt x="111665" y="9672"/>
                </a:lnTo>
                <a:lnTo>
                  <a:pt x="116008" y="11466"/>
                </a:lnTo>
                <a:lnTo>
                  <a:pt x="120174" y="13932"/>
                </a:lnTo>
                <a:lnTo>
                  <a:pt x="124220" y="16846"/>
                </a:lnTo>
                <a:lnTo>
                  <a:pt x="126918" y="20059"/>
                </a:lnTo>
                <a:lnTo>
                  <a:pt x="128717" y="23471"/>
                </a:lnTo>
                <a:lnTo>
                  <a:pt x="129916" y="27016"/>
                </a:lnTo>
                <a:lnTo>
                  <a:pt x="131986" y="30648"/>
                </a:lnTo>
                <a:lnTo>
                  <a:pt x="134636" y="34340"/>
                </a:lnTo>
                <a:lnTo>
                  <a:pt x="137672" y="38072"/>
                </a:lnTo>
                <a:lnTo>
                  <a:pt x="140966" y="41829"/>
                </a:lnTo>
                <a:lnTo>
                  <a:pt x="144432" y="45604"/>
                </a:lnTo>
                <a:lnTo>
                  <a:pt x="148013" y="49391"/>
                </a:lnTo>
                <a:lnTo>
                  <a:pt x="150400" y="53186"/>
                </a:lnTo>
                <a:lnTo>
                  <a:pt x="151992" y="56985"/>
                </a:lnTo>
                <a:lnTo>
                  <a:pt x="153053" y="60788"/>
                </a:lnTo>
                <a:lnTo>
                  <a:pt x="155030" y="65864"/>
                </a:lnTo>
                <a:lnTo>
                  <a:pt x="157618" y="71787"/>
                </a:lnTo>
                <a:lnTo>
                  <a:pt x="160614" y="78276"/>
                </a:lnTo>
                <a:lnTo>
                  <a:pt x="162611" y="86412"/>
                </a:lnTo>
                <a:lnTo>
                  <a:pt x="163942" y="95646"/>
                </a:lnTo>
                <a:lnTo>
                  <a:pt x="166605" y="1255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90"/>
          <p:cNvSpPr/>
          <p:nvPr/>
        </p:nvSpPr>
        <p:spPr>
          <a:xfrm>
            <a:off x="5852159" y="1915120"/>
            <a:ext cx="91442" cy="137082"/>
          </a:xfrm>
          <a:custGeom>
            <a:avLst/>
            <a:gdLst/>
            <a:ahLst/>
            <a:cxnLst/>
            <a:rect l="0" t="0" r="0" b="0"/>
            <a:pathLst>
              <a:path w="91442" h="137082">
                <a:moveTo>
                  <a:pt x="0" y="39409"/>
                </a:moveTo>
                <a:lnTo>
                  <a:pt x="0" y="33342"/>
                </a:lnTo>
                <a:lnTo>
                  <a:pt x="1271" y="30284"/>
                </a:lnTo>
                <a:lnTo>
                  <a:pt x="3387" y="26976"/>
                </a:lnTo>
                <a:lnTo>
                  <a:pt x="6069" y="23501"/>
                </a:lnTo>
                <a:lnTo>
                  <a:pt x="9125" y="19914"/>
                </a:lnTo>
                <a:lnTo>
                  <a:pt x="12434" y="16252"/>
                </a:lnTo>
                <a:lnTo>
                  <a:pt x="19496" y="8797"/>
                </a:lnTo>
                <a:lnTo>
                  <a:pt x="26868" y="1251"/>
                </a:lnTo>
                <a:lnTo>
                  <a:pt x="29343" y="0"/>
                </a:lnTo>
                <a:lnTo>
                  <a:pt x="30992" y="437"/>
                </a:lnTo>
                <a:lnTo>
                  <a:pt x="33639" y="4194"/>
                </a:lnTo>
                <a:lnTo>
                  <a:pt x="40165" y="16981"/>
                </a:lnTo>
                <a:lnTo>
                  <a:pt x="42017" y="23187"/>
                </a:lnTo>
                <a:lnTo>
                  <a:pt x="43252" y="29865"/>
                </a:lnTo>
                <a:lnTo>
                  <a:pt x="44074" y="36856"/>
                </a:lnTo>
                <a:lnTo>
                  <a:pt x="44623" y="42787"/>
                </a:lnTo>
                <a:lnTo>
                  <a:pt x="44989" y="48011"/>
                </a:lnTo>
                <a:lnTo>
                  <a:pt x="45233" y="52764"/>
                </a:lnTo>
                <a:lnTo>
                  <a:pt x="44125" y="58473"/>
                </a:lnTo>
                <a:lnTo>
                  <a:pt x="42117" y="64818"/>
                </a:lnTo>
                <a:lnTo>
                  <a:pt x="39508" y="71589"/>
                </a:lnTo>
                <a:lnTo>
                  <a:pt x="37769" y="77372"/>
                </a:lnTo>
                <a:lnTo>
                  <a:pt x="36609" y="82498"/>
                </a:lnTo>
                <a:lnTo>
                  <a:pt x="35837" y="87185"/>
                </a:lnTo>
                <a:lnTo>
                  <a:pt x="35321" y="91580"/>
                </a:lnTo>
                <a:lnTo>
                  <a:pt x="34978" y="95780"/>
                </a:lnTo>
                <a:lnTo>
                  <a:pt x="34749" y="99850"/>
                </a:lnTo>
                <a:lnTo>
                  <a:pt x="34494" y="107759"/>
                </a:lnTo>
                <a:lnTo>
                  <a:pt x="34426" y="111645"/>
                </a:lnTo>
                <a:lnTo>
                  <a:pt x="33111" y="114237"/>
                </a:lnTo>
                <a:lnTo>
                  <a:pt x="30964" y="115964"/>
                </a:lnTo>
                <a:lnTo>
                  <a:pt x="28263" y="117116"/>
                </a:lnTo>
                <a:lnTo>
                  <a:pt x="26462" y="119154"/>
                </a:lnTo>
                <a:lnTo>
                  <a:pt x="25262" y="121782"/>
                </a:lnTo>
                <a:lnTo>
                  <a:pt x="23335" y="129058"/>
                </a:lnTo>
                <a:lnTo>
                  <a:pt x="24447" y="130926"/>
                </a:lnTo>
                <a:lnTo>
                  <a:pt x="26458" y="133440"/>
                </a:lnTo>
                <a:lnTo>
                  <a:pt x="29069" y="136387"/>
                </a:lnTo>
                <a:lnTo>
                  <a:pt x="32079" y="137081"/>
                </a:lnTo>
                <a:lnTo>
                  <a:pt x="35356" y="136274"/>
                </a:lnTo>
                <a:lnTo>
                  <a:pt x="43674" y="131921"/>
                </a:lnTo>
                <a:lnTo>
                  <a:pt x="46896" y="131564"/>
                </a:lnTo>
                <a:lnTo>
                  <a:pt x="51584" y="131326"/>
                </a:lnTo>
                <a:lnTo>
                  <a:pt x="57250" y="131167"/>
                </a:lnTo>
                <a:lnTo>
                  <a:pt x="62296" y="128521"/>
                </a:lnTo>
                <a:lnTo>
                  <a:pt x="66931" y="124217"/>
                </a:lnTo>
                <a:lnTo>
                  <a:pt x="71291" y="118808"/>
                </a:lnTo>
                <a:lnTo>
                  <a:pt x="75467" y="115202"/>
                </a:lnTo>
                <a:lnTo>
                  <a:pt x="79522" y="112798"/>
                </a:lnTo>
                <a:lnTo>
                  <a:pt x="91441" y="965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91"/>
          <p:cNvSpPr/>
          <p:nvPr/>
        </p:nvSpPr>
        <p:spPr>
          <a:xfrm>
            <a:off x="5943600" y="1909001"/>
            <a:ext cx="74747" cy="122369"/>
          </a:xfrm>
          <a:custGeom>
            <a:avLst/>
            <a:gdLst/>
            <a:ahLst/>
            <a:cxnLst/>
            <a:rect l="0" t="0" r="0" b="0"/>
            <a:pathLst>
              <a:path w="74747" h="122369">
                <a:moveTo>
                  <a:pt x="11429" y="22668"/>
                </a:moveTo>
                <a:lnTo>
                  <a:pt x="11429" y="66622"/>
                </a:lnTo>
                <a:lnTo>
                  <a:pt x="12700" y="77371"/>
                </a:lnTo>
                <a:lnTo>
                  <a:pt x="14816" y="87077"/>
                </a:lnTo>
                <a:lnTo>
                  <a:pt x="17498" y="96087"/>
                </a:lnTo>
                <a:lnTo>
                  <a:pt x="20554" y="103364"/>
                </a:lnTo>
                <a:lnTo>
                  <a:pt x="23863" y="109486"/>
                </a:lnTo>
                <a:lnTo>
                  <a:pt x="27338" y="114837"/>
                </a:lnTo>
                <a:lnTo>
                  <a:pt x="30926" y="118404"/>
                </a:lnTo>
                <a:lnTo>
                  <a:pt x="34587" y="120782"/>
                </a:lnTo>
                <a:lnTo>
                  <a:pt x="38298" y="122368"/>
                </a:lnTo>
                <a:lnTo>
                  <a:pt x="40772" y="122155"/>
                </a:lnTo>
                <a:lnTo>
                  <a:pt x="42421" y="120743"/>
                </a:lnTo>
                <a:lnTo>
                  <a:pt x="43520" y="118531"/>
                </a:lnTo>
                <a:lnTo>
                  <a:pt x="45523" y="117057"/>
                </a:lnTo>
                <a:lnTo>
                  <a:pt x="48129" y="116074"/>
                </a:lnTo>
                <a:lnTo>
                  <a:pt x="51136" y="115419"/>
                </a:lnTo>
                <a:lnTo>
                  <a:pt x="54411" y="112442"/>
                </a:lnTo>
                <a:lnTo>
                  <a:pt x="57863" y="107917"/>
                </a:lnTo>
                <a:lnTo>
                  <a:pt x="66463" y="94541"/>
                </a:lnTo>
                <a:lnTo>
                  <a:pt x="68439" y="88364"/>
                </a:lnTo>
                <a:lnTo>
                  <a:pt x="74020" y="67953"/>
                </a:lnTo>
                <a:lnTo>
                  <a:pt x="74746" y="56668"/>
                </a:lnTo>
                <a:lnTo>
                  <a:pt x="73961" y="45335"/>
                </a:lnTo>
                <a:lnTo>
                  <a:pt x="69643" y="17974"/>
                </a:lnTo>
                <a:lnTo>
                  <a:pt x="68018" y="14459"/>
                </a:lnTo>
                <a:lnTo>
                  <a:pt x="65666" y="10845"/>
                </a:lnTo>
                <a:lnTo>
                  <a:pt x="62827" y="7166"/>
                </a:lnTo>
                <a:lnTo>
                  <a:pt x="59664" y="4714"/>
                </a:lnTo>
                <a:lnTo>
                  <a:pt x="56286" y="3079"/>
                </a:lnTo>
                <a:lnTo>
                  <a:pt x="52764" y="1989"/>
                </a:lnTo>
                <a:lnTo>
                  <a:pt x="49146" y="1262"/>
                </a:lnTo>
                <a:lnTo>
                  <a:pt x="45464" y="777"/>
                </a:lnTo>
                <a:lnTo>
                  <a:pt x="41740" y="454"/>
                </a:lnTo>
                <a:lnTo>
                  <a:pt x="37986" y="239"/>
                </a:lnTo>
                <a:lnTo>
                  <a:pt x="30429" y="0"/>
                </a:lnTo>
                <a:lnTo>
                  <a:pt x="25366" y="1206"/>
                </a:lnTo>
                <a:lnTo>
                  <a:pt x="19450" y="3280"/>
                </a:lnTo>
                <a:lnTo>
                  <a:pt x="0" y="112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2"/>
          <p:cNvSpPr/>
          <p:nvPr/>
        </p:nvSpPr>
        <p:spPr>
          <a:xfrm>
            <a:off x="7635240" y="5715000"/>
            <a:ext cx="102344" cy="514351"/>
          </a:xfrm>
          <a:custGeom>
            <a:avLst/>
            <a:gdLst/>
            <a:ahLst/>
            <a:cxnLst/>
            <a:rect l="0" t="0" r="0" b="0"/>
            <a:pathLst>
              <a:path w="102344" h="514351">
                <a:moveTo>
                  <a:pt x="0" y="0"/>
                </a:moveTo>
                <a:lnTo>
                  <a:pt x="18202" y="0"/>
                </a:lnTo>
                <a:lnTo>
                  <a:pt x="24835" y="1270"/>
                </a:lnTo>
                <a:lnTo>
                  <a:pt x="30526" y="3386"/>
                </a:lnTo>
                <a:lnTo>
                  <a:pt x="41507" y="9125"/>
                </a:lnTo>
                <a:lnTo>
                  <a:pt x="54854" y="15908"/>
                </a:lnTo>
                <a:lnTo>
                  <a:pt x="59429" y="19495"/>
                </a:lnTo>
                <a:lnTo>
                  <a:pt x="62480" y="23157"/>
                </a:lnTo>
                <a:lnTo>
                  <a:pt x="64513" y="26867"/>
                </a:lnTo>
                <a:lnTo>
                  <a:pt x="67138" y="30612"/>
                </a:lnTo>
                <a:lnTo>
                  <a:pt x="70159" y="34378"/>
                </a:lnTo>
                <a:lnTo>
                  <a:pt x="73442" y="38158"/>
                </a:lnTo>
                <a:lnTo>
                  <a:pt x="76901" y="44488"/>
                </a:lnTo>
                <a:lnTo>
                  <a:pt x="80478" y="52519"/>
                </a:lnTo>
                <a:lnTo>
                  <a:pt x="84132" y="61683"/>
                </a:lnTo>
                <a:lnTo>
                  <a:pt x="86568" y="69062"/>
                </a:lnTo>
                <a:lnTo>
                  <a:pt x="89274" y="80647"/>
                </a:lnTo>
                <a:lnTo>
                  <a:pt x="91265" y="85514"/>
                </a:lnTo>
                <a:lnTo>
                  <a:pt x="93864" y="90029"/>
                </a:lnTo>
                <a:lnTo>
                  <a:pt x="96866" y="94309"/>
                </a:lnTo>
                <a:lnTo>
                  <a:pt x="98867" y="102242"/>
                </a:lnTo>
                <a:lnTo>
                  <a:pt x="100201" y="112612"/>
                </a:lnTo>
                <a:lnTo>
                  <a:pt x="101090" y="124604"/>
                </a:lnTo>
                <a:lnTo>
                  <a:pt x="101683" y="137679"/>
                </a:lnTo>
                <a:lnTo>
                  <a:pt x="102343" y="165754"/>
                </a:lnTo>
                <a:lnTo>
                  <a:pt x="101248" y="177812"/>
                </a:lnTo>
                <a:lnTo>
                  <a:pt x="99249" y="188391"/>
                </a:lnTo>
                <a:lnTo>
                  <a:pt x="96646" y="197984"/>
                </a:lnTo>
                <a:lnTo>
                  <a:pt x="94910" y="206919"/>
                </a:lnTo>
                <a:lnTo>
                  <a:pt x="93754" y="215416"/>
                </a:lnTo>
                <a:lnTo>
                  <a:pt x="92982" y="223620"/>
                </a:lnTo>
                <a:lnTo>
                  <a:pt x="91198" y="234170"/>
                </a:lnTo>
                <a:lnTo>
                  <a:pt x="88738" y="246284"/>
                </a:lnTo>
                <a:lnTo>
                  <a:pt x="85829" y="259439"/>
                </a:lnTo>
                <a:lnTo>
                  <a:pt x="82619" y="279639"/>
                </a:lnTo>
                <a:lnTo>
                  <a:pt x="75666" y="332564"/>
                </a:lnTo>
                <a:lnTo>
                  <a:pt x="72033" y="356329"/>
                </a:lnTo>
                <a:lnTo>
                  <a:pt x="68342" y="377252"/>
                </a:lnTo>
                <a:lnTo>
                  <a:pt x="64611" y="396282"/>
                </a:lnTo>
                <a:lnTo>
                  <a:pt x="62125" y="410238"/>
                </a:lnTo>
                <a:lnTo>
                  <a:pt x="60466" y="420811"/>
                </a:lnTo>
                <a:lnTo>
                  <a:pt x="59360" y="429131"/>
                </a:lnTo>
                <a:lnTo>
                  <a:pt x="58623" y="438487"/>
                </a:lnTo>
                <a:lnTo>
                  <a:pt x="58133" y="448535"/>
                </a:lnTo>
                <a:lnTo>
                  <a:pt x="57441" y="474105"/>
                </a:lnTo>
                <a:lnTo>
                  <a:pt x="5715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93"/>
          <p:cNvSpPr/>
          <p:nvPr/>
        </p:nvSpPr>
        <p:spPr>
          <a:xfrm>
            <a:off x="7854295" y="5657850"/>
            <a:ext cx="215285" cy="297173"/>
          </a:xfrm>
          <a:custGeom>
            <a:avLst/>
            <a:gdLst/>
            <a:ahLst/>
            <a:cxnLst/>
            <a:rect l="0" t="0" r="0" b="0"/>
            <a:pathLst>
              <a:path w="215285" h="297173">
                <a:moveTo>
                  <a:pt x="158134" y="0"/>
                </a:moveTo>
                <a:lnTo>
                  <a:pt x="94226" y="0"/>
                </a:lnTo>
                <a:lnTo>
                  <a:pt x="88859" y="1270"/>
                </a:lnTo>
                <a:lnTo>
                  <a:pt x="85280" y="3386"/>
                </a:lnTo>
                <a:lnTo>
                  <a:pt x="82895" y="6067"/>
                </a:lnTo>
                <a:lnTo>
                  <a:pt x="80035" y="7854"/>
                </a:lnTo>
                <a:lnTo>
                  <a:pt x="73470" y="9840"/>
                </a:lnTo>
                <a:lnTo>
                  <a:pt x="69942" y="11640"/>
                </a:lnTo>
                <a:lnTo>
                  <a:pt x="66319" y="14110"/>
                </a:lnTo>
                <a:lnTo>
                  <a:pt x="62634" y="17026"/>
                </a:lnTo>
                <a:lnTo>
                  <a:pt x="58908" y="20241"/>
                </a:lnTo>
                <a:lnTo>
                  <a:pt x="55153" y="23653"/>
                </a:lnTo>
                <a:lnTo>
                  <a:pt x="47595" y="30833"/>
                </a:lnTo>
                <a:lnTo>
                  <a:pt x="40002" y="38256"/>
                </a:lnTo>
                <a:lnTo>
                  <a:pt x="37470" y="42014"/>
                </a:lnTo>
                <a:lnTo>
                  <a:pt x="34656" y="49576"/>
                </a:lnTo>
                <a:lnTo>
                  <a:pt x="31366" y="55911"/>
                </a:lnTo>
                <a:lnTo>
                  <a:pt x="26631" y="63944"/>
                </a:lnTo>
                <a:lnTo>
                  <a:pt x="20936" y="73109"/>
                </a:lnTo>
                <a:lnTo>
                  <a:pt x="17139" y="80489"/>
                </a:lnTo>
                <a:lnTo>
                  <a:pt x="14607" y="86679"/>
                </a:lnTo>
                <a:lnTo>
                  <a:pt x="12920" y="92076"/>
                </a:lnTo>
                <a:lnTo>
                  <a:pt x="7658" y="111619"/>
                </a:lnTo>
                <a:lnTo>
                  <a:pt x="4477" y="123943"/>
                </a:lnTo>
                <a:lnTo>
                  <a:pt x="2356" y="134698"/>
                </a:lnTo>
                <a:lnTo>
                  <a:pt x="943" y="144409"/>
                </a:lnTo>
                <a:lnTo>
                  <a:pt x="0" y="153422"/>
                </a:lnTo>
                <a:lnTo>
                  <a:pt x="641" y="164512"/>
                </a:lnTo>
                <a:lnTo>
                  <a:pt x="2339" y="176984"/>
                </a:lnTo>
                <a:lnTo>
                  <a:pt x="4741" y="190379"/>
                </a:lnTo>
                <a:lnTo>
                  <a:pt x="6343" y="200579"/>
                </a:lnTo>
                <a:lnTo>
                  <a:pt x="7410" y="208649"/>
                </a:lnTo>
                <a:lnTo>
                  <a:pt x="8121" y="215300"/>
                </a:lnTo>
                <a:lnTo>
                  <a:pt x="8596" y="222272"/>
                </a:lnTo>
                <a:lnTo>
                  <a:pt x="8911" y="229461"/>
                </a:lnTo>
                <a:lnTo>
                  <a:pt x="9123" y="236794"/>
                </a:lnTo>
                <a:lnTo>
                  <a:pt x="10534" y="242952"/>
                </a:lnTo>
                <a:lnTo>
                  <a:pt x="12744" y="248329"/>
                </a:lnTo>
                <a:lnTo>
                  <a:pt x="15488" y="253182"/>
                </a:lnTo>
                <a:lnTo>
                  <a:pt x="21922" y="261961"/>
                </a:lnTo>
                <a:lnTo>
                  <a:pt x="30334" y="271878"/>
                </a:lnTo>
                <a:lnTo>
                  <a:pt x="43926" y="285732"/>
                </a:lnTo>
                <a:lnTo>
                  <a:pt x="48976" y="289547"/>
                </a:lnTo>
                <a:lnTo>
                  <a:pt x="53613" y="292091"/>
                </a:lnTo>
                <a:lnTo>
                  <a:pt x="57973" y="293787"/>
                </a:lnTo>
                <a:lnTo>
                  <a:pt x="63420" y="294918"/>
                </a:lnTo>
                <a:lnTo>
                  <a:pt x="69591" y="295672"/>
                </a:lnTo>
                <a:lnTo>
                  <a:pt x="76246" y="296174"/>
                </a:lnTo>
                <a:lnTo>
                  <a:pt x="81953" y="296510"/>
                </a:lnTo>
                <a:lnTo>
                  <a:pt x="91678" y="296881"/>
                </a:lnTo>
                <a:lnTo>
                  <a:pt x="121239" y="297140"/>
                </a:lnTo>
                <a:lnTo>
                  <a:pt x="138570" y="297172"/>
                </a:lnTo>
                <a:lnTo>
                  <a:pt x="142551" y="295904"/>
                </a:lnTo>
                <a:lnTo>
                  <a:pt x="146476" y="293790"/>
                </a:lnTo>
                <a:lnTo>
                  <a:pt x="155832" y="287338"/>
                </a:lnTo>
                <a:lnTo>
                  <a:pt x="160497" y="283068"/>
                </a:lnTo>
                <a:lnTo>
                  <a:pt x="173841" y="269980"/>
                </a:lnTo>
                <a:lnTo>
                  <a:pt x="215284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4"/>
          <p:cNvSpPr/>
          <p:nvPr/>
        </p:nvSpPr>
        <p:spPr>
          <a:xfrm>
            <a:off x="8126729" y="5600700"/>
            <a:ext cx="11431" cy="365760"/>
          </a:xfrm>
          <a:custGeom>
            <a:avLst/>
            <a:gdLst/>
            <a:ahLst/>
            <a:cxnLst/>
            <a:rect l="0" t="0" r="0" b="0"/>
            <a:pathLst>
              <a:path w="11431" h="365760">
                <a:moveTo>
                  <a:pt x="11430" y="0"/>
                </a:moveTo>
                <a:lnTo>
                  <a:pt x="11430" y="25749"/>
                </a:lnTo>
                <a:lnTo>
                  <a:pt x="10161" y="29866"/>
                </a:lnTo>
                <a:lnTo>
                  <a:pt x="8044" y="33880"/>
                </a:lnTo>
                <a:lnTo>
                  <a:pt x="5363" y="37827"/>
                </a:lnTo>
                <a:lnTo>
                  <a:pt x="3575" y="46807"/>
                </a:lnTo>
                <a:lnTo>
                  <a:pt x="2384" y="59145"/>
                </a:lnTo>
                <a:lnTo>
                  <a:pt x="1589" y="73720"/>
                </a:lnTo>
                <a:lnTo>
                  <a:pt x="706" y="123781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5"/>
          <p:cNvSpPr/>
          <p:nvPr/>
        </p:nvSpPr>
        <p:spPr>
          <a:xfrm>
            <a:off x="8103869" y="5554995"/>
            <a:ext cx="190462" cy="365745"/>
          </a:xfrm>
          <a:custGeom>
            <a:avLst/>
            <a:gdLst/>
            <a:ahLst/>
            <a:cxnLst/>
            <a:rect l="0" t="0" r="0" b="0"/>
            <a:pathLst>
              <a:path w="190462" h="365745">
                <a:moveTo>
                  <a:pt x="0" y="91424"/>
                </a:moveTo>
                <a:lnTo>
                  <a:pt x="0" y="79289"/>
                </a:lnTo>
                <a:lnTo>
                  <a:pt x="1271" y="74444"/>
                </a:lnTo>
                <a:lnTo>
                  <a:pt x="6068" y="65674"/>
                </a:lnTo>
                <a:lnTo>
                  <a:pt x="9125" y="61558"/>
                </a:lnTo>
                <a:lnTo>
                  <a:pt x="12434" y="57543"/>
                </a:lnTo>
                <a:lnTo>
                  <a:pt x="15909" y="53597"/>
                </a:lnTo>
                <a:lnTo>
                  <a:pt x="23158" y="45825"/>
                </a:lnTo>
                <a:lnTo>
                  <a:pt x="26869" y="41975"/>
                </a:lnTo>
                <a:lnTo>
                  <a:pt x="33152" y="36868"/>
                </a:lnTo>
                <a:lnTo>
                  <a:pt x="41152" y="30924"/>
                </a:lnTo>
                <a:lnTo>
                  <a:pt x="50295" y="24421"/>
                </a:lnTo>
                <a:lnTo>
                  <a:pt x="57660" y="20085"/>
                </a:lnTo>
                <a:lnTo>
                  <a:pt x="63840" y="17195"/>
                </a:lnTo>
                <a:lnTo>
                  <a:pt x="69231" y="15268"/>
                </a:lnTo>
                <a:lnTo>
                  <a:pt x="75364" y="12714"/>
                </a:lnTo>
                <a:lnTo>
                  <a:pt x="81992" y="9741"/>
                </a:lnTo>
                <a:lnTo>
                  <a:pt x="88952" y="6489"/>
                </a:lnTo>
                <a:lnTo>
                  <a:pt x="94862" y="4321"/>
                </a:lnTo>
                <a:lnTo>
                  <a:pt x="100072" y="2875"/>
                </a:lnTo>
                <a:lnTo>
                  <a:pt x="104814" y="1911"/>
                </a:lnTo>
                <a:lnTo>
                  <a:pt x="110517" y="1269"/>
                </a:lnTo>
                <a:lnTo>
                  <a:pt x="116858" y="841"/>
                </a:lnTo>
                <a:lnTo>
                  <a:pt x="129407" y="365"/>
                </a:lnTo>
                <a:lnTo>
                  <a:pt x="143612" y="97"/>
                </a:lnTo>
                <a:lnTo>
                  <a:pt x="157608" y="0"/>
                </a:lnTo>
                <a:lnTo>
                  <a:pt x="162335" y="3378"/>
                </a:lnTo>
                <a:lnTo>
                  <a:pt x="165374" y="6057"/>
                </a:lnTo>
                <a:lnTo>
                  <a:pt x="167399" y="9113"/>
                </a:lnTo>
                <a:lnTo>
                  <a:pt x="169650" y="15895"/>
                </a:lnTo>
                <a:lnTo>
                  <a:pt x="170918" y="26853"/>
                </a:lnTo>
                <a:lnTo>
                  <a:pt x="169825" y="30597"/>
                </a:lnTo>
                <a:lnTo>
                  <a:pt x="165225" y="38143"/>
                </a:lnTo>
                <a:lnTo>
                  <a:pt x="162220" y="43204"/>
                </a:lnTo>
                <a:lnTo>
                  <a:pt x="158947" y="49117"/>
                </a:lnTo>
                <a:lnTo>
                  <a:pt x="155495" y="55600"/>
                </a:lnTo>
                <a:lnTo>
                  <a:pt x="151923" y="61191"/>
                </a:lnTo>
                <a:lnTo>
                  <a:pt x="148273" y="66189"/>
                </a:lnTo>
                <a:lnTo>
                  <a:pt x="144569" y="70791"/>
                </a:lnTo>
                <a:lnTo>
                  <a:pt x="140830" y="75128"/>
                </a:lnTo>
                <a:lnTo>
                  <a:pt x="137066" y="79290"/>
                </a:lnTo>
                <a:lnTo>
                  <a:pt x="133288" y="83335"/>
                </a:lnTo>
                <a:lnTo>
                  <a:pt x="129498" y="88572"/>
                </a:lnTo>
                <a:lnTo>
                  <a:pt x="125703" y="94602"/>
                </a:lnTo>
                <a:lnTo>
                  <a:pt x="121902" y="101163"/>
                </a:lnTo>
                <a:lnTo>
                  <a:pt x="118098" y="106807"/>
                </a:lnTo>
                <a:lnTo>
                  <a:pt x="114292" y="111840"/>
                </a:lnTo>
                <a:lnTo>
                  <a:pt x="80855" y="153313"/>
                </a:lnTo>
                <a:lnTo>
                  <a:pt x="71683" y="165703"/>
                </a:lnTo>
                <a:lnTo>
                  <a:pt x="64299" y="176504"/>
                </a:lnTo>
                <a:lnTo>
                  <a:pt x="58106" y="186244"/>
                </a:lnTo>
                <a:lnTo>
                  <a:pt x="52708" y="192738"/>
                </a:lnTo>
                <a:lnTo>
                  <a:pt x="47838" y="197067"/>
                </a:lnTo>
                <a:lnTo>
                  <a:pt x="43322" y="199952"/>
                </a:lnTo>
                <a:lnTo>
                  <a:pt x="41582" y="201876"/>
                </a:lnTo>
                <a:lnTo>
                  <a:pt x="41691" y="203159"/>
                </a:lnTo>
                <a:lnTo>
                  <a:pt x="44925" y="205218"/>
                </a:lnTo>
                <a:lnTo>
                  <a:pt x="49000" y="204117"/>
                </a:lnTo>
                <a:lnTo>
                  <a:pt x="63688" y="199506"/>
                </a:lnTo>
                <a:lnTo>
                  <a:pt x="72939" y="197769"/>
                </a:lnTo>
                <a:lnTo>
                  <a:pt x="82916" y="196611"/>
                </a:lnTo>
                <a:lnTo>
                  <a:pt x="93377" y="195839"/>
                </a:lnTo>
                <a:lnTo>
                  <a:pt x="102892" y="195324"/>
                </a:lnTo>
                <a:lnTo>
                  <a:pt x="120236" y="194752"/>
                </a:lnTo>
                <a:lnTo>
                  <a:pt x="138213" y="194430"/>
                </a:lnTo>
                <a:lnTo>
                  <a:pt x="142943" y="195655"/>
                </a:lnTo>
                <a:lnTo>
                  <a:pt x="147366" y="197741"/>
                </a:lnTo>
                <a:lnTo>
                  <a:pt x="151583" y="200402"/>
                </a:lnTo>
                <a:lnTo>
                  <a:pt x="155666" y="203446"/>
                </a:lnTo>
                <a:lnTo>
                  <a:pt x="159658" y="206746"/>
                </a:lnTo>
                <a:lnTo>
                  <a:pt x="163589" y="210215"/>
                </a:lnTo>
                <a:lnTo>
                  <a:pt x="168749" y="216339"/>
                </a:lnTo>
                <a:lnTo>
                  <a:pt x="174730" y="224230"/>
                </a:lnTo>
                <a:lnTo>
                  <a:pt x="181257" y="233302"/>
                </a:lnTo>
                <a:lnTo>
                  <a:pt x="185608" y="241889"/>
                </a:lnTo>
                <a:lnTo>
                  <a:pt x="188509" y="250154"/>
                </a:lnTo>
                <a:lnTo>
                  <a:pt x="190443" y="258204"/>
                </a:lnTo>
                <a:lnTo>
                  <a:pt x="190461" y="264841"/>
                </a:lnTo>
                <a:lnTo>
                  <a:pt x="189205" y="270536"/>
                </a:lnTo>
                <a:lnTo>
                  <a:pt x="187097" y="275602"/>
                </a:lnTo>
                <a:lnTo>
                  <a:pt x="177981" y="294778"/>
                </a:lnTo>
                <a:lnTo>
                  <a:pt x="171994" y="307003"/>
                </a:lnTo>
                <a:lnTo>
                  <a:pt x="164193" y="317694"/>
                </a:lnTo>
                <a:lnTo>
                  <a:pt x="155182" y="327361"/>
                </a:lnTo>
                <a:lnTo>
                  <a:pt x="145365" y="336345"/>
                </a:lnTo>
                <a:lnTo>
                  <a:pt x="137551" y="342334"/>
                </a:lnTo>
                <a:lnTo>
                  <a:pt x="131070" y="346328"/>
                </a:lnTo>
                <a:lnTo>
                  <a:pt x="125481" y="348990"/>
                </a:lnTo>
                <a:lnTo>
                  <a:pt x="120484" y="350765"/>
                </a:lnTo>
                <a:lnTo>
                  <a:pt x="115882" y="351948"/>
                </a:lnTo>
                <a:lnTo>
                  <a:pt x="111545" y="352737"/>
                </a:lnTo>
                <a:lnTo>
                  <a:pt x="107384" y="354533"/>
                </a:lnTo>
                <a:lnTo>
                  <a:pt x="103339" y="357000"/>
                </a:lnTo>
                <a:lnTo>
                  <a:pt x="99373" y="359915"/>
                </a:lnTo>
                <a:lnTo>
                  <a:pt x="92919" y="361858"/>
                </a:lnTo>
                <a:lnTo>
                  <a:pt x="84806" y="363153"/>
                </a:lnTo>
                <a:lnTo>
                  <a:pt x="75587" y="364017"/>
                </a:lnTo>
                <a:lnTo>
                  <a:pt x="66902" y="364592"/>
                </a:lnTo>
                <a:lnTo>
                  <a:pt x="58572" y="364977"/>
                </a:lnTo>
                <a:lnTo>
                  <a:pt x="38098" y="365517"/>
                </a:lnTo>
                <a:lnTo>
                  <a:pt x="11431" y="3657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an inscribed angle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inscribed angle is equal to half the measure of its intercepted arc.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971800"/>
            <a:ext cx="368708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SMARTPenAnnotation10"/>
          <p:cNvSpPr/>
          <p:nvPr/>
        </p:nvSpPr>
        <p:spPr>
          <a:xfrm>
            <a:off x="4446742" y="5360669"/>
            <a:ext cx="239559" cy="205694"/>
          </a:xfrm>
          <a:custGeom>
            <a:avLst/>
            <a:gdLst/>
            <a:ahLst/>
            <a:cxnLst/>
            <a:rect l="0" t="0" r="0" b="0"/>
            <a:pathLst>
              <a:path w="239559" h="205694">
                <a:moveTo>
                  <a:pt x="22387" y="0"/>
                </a:moveTo>
                <a:lnTo>
                  <a:pt x="16320" y="6068"/>
                </a:lnTo>
                <a:lnTo>
                  <a:pt x="15802" y="9125"/>
                </a:lnTo>
                <a:lnTo>
                  <a:pt x="16727" y="12434"/>
                </a:lnTo>
                <a:lnTo>
                  <a:pt x="18614" y="15909"/>
                </a:lnTo>
                <a:lnTo>
                  <a:pt x="19872" y="20766"/>
                </a:lnTo>
                <a:lnTo>
                  <a:pt x="20710" y="26545"/>
                </a:lnTo>
                <a:lnTo>
                  <a:pt x="21270" y="32937"/>
                </a:lnTo>
                <a:lnTo>
                  <a:pt x="21642" y="39738"/>
                </a:lnTo>
                <a:lnTo>
                  <a:pt x="22056" y="54068"/>
                </a:lnTo>
                <a:lnTo>
                  <a:pt x="22289" y="70348"/>
                </a:lnTo>
                <a:lnTo>
                  <a:pt x="21052" y="77379"/>
                </a:lnTo>
                <a:lnTo>
                  <a:pt x="18957" y="85876"/>
                </a:lnTo>
                <a:lnTo>
                  <a:pt x="16291" y="95351"/>
                </a:lnTo>
                <a:lnTo>
                  <a:pt x="14513" y="104207"/>
                </a:lnTo>
                <a:lnTo>
                  <a:pt x="13328" y="112652"/>
                </a:lnTo>
                <a:lnTo>
                  <a:pt x="12538" y="120821"/>
                </a:lnTo>
                <a:lnTo>
                  <a:pt x="12011" y="127538"/>
                </a:lnTo>
                <a:lnTo>
                  <a:pt x="11660" y="133285"/>
                </a:lnTo>
                <a:lnTo>
                  <a:pt x="11426" y="138387"/>
                </a:lnTo>
                <a:lnTo>
                  <a:pt x="11166" y="150829"/>
                </a:lnTo>
                <a:lnTo>
                  <a:pt x="10999" y="173445"/>
                </a:lnTo>
                <a:lnTo>
                  <a:pt x="9715" y="177860"/>
                </a:lnTo>
                <a:lnTo>
                  <a:pt x="7589" y="182074"/>
                </a:lnTo>
                <a:lnTo>
                  <a:pt x="1120" y="191893"/>
                </a:lnTo>
                <a:lnTo>
                  <a:pt x="235" y="196623"/>
                </a:lnTo>
                <a:lnTo>
                  <a:pt x="0" y="199662"/>
                </a:lnTo>
                <a:lnTo>
                  <a:pt x="1112" y="201688"/>
                </a:lnTo>
                <a:lnTo>
                  <a:pt x="3124" y="203039"/>
                </a:lnTo>
                <a:lnTo>
                  <a:pt x="9410" y="205207"/>
                </a:lnTo>
                <a:lnTo>
                  <a:pt x="12466" y="205385"/>
                </a:lnTo>
                <a:lnTo>
                  <a:pt x="30504" y="205693"/>
                </a:lnTo>
                <a:lnTo>
                  <a:pt x="32879" y="204439"/>
                </a:lnTo>
                <a:lnTo>
                  <a:pt x="38903" y="199659"/>
                </a:lnTo>
                <a:lnTo>
                  <a:pt x="43558" y="197876"/>
                </a:lnTo>
                <a:lnTo>
                  <a:pt x="49201" y="196687"/>
                </a:lnTo>
                <a:lnTo>
                  <a:pt x="55503" y="195895"/>
                </a:lnTo>
                <a:lnTo>
                  <a:pt x="60975" y="194097"/>
                </a:lnTo>
                <a:lnTo>
                  <a:pt x="65893" y="191628"/>
                </a:lnTo>
                <a:lnTo>
                  <a:pt x="70441" y="188712"/>
                </a:lnTo>
                <a:lnTo>
                  <a:pt x="77283" y="185498"/>
                </a:lnTo>
                <a:lnTo>
                  <a:pt x="85655" y="182086"/>
                </a:lnTo>
                <a:lnTo>
                  <a:pt x="95045" y="178540"/>
                </a:lnTo>
                <a:lnTo>
                  <a:pt x="102576" y="174907"/>
                </a:lnTo>
                <a:lnTo>
                  <a:pt x="108867" y="171215"/>
                </a:lnTo>
                <a:lnTo>
                  <a:pt x="114330" y="167483"/>
                </a:lnTo>
                <a:lnTo>
                  <a:pt x="119242" y="163726"/>
                </a:lnTo>
                <a:lnTo>
                  <a:pt x="123787" y="159951"/>
                </a:lnTo>
                <a:lnTo>
                  <a:pt x="128088" y="156164"/>
                </a:lnTo>
                <a:lnTo>
                  <a:pt x="133494" y="153639"/>
                </a:lnTo>
                <a:lnTo>
                  <a:pt x="139639" y="151956"/>
                </a:lnTo>
                <a:lnTo>
                  <a:pt x="146275" y="150834"/>
                </a:lnTo>
                <a:lnTo>
                  <a:pt x="154509" y="148816"/>
                </a:lnTo>
                <a:lnTo>
                  <a:pt x="163809" y="146201"/>
                </a:lnTo>
                <a:lnTo>
                  <a:pt x="173818" y="143188"/>
                </a:lnTo>
                <a:lnTo>
                  <a:pt x="181761" y="141178"/>
                </a:lnTo>
                <a:lnTo>
                  <a:pt x="188327" y="139839"/>
                </a:lnTo>
                <a:lnTo>
                  <a:pt x="193974" y="138946"/>
                </a:lnTo>
                <a:lnTo>
                  <a:pt x="199008" y="138351"/>
                </a:lnTo>
                <a:lnTo>
                  <a:pt x="203634" y="137954"/>
                </a:lnTo>
                <a:lnTo>
                  <a:pt x="207989" y="137689"/>
                </a:lnTo>
                <a:lnTo>
                  <a:pt x="219600" y="137395"/>
                </a:lnTo>
                <a:lnTo>
                  <a:pt x="239558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"/>
          <p:cNvSpPr/>
          <p:nvPr/>
        </p:nvSpPr>
        <p:spPr>
          <a:xfrm>
            <a:off x="4606290" y="5372100"/>
            <a:ext cx="125731" cy="377190"/>
          </a:xfrm>
          <a:custGeom>
            <a:avLst/>
            <a:gdLst/>
            <a:ahLst/>
            <a:cxnLst/>
            <a:rect l="0" t="0" r="0" b="0"/>
            <a:pathLst>
              <a:path w="125731" h="377190">
                <a:moveTo>
                  <a:pt x="0" y="0"/>
                </a:moveTo>
                <a:lnTo>
                  <a:pt x="0" y="15908"/>
                </a:lnTo>
                <a:lnTo>
                  <a:pt x="1269" y="18226"/>
                </a:lnTo>
                <a:lnTo>
                  <a:pt x="3386" y="19770"/>
                </a:lnTo>
                <a:lnTo>
                  <a:pt x="6068" y="20800"/>
                </a:lnTo>
                <a:lnTo>
                  <a:pt x="7855" y="24026"/>
                </a:lnTo>
                <a:lnTo>
                  <a:pt x="9841" y="34385"/>
                </a:lnTo>
                <a:lnTo>
                  <a:pt x="11640" y="39433"/>
                </a:lnTo>
                <a:lnTo>
                  <a:pt x="14110" y="44069"/>
                </a:lnTo>
                <a:lnTo>
                  <a:pt x="17027" y="48429"/>
                </a:lnTo>
                <a:lnTo>
                  <a:pt x="20241" y="52606"/>
                </a:lnTo>
                <a:lnTo>
                  <a:pt x="23654" y="56660"/>
                </a:lnTo>
                <a:lnTo>
                  <a:pt x="27199" y="60633"/>
                </a:lnTo>
                <a:lnTo>
                  <a:pt x="29563" y="65822"/>
                </a:lnTo>
                <a:lnTo>
                  <a:pt x="31138" y="71821"/>
                </a:lnTo>
                <a:lnTo>
                  <a:pt x="32189" y="78361"/>
                </a:lnTo>
                <a:lnTo>
                  <a:pt x="34159" y="83990"/>
                </a:lnTo>
                <a:lnTo>
                  <a:pt x="36743" y="89013"/>
                </a:lnTo>
                <a:lnTo>
                  <a:pt x="39735" y="93632"/>
                </a:lnTo>
                <a:lnTo>
                  <a:pt x="43000" y="101791"/>
                </a:lnTo>
                <a:lnTo>
                  <a:pt x="46446" y="112311"/>
                </a:lnTo>
                <a:lnTo>
                  <a:pt x="50014" y="124404"/>
                </a:lnTo>
                <a:lnTo>
                  <a:pt x="53662" y="135006"/>
                </a:lnTo>
                <a:lnTo>
                  <a:pt x="57365" y="144614"/>
                </a:lnTo>
                <a:lnTo>
                  <a:pt x="61103" y="153559"/>
                </a:lnTo>
                <a:lnTo>
                  <a:pt x="63595" y="162062"/>
                </a:lnTo>
                <a:lnTo>
                  <a:pt x="65257" y="170271"/>
                </a:lnTo>
                <a:lnTo>
                  <a:pt x="66364" y="178284"/>
                </a:lnTo>
                <a:lnTo>
                  <a:pt x="70913" y="197596"/>
                </a:lnTo>
                <a:lnTo>
                  <a:pt x="86127" y="256306"/>
                </a:lnTo>
                <a:lnTo>
                  <a:pt x="98815" y="301874"/>
                </a:lnTo>
                <a:lnTo>
                  <a:pt x="103976" y="319359"/>
                </a:lnTo>
                <a:lnTo>
                  <a:pt x="108687" y="332285"/>
                </a:lnTo>
                <a:lnTo>
                  <a:pt x="113098" y="342174"/>
                </a:lnTo>
                <a:lnTo>
                  <a:pt x="117308" y="350036"/>
                </a:lnTo>
                <a:lnTo>
                  <a:pt x="120116" y="356547"/>
                </a:lnTo>
                <a:lnTo>
                  <a:pt x="121987" y="362158"/>
                </a:lnTo>
                <a:lnTo>
                  <a:pt x="125730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"/>
          <p:cNvSpPr/>
          <p:nvPr/>
        </p:nvSpPr>
        <p:spPr>
          <a:xfrm>
            <a:off x="4697729" y="5315617"/>
            <a:ext cx="217129" cy="319208"/>
          </a:xfrm>
          <a:custGeom>
            <a:avLst/>
            <a:gdLst/>
            <a:ahLst/>
            <a:cxnLst/>
            <a:rect l="0" t="0" r="0" b="0"/>
            <a:pathLst>
              <a:path w="217129" h="319208">
                <a:moveTo>
                  <a:pt x="22861" y="22192"/>
                </a:moveTo>
                <a:lnTo>
                  <a:pt x="22861" y="34328"/>
                </a:lnTo>
                <a:lnTo>
                  <a:pt x="21591" y="39173"/>
                </a:lnTo>
                <a:lnTo>
                  <a:pt x="16793" y="47943"/>
                </a:lnTo>
                <a:lnTo>
                  <a:pt x="15005" y="53329"/>
                </a:lnTo>
                <a:lnTo>
                  <a:pt x="13814" y="59460"/>
                </a:lnTo>
                <a:lnTo>
                  <a:pt x="13019" y="66088"/>
                </a:lnTo>
                <a:lnTo>
                  <a:pt x="13760" y="76856"/>
                </a:lnTo>
                <a:lnTo>
                  <a:pt x="15524" y="90385"/>
                </a:lnTo>
                <a:lnTo>
                  <a:pt x="17969" y="105754"/>
                </a:lnTo>
                <a:lnTo>
                  <a:pt x="24073" y="139764"/>
                </a:lnTo>
                <a:lnTo>
                  <a:pt x="27479" y="157723"/>
                </a:lnTo>
                <a:lnTo>
                  <a:pt x="29750" y="170967"/>
                </a:lnTo>
                <a:lnTo>
                  <a:pt x="31263" y="181065"/>
                </a:lnTo>
                <a:lnTo>
                  <a:pt x="32272" y="189068"/>
                </a:lnTo>
                <a:lnTo>
                  <a:pt x="34215" y="195672"/>
                </a:lnTo>
                <a:lnTo>
                  <a:pt x="36780" y="201346"/>
                </a:lnTo>
                <a:lnTo>
                  <a:pt x="39760" y="206398"/>
                </a:lnTo>
                <a:lnTo>
                  <a:pt x="43017" y="212306"/>
                </a:lnTo>
                <a:lnTo>
                  <a:pt x="50023" y="225644"/>
                </a:lnTo>
                <a:lnTo>
                  <a:pt x="61106" y="247433"/>
                </a:lnTo>
                <a:lnTo>
                  <a:pt x="67408" y="256173"/>
                </a:lnTo>
                <a:lnTo>
                  <a:pt x="75419" y="265810"/>
                </a:lnTo>
                <a:lnTo>
                  <a:pt x="91940" y="284137"/>
                </a:lnTo>
                <a:lnTo>
                  <a:pt x="103516" y="296515"/>
                </a:lnTo>
                <a:lnTo>
                  <a:pt x="108381" y="300324"/>
                </a:lnTo>
                <a:lnTo>
                  <a:pt x="112894" y="302864"/>
                </a:lnTo>
                <a:lnTo>
                  <a:pt x="117173" y="304557"/>
                </a:lnTo>
                <a:lnTo>
                  <a:pt x="120026" y="306955"/>
                </a:lnTo>
                <a:lnTo>
                  <a:pt x="121927" y="309824"/>
                </a:lnTo>
                <a:lnTo>
                  <a:pt x="123195" y="313007"/>
                </a:lnTo>
                <a:lnTo>
                  <a:pt x="125310" y="315129"/>
                </a:lnTo>
                <a:lnTo>
                  <a:pt x="127990" y="316543"/>
                </a:lnTo>
                <a:lnTo>
                  <a:pt x="131047" y="317486"/>
                </a:lnTo>
                <a:lnTo>
                  <a:pt x="135625" y="318115"/>
                </a:lnTo>
                <a:lnTo>
                  <a:pt x="141217" y="318534"/>
                </a:lnTo>
                <a:lnTo>
                  <a:pt x="152933" y="319000"/>
                </a:lnTo>
                <a:lnTo>
                  <a:pt x="162374" y="319207"/>
                </a:lnTo>
                <a:lnTo>
                  <a:pt x="167940" y="317992"/>
                </a:lnTo>
                <a:lnTo>
                  <a:pt x="174190" y="315912"/>
                </a:lnTo>
                <a:lnTo>
                  <a:pt x="190336" y="309517"/>
                </a:lnTo>
                <a:lnTo>
                  <a:pt x="195931" y="301869"/>
                </a:lnTo>
                <a:lnTo>
                  <a:pt x="199201" y="296273"/>
                </a:lnTo>
                <a:lnTo>
                  <a:pt x="202834" y="286670"/>
                </a:lnTo>
                <a:lnTo>
                  <a:pt x="204449" y="278168"/>
                </a:lnTo>
                <a:lnTo>
                  <a:pt x="205166" y="270156"/>
                </a:lnTo>
                <a:lnTo>
                  <a:pt x="206628" y="266241"/>
                </a:lnTo>
                <a:lnTo>
                  <a:pt x="211638" y="258505"/>
                </a:lnTo>
                <a:lnTo>
                  <a:pt x="214712" y="250834"/>
                </a:lnTo>
                <a:lnTo>
                  <a:pt x="216078" y="243191"/>
                </a:lnTo>
                <a:lnTo>
                  <a:pt x="216685" y="235561"/>
                </a:lnTo>
                <a:lnTo>
                  <a:pt x="216955" y="224549"/>
                </a:lnTo>
                <a:lnTo>
                  <a:pt x="217128" y="202852"/>
                </a:lnTo>
                <a:lnTo>
                  <a:pt x="215872" y="198512"/>
                </a:lnTo>
                <a:lnTo>
                  <a:pt x="211090" y="190303"/>
                </a:lnTo>
                <a:lnTo>
                  <a:pt x="208037" y="182526"/>
                </a:lnTo>
                <a:lnTo>
                  <a:pt x="204731" y="172262"/>
                </a:lnTo>
                <a:lnTo>
                  <a:pt x="201258" y="160339"/>
                </a:lnTo>
                <a:lnTo>
                  <a:pt x="198942" y="149850"/>
                </a:lnTo>
                <a:lnTo>
                  <a:pt x="197398" y="140317"/>
                </a:lnTo>
                <a:lnTo>
                  <a:pt x="196369" y="131422"/>
                </a:lnTo>
                <a:lnTo>
                  <a:pt x="195683" y="124223"/>
                </a:lnTo>
                <a:lnTo>
                  <a:pt x="195225" y="118152"/>
                </a:lnTo>
                <a:lnTo>
                  <a:pt x="194921" y="112836"/>
                </a:lnTo>
                <a:lnTo>
                  <a:pt x="193447" y="108021"/>
                </a:lnTo>
                <a:lnTo>
                  <a:pt x="188423" y="99285"/>
                </a:lnTo>
                <a:lnTo>
                  <a:pt x="185344" y="91169"/>
                </a:lnTo>
                <a:lnTo>
                  <a:pt x="184523" y="87227"/>
                </a:lnTo>
                <a:lnTo>
                  <a:pt x="181435" y="79519"/>
                </a:lnTo>
                <a:lnTo>
                  <a:pt x="176837" y="69300"/>
                </a:lnTo>
                <a:lnTo>
                  <a:pt x="163342" y="40670"/>
                </a:lnTo>
                <a:lnTo>
                  <a:pt x="158111" y="33368"/>
                </a:lnTo>
                <a:lnTo>
                  <a:pt x="154937" y="29643"/>
                </a:lnTo>
                <a:lnTo>
                  <a:pt x="150282" y="25889"/>
                </a:lnTo>
                <a:lnTo>
                  <a:pt x="144638" y="22117"/>
                </a:lnTo>
                <a:lnTo>
                  <a:pt x="138335" y="18333"/>
                </a:lnTo>
                <a:lnTo>
                  <a:pt x="132864" y="14539"/>
                </a:lnTo>
                <a:lnTo>
                  <a:pt x="127946" y="10740"/>
                </a:lnTo>
                <a:lnTo>
                  <a:pt x="123398" y="6937"/>
                </a:lnTo>
                <a:lnTo>
                  <a:pt x="117825" y="4402"/>
                </a:lnTo>
                <a:lnTo>
                  <a:pt x="111570" y="2713"/>
                </a:lnTo>
                <a:lnTo>
                  <a:pt x="104860" y="1586"/>
                </a:lnTo>
                <a:lnTo>
                  <a:pt x="99117" y="835"/>
                </a:lnTo>
                <a:lnTo>
                  <a:pt x="94018" y="334"/>
                </a:lnTo>
                <a:lnTo>
                  <a:pt x="89349" y="0"/>
                </a:lnTo>
                <a:lnTo>
                  <a:pt x="82426" y="1048"/>
                </a:lnTo>
                <a:lnTo>
                  <a:pt x="74001" y="3016"/>
                </a:lnTo>
                <a:lnTo>
                  <a:pt x="51307" y="9232"/>
                </a:lnTo>
                <a:lnTo>
                  <a:pt x="44817" y="13469"/>
                </a:lnTo>
                <a:lnTo>
                  <a:pt x="41308" y="16377"/>
                </a:lnTo>
                <a:lnTo>
                  <a:pt x="37699" y="19585"/>
                </a:lnTo>
                <a:lnTo>
                  <a:pt x="30302" y="26537"/>
                </a:lnTo>
                <a:lnTo>
                  <a:pt x="0" y="564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"/>
          <p:cNvSpPr/>
          <p:nvPr/>
        </p:nvSpPr>
        <p:spPr>
          <a:xfrm>
            <a:off x="4812500" y="5132128"/>
            <a:ext cx="101880" cy="89599"/>
          </a:xfrm>
          <a:custGeom>
            <a:avLst/>
            <a:gdLst/>
            <a:ahLst/>
            <a:cxnLst/>
            <a:rect l="0" t="0" r="0" b="0"/>
            <a:pathLst>
              <a:path w="101880" h="89599">
                <a:moveTo>
                  <a:pt x="10959" y="34231"/>
                </a:moveTo>
                <a:lnTo>
                  <a:pt x="10959" y="28164"/>
                </a:lnTo>
                <a:lnTo>
                  <a:pt x="9689" y="27646"/>
                </a:lnTo>
                <a:lnTo>
                  <a:pt x="7573" y="28571"/>
                </a:lnTo>
                <a:lnTo>
                  <a:pt x="1118" y="33114"/>
                </a:lnTo>
                <a:lnTo>
                  <a:pt x="589" y="34756"/>
                </a:lnTo>
                <a:lnTo>
                  <a:pt x="236" y="37121"/>
                </a:lnTo>
                <a:lnTo>
                  <a:pt x="0" y="39968"/>
                </a:lnTo>
                <a:lnTo>
                  <a:pt x="1113" y="41866"/>
                </a:lnTo>
                <a:lnTo>
                  <a:pt x="3125" y="43131"/>
                </a:lnTo>
                <a:lnTo>
                  <a:pt x="5737" y="43975"/>
                </a:lnTo>
                <a:lnTo>
                  <a:pt x="7478" y="45807"/>
                </a:lnTo>
                <a:lnTo>
                  <a:pt x="8639" y="48298"/>
                </a:lnTo>
                <a:lnTo>
                  <a:pt x="9412" y="51230"/>
                </a:lnTo>
                <a:lnTo>
                  <a:pt x="9928" y="54453"/>
                </a:lnTo>
                <a:lnTo>
                  <a:pt x="10272" y="57873"/>
                </a:lnTo>
                <a:lnTo>
                  <a:pt x="10501" y="61422"/>
                </a:lnTo>
                <a:lnTo>
                  <a:pt x="10654" y="65059"/>
                </a:lnTo>
                <a:lnTo>
                  <a:pt x="10824" y="72486"/>
                </a:lnTo>
                <a:lnTo>
                  <a:pt x="12139" y="74975"/>
                </a:lnTo>
                <a:lnTo>
                  <a:pt x="14286" y="76633"/>
                </a:lnTo>
                <a:lnTo>
                  <a:pt x="16987" y="77739"/>
                </a:lnTo>
                <a:lnTo>
                  <a:pt x="20058" y="79747"/>
                </a:lnTo>
                <a:lnTo>
                  <a:pt x="23375" y="82355"/>
                </a:lnTo>
                <a:lnTo>
                  <a:pt x="31756" y="89598"/>
                </a:lnTo>
                <a:lnTo>
                  <a:pt x="33714" y="88923"/>
                </a:lnTo>
                <a:lnTo>
                  <a:pt x="36290" y="87202"/>
                </a:lnTo>
                <a:lnTo>
                  <a:pt x="39276" y="84785"/>
                </a:lnTo>
                <a:lnTo>
                  <a:pt x="42537" y="83174"/>
                </a:lnTo>
                <a:lnTo>
                  <a:pt x="45981" y="82100"/>
                </a:lnTo>
                <a:lnTo>
                  <a:pt x="49547" y="81384"/>
                </a:lnTo>
                <a:lnTo>
                  <a:pt x="54465" y="79636"/>
                </a:lnTo>
                <a:lnTo>
                  <a:pt x="60283" y="77201"/>
                </a:lnTo>
                <a:lnTo>
                  <a:pt x="75736" y="70236"/>
                </a:lnTo>
                <a:lnTo>
                  <a:pt x="78273" y="68394"/>
                </a:lnTo>
                <a:lnTo>
                  <a:pt x="81236" y="65897"/>
                </a:lnTo>
                <a:lnTo>
                  <a:pt x="84480" y="62962"/>
                </a:lnTo>
                <a:lnTo>
                  <a:pt x="86643" y="59735"/>
                </a:lnTo>
                <a:lnTo>
                  <a:pt x="88086" y="56314"/>
                </a:lnTo>
                <a:lnTo>
                  <a:pt x="89047" y="52763"/>
                </a:lnTo>
                <a:lnTo>
                  <a:pt x="90958" y="49126"/>
                </a:lnTo>
                <a:lnTo>
                  <a:pt x="93502" y="45431"/>
                </a:lnTo>
                <a:lnTo>
                  <a:pt x="96468" y="41698"/>
                </a:lnTo>
                <a:lnTo>
                  <a:pt x="98445" y="37939"/>
                </a:lnTo>
                <a:lnTo>
                  <a:pt x="99763" y="34164"/>
                </a:lnTo>
                <a:lnTo>
                  <a:pt x="100642" y="30376"/>
                </a:lnTo>
                <a:lnTo>
                  <a:pt x="101228" y="26581"/>
                </a:lnTo>
                <a:lnTo>
                  <a:pt x="101619" y="22781"/>
                </a:lnTo>
                <a:lnTo>
                  <a:pt x="101879" y="18978"/>
                </a:lnTo>
                <a:lnTo>
                  <a:pt x="100783" y="15172"/>
                </a:lnTo>
                <a:lnTo>
                  <a:pt x="98782" y="11365"/>
                </a:lnTo>
                <a:lnTo>
                  <a:pt x="96177" y="7557"/>
                </a:lnTo>
                <a:lnTo>
                  <a:pt x="93171" y="5019"/>
                </a:lnTo>
                <a:lnTo>
                  <a:pt x="89898" y="3326"/>
                </a:lnTo>
                <a:lnTo>
                  <a:pt x="81586" y="610"/>
                </a:lnTo>
                <a:lnTo>
                  <a:pt x="79634" y="387"/>
                </a:lnTo>
                <a:lnTo>
                  <a:pt x="77062" y="238"/>
                </a:lnTo>
                <a:lnTo>
                  <a:pt x="70818" y="74"/>
                </a:lnTo>
                <a:lnTo>
                  <a:pt x="63810" y="0"/>
                </a:lnTo>
                <a:lnTo>
                  <a:pt x="60163" y="1250"/>
                </a:lnTo>
                <a:lnTo>
                  <a:pt x="56462" y="3354"/>
                </a:lnTo>
                <a:lnTo>
                  <a:pt x="52725" y="6026"/>
                </a:lnTo>
                <a:lnTo>
                  <a:pt x="47693" y="9078"/>
                </a:lnTo>
                <a:lnTo>
                  <a:pt x="41799" y="12383"/>
                </a:lnTo>
                <a:lnTo>
                  <a:pt x="35329" y="15855"/>
                </a:lnTo>
                <a:lnTo>
                  <a:pt x="31016" y="19441"/>
                </a:lnTo>
                <a:lnTo>
                  <a:pt x="28140" y="23101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"/>
          <p:cNvSpPr/>
          <p:nvPr/>
        </p:nvSpPr>
        <p:spPr>
          <a:xfrm>
            <a:off x="5966459" y="4599716"/>
            <a:ext cx="399491" cy="313006"/>
          </a:xfrm>
          <a:custGeom>
            <a:avLst/>
            <a:gdLst/>
            <a:ahLst/>
            <a:cxnLst/>
            <a:rect l="0" t="0" r="0" b="0"/>
            <a:pathLst>
              <a:path w="399491" h="313006">
                <a:moveTo>
                  <a:pt x="91441" y="40863"/>
                </a:moveTo>
                <a:lnTo>
                  <a:pt x="103577" y="34796"/>
                </a:lnTo>
                <a:lnTo>
                  <a:pt x="112921" y="31816"/>
                </a:lnTo>
                <a:lnTo>
                  <a:pt x="123847" y="30493"/>
                </a:lnTo>
                <a:lnTo>
                  <a:pt x="132095" y="30139"/>
                </a:lnTo>
                <a:lnTo>
                  <a:pt x="141403" y="29904"/>
                </a:lnTo>
                <a:lnTo>
                  <a:pt x="152689" y="28477"/>
                </a:lnTo>
                <a:lnTo>
                  <a:pt x="165293" y="26256"/>
                </a:lnTo>
                <a:lnTo>
                  <a:pt x="178775" y="23505"/>
                </a:lnTo>
                <a:lnTo>
                  <a:pt x="190304" y="21671"/>
                </a:lnTo>
                <a:lnTo>
                  <a:pt x="200529" y="20448"/>
                </a:lnTo>
                <a:lnTo>
                  <a:pt x="209886" y="19633"/>
                </a:lnTo>
                <a:lnTo>
                  <a:pt x="217394" y="19090"/>
                </a:lnTo>
                <a:lnTo>
                  <a:pt x="229124" y="18486"/>
                </a:lnTo>
                <a:lnTo>
                  <a:pt x="238570" y="18218"/>
                </a:lnTo>
                <a:lnTo>
                  <a:pt x="242866" y="18147"/>
                </a:lnTo>
                <a:lnTo>
                  <a:pt x="254621" y="16829"/>
                </a:lnTo>
                <a:lnTo>
                  <a:pt x="306019" y="10177"/>
                </a:lnTo>
                <a:lnTo>
                  <a:pt x="317043" y="8976"/>
                </a:lnTo>
                <a:lnTo>
                  <a:pt x="325662" y="8175"/>
                </a:lnTo>
                <a:lnTo>
                  <a:pt x="335218" y="7641"/>
                </a:lnTo>
                <a:lnTo>
                  <a:pt x="355996" y="7048"/>
                </a:lnTo>
                <a:lnTo>
                  <a:pt x="364331" y="8160"/>
                </a:lnTo>
                <a:lnTo>
                  <a:pt x="371157" y="10171"/>
                </a:lnTo>
                <a:lnTo>
                  <a:pt x="385171" y="16456"/>
                </a:lnTo>
                <a:lnTo>
                  <a:pt x="397213" y="17800"/>
                </a:lnTo>
                <a:lnTo>
                  <a:pt x="398159" y="17868"/>
                </a:lnTo>
                <a:lnTo>
                  <a:pt x="398789" y="19183"/>
                </a:lnTo>
                <a:lnTo>
                  <a:pt x="399490" y="24031"/>
                </a:lnTo>
                <a:lnTo>
                  <a:pt x="398407" y="27102"/>
                </a:lnTo>
                <a:lnTo>
                  <a:pt x="392085" y="36221"/>
                </a:lnTo>
                <a:lnTo>
                  <a:pt x="390160" y="38800"/>
                </a:lnTo>
                <a:lnTo>
                  <a:pt x="389305" y="43333"/>
                </a:lnTo>
                <a:lnTo>
                  <a:pt x="389077" y="46320"/>
                </a:lnTo>
                <a:lnTo>
                  <a:pt x="387654" y="49581"/>
                </a:lnTo>
                <a:lnTo>
                  <a:pt x="382688" y="56591"/>
                </a:lnTo>
                <a:lnTo>
                  <a:pt x="379585" y="58969"/>
                </a:lnTo>
                <a:lnTo>
                  <a:pt x="376247" y="60554"/>
                </a:lnTo>
                <a:lnTo>
                  <a:pt x="372751" y="61610"/>
                </a:lnTo>
                <a:lnTo>
                  <a:pt x="370421" y="63585"/>
                </a:lnTo>
                <a:lnTo>
                  <a:pt x="368868" y="66171"/>
                </a:lnTo>
                <a:lnTo>
                  <a:pt x="367833" y="69165"/>
                </a:lnTo>
                <a:lnTo>
                  <a:pt x="363294" y="75879"/>
                </a:lnTo>
                <a:lnTo>
                  <a:pt x="360306" y="79447"/>
                </a:lnTo>
                <a:lnTo>
                  <a:pt x="354504" y="90716"/>
                </a:lnTo>
                <a:lnTo>
                  <a:pt x="346827" y="107118"/>
                </a:lnTo>
                <a:lnTo>
                  <a:pt x="337898" y="126943"/>
                </a:lnTo>
                <a:lnTo>
                  <a:pt x="330675" y="141430"/>
                </a:lnTo>
                <a:lnTo>
                  <a:pt x="324590" y="152358"/>
                </a:lnTo>
                <a:lnTo>
                  <a:pt x="319264" y="160913"/>
                </a:lnTo>
                <a:lnTo>
                  <a:pt x="315712" y="169156"/>
                </a:lnTo>
                <a:lnTo>
                  <a:pt x="313345" y="177192"/>
                </a:lnTo>
                <a:lnTo>
                  <a:pt x="311767" y="185090"/>
                </a:lnTo>
                <a:lnTo>
                  <a:pt x="308175" y="194164"/>
                </a:lnTo>
                <a:lnTo>
                  <a:pt x="303240" y="204024"/>
                </a:lnTo>
                <a:lnTo>
                  <a:pt x="297410" y="214407"/>
                </a:lnTo>
                <a:lnTo>
                  <a:pt x="290983" y="225139"/>
                </a:lnTo>
                <a:lnTo>
                  <a:pt x="277070" y="247224"/>
                </a:lnTo>
                <a:lnTo>
                  <a:pt x="271073" y="258447"/>
                </a:lnTo>
                <a:lnTo>
                  <a:pt x="265806" y="269739"/>
                </a:lnTo>
                <a:lnTo>
                  <a:pt x="254294" y="297035"/>
                </a:lnTo>
                <a:lnTo>
                  <a:pt x="252720" y="304154"/>
                </a:lnTo>
                <a:lnTo>
                  <a:pt x="251709" y="313005"/>
                </a:lnTo>
                <a:lnTo>
                  <a:pt x="251509" y="305628"/>
                </a:lnTo>
                <a:lnTo>
                  <a:pt x="251463" y="277008"/>
                </a:lnTo>
                <a:lnTo>
                  <a:pt x="252731" y="271953"/>
                </a:lnTo>
                <a:lnTo>
                  <a:pt x="254848" y="266043"/>
                </a:lnTo>
                <a:lnTo>
                  <a:pt x="257529" y="259563"/>
                </a:lnTo>
                <a:lnTo>
                  <a:pt x="260586" y="251434"/>
                </a:lnTo>
                <a:lnTo>
                  <a:pt x="267370" y="232240"/>
                </a:lnTo>
                <a:lnTo>
                  <a:pt x="270956" y="224328"/>
                </a:lnTo>
                <a:lnTo>
                  <a:pt x="274618" y="217783"/>
                </a:lnTo>
                <a:lnTo>
                  <a:pt x="278329" y="212150"/>
                </a:lnTo>
                <a:lnTo>
                  <a:pt x="282073" y="204584"/>
                </a:lnTo>
                <a:lnTo>
                  <a:pt x="285839" y="195731"/>
                </a:lnTo>
                <a:lnTo>
                  <a:pt x="289619" y="186018"/>
                </a:lnTo>
                <a:lnTo>
                  <a:pt x="294679" y="175733"/>
                </a:lnTo>
                <a:lnTo>
                  <a:pt x="300593" y="165067"/>
                </a:lnTo>
                <a:lnTo>
                  <a:pt x="307076" y="154146"/>
                </a:lnTo>
                <a:lnTo>
                  <a:pt x="312667" y="144325"/>
                </a:lnTo>
                <a:lnTo>
                  <a:pt x="322267" y="126640"/>
                </a:lnTo>
                <a:lnTo>
                  <a:pt x="338777" y="94590"/>
                </a:lnTo>
                <a:lnTo>
                  <a:pt x="346571" y="79135"/>
                </a:lnTo>
                <a:lnTo>
                  <a:pt x="350428" y="72728"/>
                </a:lnTo>
                <a:lnTo>
                  <a:pt x="354269" y="67186"/>
                </a:lnTo>
                <a:lnTo>
                  <a:pt x="361924" y="57643"/>
                </a:lnTo>
                <a:lnTo>
                  <a:pt x="369558" y="49167"/>
                </a:lnTo>
                <a:lnTo>
                  <a:pt x="374929" y="43324"/>
                </a:lnTo>
                <a:lnTo>
                  <a:pt x="375683" y="41234"/>
                </a:lnTo>
                <a:lnTo>
                  <a:pt x="376744" y="32224"/>
                </a:lnTo>
                <a:lnTo>
                  <a:pt x="376992" y="25171"/>
                </a:lnTo>
                <a:lnTo>
                  <a:pt x="375788" y="21512"/>
                </a:lnTo>
                <a:lnTo>
                  <a:pt x="371064" y="14059"/>
                </a:lnTo>
                <a:lnTo>
                  <a:pt x="367332" y="8791"/>
                </a:lnTo>
                <a:lnTo>
                  <a:pt x="365538" y="8052"/>
                </a:lnTo>
                <a:lnTo>
                  <a:pt x="356946" y="7012"/>
                </a:lnTo>
                <a:lnTo>
                  <a:pt x="349990" y="6768"/>
                </a:lnTo>
                <a:lnTo>
                  <a:pt x="320730" y="6631"/>
                </a:lnTo>
                <a:lnTo>
                  <a:pt x="306530" y="5342"/>
                </a:lnTo>
                <a:lnTo>
                  <a:pt x="290713" y="3213"/>
                </a:lnTo>
                <a:lnTo>
                  <a:pt x="273820" y="523"/>
                </a:lnTo>
                <a:lnTo>
                  <a:pt x="261287" y="0"/>
                </a:lnTo>
                <a:lnTo>
                  <a:pt x="251661" y="921"/>
                </a:lnTo>
                <a:lnTo>
                  <a:pt x="243974" y="2805"/>
                </a:lnTo>
                <a:lnTo>
                  <a:pt x="231230" y="5331"/>
                </a:lnTo>
                <a:lnTo>
                  <a:pt x="196749" y="11525"/>
                </a:lnTo>
                <a:lnTo>
                  <a:pt x="179427" y="14955"/>
                </a:lnTo>
                <a:lnTo>
                  <a:pt x="146632" y="22151"/>
                </a:lnTo>
                <a:lnTo>
                  <a:pt x="132045" y="25849"/>
                </a:lnTo>
                <a:lnTo>
                  <a:pt x="118510" y="29584"/>
                </a:lnTo>
                <a:lnTo>
                  <a:pt x="105677" y="33344"/>
                </a:lnTo>
                <a:lnTo>
                  <a:pt x="92042" y="34580"/>
                </a:lnTo>
                <a:lnTo>
                  <a:pt x="77872" y="34135"/>
                </a:lnTo>
                <a:lnTo>
                  <a:pt x="63344" y="32567"/>
                </a:lnTo>
                <a:lnTo>
                  <a:pt x="49850" y="31523"/>
                </a:lnTo>
                <a:lnTo>
                  <a:pt x="37043" y="30826"/>
                </a:lnTo>
                <a:lnTo>
                  <a:pt x="7317" y="29709"/>
                </a:lnTo>
                <a:lnTo>
                  <a:pt x="4878" y="30887"/>
                </a:lnTo>
                <a:lnTo>
                  <a:pt x="3253" y="32943"/>
                </a:lnTo>
                <a:lnTo>
                  <a:pt x="0" y="40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"/>
          <p:cNvSpPr/>
          <p:nvPr/>
        </p:nvSpPr>
        <p:spPr>
          <a:xfrm>
            <a:off x="5703709" y="4789169"/>
            <a:ext cx="148451" cy="124260"/>
          </a:xfrm>
          <a:custGeom>
            <a:avLst/>
            <a:gdLst/>
            <a:ahLst/>
            <a:cxnLst/>
            <a:rect l="0" t="0" r="0" b="0"/>
            <a:pathLst>
              <a:path w="148451" h="124260">
                <a:moveTo>
                  <a:pt x="11291" y="0"/>
                </a:moveTo>
                <a:lnTo>
                  <a:pt x="11291" y="32937"/>
                </a:lnTo>
                <a:lnTo>
                  <a:pt x="10020" y="39738"/>
                </a:lnTo>
                <a:lnTo>
                  <a:pt x="7904" y="46812"/>
                </a:lnTo>
                <a:lnTo>
                  <a:pt x="5223" y="54068"/>
                </a:lnTo>
                <a:lnTo>
                  <a:pt x="3436" y="62716"/>
                </a:lnTo>
                <a:lnTo>
                  <a:pt x="2244" y="72291"/>
                </a:lnTo>
                <a:lnTo>
                  <a:pt x="1449" y="82484"/>
                </a:lnTo>
                <a:lnTo>
                  <a:pt x="920" y="91819"/>
                </a:lnTo>
                <a:lnTo>
                  <a:pt x="0" y="120763"/>
                </a:lnTo>
                <a:lnTo>
                  <a:pt x="1224" y="122419"/>
                </a:lnTo>
                <a:lnTo>
                  <a:pt x="3309" y="123523"/>
                </a:lnTo>
                <a:lnTo>
                  <a:pt x="5970" y="124259"/>
                </a:lnTo>
                <a:lnTo>
                  <a:pt x="9014" y="123479"/>
                </a:lnTo>
                <a:lnTo>
                  <a:pt x="12313" y="121690"/>
                </a:lnTo>
                <a:lnTo>
                  <a:pt x="15782" y="119227"/>
                </a:lnTo>
                <a:lnTo>
                  <a:pt x="19365" y="117584"/>
                </a:lnTo>
                <a:lnTo>
                  <a:pt x="23023" y="116490"/>
                </a:lnTo>
                <a:lnTo>
                  <a:pt x="26732" y="115760"/>
                </a:lnTo>
                <a:lnTo>
                  <a:pt x="30475" y="115273"/>
                </a:lnTo>
                <a:lnTo>
                  <a:pt x="34240" y="114949"/>
                </a:lnTo>
                <a:lnTo>
                  <a:pt x="38021" y="114733"/>
                </a:lnTo>
                <a:lnTo>
                  <a:pt x="43080" y="113319"/>
                </a:lnTo>
                <a:lnTo>
                  <a:pt x="48994" y="111106"/>
                </a:lnTo>
                <a:lnTo>
                  <a:pt x="55476" y="108361"/>
                </a:lnTo>
                <a:lnTo>
                  <a:pt x="61068" y="105260"/>
                </a:lnTo>
                <a:lnTo>
                  <a:pt x="66065" y="101924"/>
                </a:lnTo>
                <a:lnTo>
                  <a:pt x="70667" y="98429"/>
                </a:lnTo>
                <a:lnTo>
                  <a:pt x="76275" y="96100"/>
                </a:lnTo>
                <a:lnTo>
                  <a:pt x="82554" y="94547"/>
                </a:lnTo>
                <a:lnTo>
                  <a:pt x="89280" y="93511"/>
                </a:lnTo>
                <a:lnTo>
                  <a:pt x="95033" y="91551"/>
                </a:lnTo>
                <a:lnTo>
                  <a:pt x="100139" y="88974"/>
                </a:lnTo>
                <a:lnTo>
                  <a:pt x="111391" y="81781"/>
                </a:lnTo>
                <a:lnTo>
                  <a:pt x="114854" y="81191"/>
                </a:lnTo>
                <a:lnTo>
                  <a:pt x="119703" y="80797"/>
                </a:lnTo>
                <a:lnTo>
                  <a:pt x="148450" y="80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"/>
          <p:cNvSpPr/>
          <p:nvPr/>
        </p:nvSpPr>
        <p:spPr>
          <a:xfrm>
            <a:off x="5806440" y="4754879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723" y="33882"/>
                </a:lnTo>
                <a:lnTo>
                  <a:pt x="10959" y="37828"/>
                </a:lnTo>
                <a:lnTo>
                  <a:pt x="11220" y="45599"/>
                </a:lnTo>
                <a:lnTo>
                  <a:pt x="11290" y="49450"/>
                </a:lnTo>
                <a:lnTo>
                  <a:pt x="12607" y="54556"/>
                </a:lnTo>
                <a:lnTo>
                  <a:pt x="14755" y="60501"/>
                </a:lnTo>
                <a:lnTo>
                  <a:pt x="17456" y="67004"/>
                </a:lnTo>
                <a:lnTo>
                  <a:pt x="20527" y="73880"/>
                </a:lnTo>
                <a:lnTo>
                  <a:pt x="27326" y="88292"/>
                </a:lnTo>
                <a:lnTo>
                  <a:pt x="29647" y="95692"/>
                </a:lnTo>
                <a:lnTo>
                  <a:pt x="31195" y="103165"/>
                </a:lnTo>
                <a:lnTo>
                  <a:pt x="32227" y="110687"/>
                </a:lnTo>
                <a:lnTo>
                  <a:pt x="34184" y="116971"/>
                </a:lnTo>
                <a:lnTo>
                  <a:pt x="36759" y="122431"/>
                </a:lnTo>
                <a:lnTo>
                  <a:pt x="39746" y="127341"/>
                </a:lnTo>
                <a:lnTo>
                  <a:pt x="41737" y="131884"/>
                </a:lnTo>
                <a:lnTo>
                  <a:pt x="43064" y="136183"/>
                </a:lnTo>
                <a:lnTo>
                  <a:pt x="43950" y="140319"/>
                </a:lnTo>
                <a:lnTo>
                  <a:pt x="45810" y="145616"/>
                </a:lnTo>
                <a:lnTo>
                  <a:pt x="48320" y="151688"/>
                </a:lnTo>
                <a:lnTo>
                  <a:pt x="51263" y="158275"/>
                </a:lnTo>
                <a:lnTo>
                  <a:pt x="54495" y="166477"/>
                </a:lnTo>
                <a:lnTo>
                  <a:pt x="61473" y="185750"/>
                </a:lnTo>
                <a:lnTo>
                  <a:pt x="63842" y="193684"/>
                </a:lnTo>
                <a:lnTo>
                  <a:pt x="65421" y="200242"/>
                </a:lnTo>
                <a:lnTo>
                  <a:pt x="66474" y="205885"/>
                </a:lnTo>
                <a:lnTo>
                  <a:pt x="67176" y="210917"/>
                </a:lnTo>
                <a:lnTo>
                  <a:pt x="67644" y="215542"/>
                </a:lnTo>
                <a:lnTo>
                  <a:pt x="67956" y="219894"/>
                </a:lnTo>
                <a:lnTo>
                  <a:pt x="68164" y="224067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"/>
          <p:cNvSpPr/>
          <p:nvPr/>
        </p:nvSpPr>
        <p:spPr>
          <a:xfrm>
            <a:off x="5875532" y="4766851"/>
            <a:ext cx="123088" cy="216012"/>
          </a:xfrm>
          <a:custGeom>
            <a:avLst/>
            <a:gdLst/>
            <a:ahLst/>
            <a:cxnLst/>
            <a:rect l="0" t="0" r="0" b="0"/>
            <a:pathLst>
              <a:path w="123088" h="216012">
                <a:moveTo>
                  <a:pt x="22347" y="10888"/>
                </a:moveTo>
                <a:lnTo>
                  <a:pt x="16280" y="23024"/>
                </a:lnTo>
                <a:lnTo>
                  <a:pt x="14492" y="30409"/>
                </a:lnTo>
                <a:lnTo>
                  <a:pt x="13301" y="39142"/>
                </a:lnTo>
                <a:lnTo>
                  <a:pt x="12506" y="48774"/>
                </a:lnTo>
                <a:lnTo>
                  <a:pt x="10707" y="59005"/>
                </a:lnTo>
                <a:lnTo>
                  <a:pt x="8237" y="69637"/>
                </a:lnTo>
                <a:lnTo>
                  <a:pt x="5321" y="80534"/>
                </a:lnTo>
                <a:lnTo>
                  <a:pt x="3376" y="91609"/>
                </a:lnTo>
                <a:lnTo>
                  <a:pt x="2080" y="102802"/>
                </a:lnTo>
                <a:lnTo>
                  <a:pt x="1216" y="114074"/>
                </a:lnTo>
                <a:lnTo>
                  <a:pt x="640" y="126669"/>
                </a:lnTo>
                <a:lnTo>
                  <a:pt x="0" y="154210"/>
                </a:lnTo>
                <a:lnTo>
                  <a:pt x="1099" y="166126"/>
                </a:lnTo>
                <a:lnTo>
                  <a:pt x="3102" y="176610"/>
                </a:lnTo>
                <a:lnTo>
                  <a:pt x="9374" y="199552"/>
                </a:lnTo>
                <a:lnTo>
                  <a:pt x="11158" y="202704"/>
                </a:lnTo>
                <a:lnTo>
                  <a:pt x="13618" y="206075"/>
                </a:lnTo>
                <a:lnTo>
                  <a:pt x="16528" y="209593"/>
                </a:lnTo>
                <a:lnTo>
                  <a:pt x="21008" y="211938"/>
                </a:lnTo>
                <a:lnTo>
                  <a:pt x="26535" y="213501"/>
                </a:lnTo>
                <a:lnTo>
                  <a:pt x="32759" y="214544"/>
                </a:lnTo>
                <a:lnTo>
                  <a:pt x="38178" y="215239"/>
                </a:lnTo>
                <a:lnTo>
                  <a:pt x="43062" y="215702"/>
                </a:lnTo>
                <a:lnTo>
                  <a:pt x="47587" y="216011"/>
                </a:lnTo>
                <a:lnTo>
                  <a:pt x="51874" y="214947"/>
                </a:lnTo>
                <a:lnTo>
                  <a:pt x="56002" y="212967"/>
                </a:lnTo>
                <a:lnTo>
                  <a:pt x="60024" y="210378"/>
                </a:lnTo>
                <a:lnTo>
                  <a:pt x="65245" y="207381"/>
                </a:lnTo>
                <a:lnTo>
                  <a:pt x="77820" y="200665"/>
                </a:lnTo>
                <a:lnTo>
                  <a:pt x="83459" y="197096"/>
                </a:lnTo>
                <a:lnTo>
                  <a:pt x="88489" y="193447"/>
                </a:lnTo>
                <a:lnTo>
                  <a:pt x="99618" y="184533"/>
                </a:lnTo>
                <a:lnTo>
                  <a:pt x="101801" y="181261"/>
                </a:lnTo>
                <a:lnTo>
                  <a:pt x="104527" y="176540"/>
                </a:lnTo>
                <a:lnTo>
                  <a:pt x="107614" y="170853"/>
                </a:lnTo>
                <a:lnTo>
                  <a:pt x="110942" y="165792"/>
                </a:lnTo>
                <a:lnTo>
                  <a:pt x="114430" y="161147"/>
                </a:lnTo>
                <a:lnTo>
                  <a:pt x="118026" y="156781"/>
                </a:lnTo>
                <a:lnTo>
                  <a:pt x="120423" y="151330"/>
                </a:lnTo>
                <a:lnTo>
                  <a:pt x="122022" y="145156"/>
                </a:lnTo>
                <a:lnTo>
                  <a:pt x="123087" y="138500"/>
                </a:lnTo>
                <a:lnTo>
                  <a:pt x="122527" y="127713"/>
                </a:lnTo>
                <a:lnTo>
                  <a:pt x="120884" y="114171"/>
                </a:lnTo>
                <a:lnTo>
                  <a:pt x="118519" y="98794"/>
                </a:lnTo>
                <a:lnTo>
                  <a:pt x="115672" y="84732"/>
                </a:lnTo>
                <a:lnTo>
                  <a:pt x="112504" y="71547"/>
                </a:lnTo>
                <a:lnTo>
                  <a:pt x="109122" y="58947"/>
                </a:lnTo>
                <a:lnTo>
                  <a:pt x="105597" y="49278"/>
                </a:lnTo>
                <a:lnTo>
                  <a:pt x="101977" y="41562"/>
                </a:lnTo>
                <a:lnTo>
                  <a:pt x="98294" y="35147"/>
                </a:lnTo>
                <a:lnTo>
                  <a:pt x="95839" y="29601"/>
                </a:lnTo>
                <a:lnTo>
                  <a:pt x="94202" y="24634"/>
                </a:lnTo>
                <a:lnTo>
                  <a:pt x="93111" y="20052"/>
                </a:lnTo>
                <a:lnTo>
                  <a:pt x="91113" y="16997"/>
                </a:lnTo>
                <a:lnTo>
                  <a:pt x="88511" y="14961"/>
                </a:lnTo>
                <a:lnTo>
                  <a:pt x="85506" y="13604"/>
                </a:lnTo>
                <a:lnTo>
                  <a:pt x="69143" y="5625"/>
                </a:lnTo>
                <a:lnTo>
                  <a:pt x="63704" y="3569"/>
                </a:lnTo>
                <a:lnTo>
                  <a:pt x="58808" y="2199"/>
                </a:lnTo>
                <a:lnTo>
                  <a:pt x="54275" y="1286"/>
                </a:lnTo>
                <a:lnTo>
                  <a:pt x="49983" y="676"/>
                </a:lnTo>
                <a:lnTo>
                  <a:pt x="45851" y="270"/>
                </a:lnTo>
                <a:lnTo>
                  <a:pt x="41826" y="0"/>
                </a:lnTo>
                <a:lnTo>
                  <a:pt x="36604" y="1089"/>
                </a:lnTo>
                <a:lnTo>
                  <a:pt x="30582" y="3086"/>
                </a:lnTo>
                <a:lnTo>
                  <a:pt x="10918" y="10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"/>
          <p:cNvSpPr/>
          <p:nvPr/>
        </p:nvSpPr>
        <p:spPr>
          <a:xfrm>
            <a:off x="6000901" y="4710857"/>
            <a:ext cx="100695" cy="84434"/>
          </a:xfrm>
          <a:custGeom>
            <a:avLst/>
            <a:gdLst/>
            <a:ahLst/>
            <a:cxnLst/>
            <a:rect l="0" t="0" r="0" b="0"/>
            <a:pathLst>
              <a:path w="100695" h="84434">
                <a:moveTo>
                  <a:pt x="22708" y="9732"/>
                </a:moveTo>
                <a:lnTo>
                  <a:pt x="12867" y="9732"/>
                </a:lnTo>
                <a:lnTo>
                  <a:pt x="11068" y="11002"/>
                </a:lnTo>
                <a:lnTo>
                  <a:pt x="8598" y="13119"/>
                </a:lnTo>
                <a:lnTo>
                  <a:pt x="5681" y="15801"/>
                </a:lnTo>
                <a:lnTo>
                  <a:pt x="3737" y="18858"/>
                </a:lnTo>
                <a:lnTo>
                  <a:pt x="2441" y="22166"/>
                </a:lnTo>
                <a:lnTo>
                  <a:pt x="360" y="30533"/>
                </a:lnTo>
                <a:lnTo>
                  <a:pt x="190" y="33759"/>
                </a:lnTo>
                <a:lnTo>
                  <a:pt x="0" y="44118"/>
                </a:lnTo>
                <a:lnTo>
                  <a:pt x="1219" y="49166"/>
                </a:lnTo>
                <a:lnTo>
                  <a:pt x="3303" y="53801"/>
                </a:lnTo>
                <a:lnTo>
                  <a:pt x="5961" y="58161"/>
                </a:lnTo>
                <a:lnTo>
                  <a:pt x="7734" y="62339"/>
                </a:lnTo>
                <a:lnTo>
                  <a:pt x="8916" y="66393"/>
                </a:lnTo>
                <a:lnTo>
                  <a:pt x="9703" y="70366"/>
                </a:lnTo>
                <a:lnTo>
                  <a:pt x="11498" y="73015"/>
                </a:lnTo>
                <a:lnTo>
                  <a:pt x="13965" y="74781"/>
                </a:lnTo>
                <a:lnTo>
                  <a:pt x="16880" y="75958"/>
                </a:lnTo>
                <a:lnTo>
                  <a:pt x="20092" y="78013"/>
                </a:lnTo>
                <a:lnTo>
                  <a:pt x="23504" y="80653"/>
                </a:lnTo>
                <a:lnTo>
                  <a:pt x="27049" y="83683"/>
                </a:lnTo>
                <a:lnTo>
                  <a:pt x="30682" y="84433"/>
                </a:lnTo>
                <a:lnTo>
                  <a:pt x="34374" y="83663"/>
                </a:lnTo>
                <a:lnTo>
                  <a:pt x="38106" y="81879"/>
                </a:lnTo>
                <a:lnTo>
                  <a:pt x="41863" y="80690"/>
                </a:lnTo>
                <a:lnTo>
                  <a:pt x="45638" y="79898"/>
                </a:lnTo>
                <a:lnTo>
                  <a:pt x="54754" y="78626"/>
                </a:lnTo>
                <a:lnTo>
                  <a:pt x="59312" y="75981"/>
                </a:lnTo>
                <a:lnTo>
                  <a:pt x="86325" y="58658"/>
                </a:lnTo>
                <a:lnTo>
                  <a:pt x="89249" y="55049"/>
                </a:lnTo>
                <a:lnTo>
                  <a:pt x="92470" y="50103"/>
                </a:lnTo>
                <a:lnTo>
                  <a:pt x="95886" y="44267"/>
                </a:lnTo>
                <a:lnTo>
                  <a:pt x="98163" y="37835"/>
                </a:lnTo>
                <a:lnTo>
                  <a:pt x="99682" y="31008"/>
                </a:lnTo>
                <a:lnTo>
                  <a:pt x="100694" y="23916"/>
                </a:lnTo>
                <a:lnTo>
                  <a:pt x="100099" y="19188"/>
                </a:lnTo>
                <a:lnTo>
                  <a:pt x="98432" y="16036"/>
                </a:lnTo>
                <a:lnTo>
                  <a:pt x="92700" y="10978"/>
                </a:lnTo>
                <a:lnTo>
                  <a:pt x="85639" y="4033"/>
                </a:lnTo>
                <a:lnTo>
                  <a:pt x="82442" y="2123"/>
                </a:lnTo>
                <a:lnTo>
                  <a:pt x="79041" y="850"/>
                </a:lnTo>
                <a:lnTo>
                  <a:pt x="75504" y="0"/>
                </a:lnTo>
                <a:lnTo>
                  <a:pt x="71875" y="704"/>
                </a:lnTo>
                <a:lnTo>
                  <a:pt x="68186" y="2444"/>
                </a:lnTo>
                <a:lnTo>
                  <a:pt x="64457" y="4873"/>
                </a:lnTo>
                <a:lnTo>
                  <a:pt x="60701" y="6493"/>
                </a:lnTo>
                <a:lnTo>
                  <a:pt x="56926" y="7573"/>
                </a:lnTo>
                <a:lnTo>
                  <a:pt x="45569" y="9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"/>
          <p:cNvSpPr/>
          <p:nvPr/>
        </p:nvSpPr>
        <p:spPr>
          <a:xfrm>
            <a:off x="5989320" y="4366259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6067" y="6069"/>
                </a:lnTo>
                <a:lnTo>
                  <a:pt x="7855" y="9126"/>
                </a:lnTo>
                <a:lnTo>
                  <a:pt x="9841" y="15909"/>
                </a:lnTo>
                <a:lnTo>
                  <a:pt x="10959" y="20801"/>
                </a:lnTo>
                <a:lnTo>
                  <a:pt x="11116" y="25298"/>
                </a:lnTo>
                <a:lnTo>
                  <a:pt x="11290" y="40454"/>
                </a:lnTo>
                <a:lnTo>
                  <a:pt x="12607" y="48559"/>
                </a:lnTo>
                <a:lnTo>
                  <a:pt x="14754" y="56503"/>
                </a:lnTo>
                <a:lnTo>
                  <a:pt x="17456" y="64339"/>
                </a:lnTo>
                <a:lnTo>
                  <a:pt x="19258" y="70833"/>
                </a:lnTo>
                <a:lnTo>
                  <a:pt x="20458" y="76432"/>
                </a:lnTo>
                <a:lnTo>
                  <a:pt x="21258" y="81435"/>
                </a:lnTo>
                <a:lnTo>
                  <a:pt x="28453" y="118815"/>
                </a:lnTo>
                <a:lnTo>
                  <a:pt x="30399" y="131280"/>
                </a:lnTo>
                <a:lnTo>
                  <a:pt x="31696" y="142130"/>
                </a:lnTo>
                <a:lnTo>
                  <a:pt x="32560" y="151903"/>
                </a:lnTo>
                <a:lnTo>
                  <a:pt x="34407" y="162229"/>
                </a:lnTo>
                <a:lnTo>
                  <a:pt x="36908" y="172923"/>
                </a:lnTo>
                <a:lnTo>
                  <a:pt x="43979" y="199258"/>
                </a:lnTo>
                <a:lnTo>
                  <a:pt x="44946" y="206246"/>
                </a:lnTo>
                <a:lnTo>
                  <a:pt x="45204" y="209888"/>
                </a:lnTo>
                <a:lnTo>
                  <a:pt x="46646" y="213585"/>
                </a:lnTo>
                <a:lnTo>
                  <a:pt x="48877" y="217320"/>
                </a:lnTo>
                <a:lnTo>
                  <a:pt x="51635" y="221080"/>
                </a:lnTo>
                <a:lnTo>
                  <a:pt x="53473" y="224857"/>
                </a:lnTo>
                <a:lnTo>
                  <a:pt x="54699" y="228645"/>
                </a:lnTo>
                <a:lnTo>
                  <a:pt x="55516" y="232440"/>
                </a:lnTo>
                <a:lnTo>
                  <a:pt x="57330" y="234970"/>
                </a:lnTo>
                <a:lnTo>
                  <a:pt x="59810" y="236657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"/>
          <p:cNvSpPr/>
          <p:nvPr/>
        </p:nvSpPr>
        <p:spPr>
          <a:xfrm>
            <a:off x="6092189" y="4309109"/>
            <a:ext cx="137162" cy="143197"/>
          </a:xfrm>
          <a:custGeom>
            <a:avLst/>
            <a:gdLst/>
            <a:ahLst/>
            <a:cxnLst/>
            <a:rect l="0" t="0" r="0" b="0"/>
            <a:pathLst>
              <a:path w="137162" h="143197">
                <a:moveTo>
                  <a:pt x="0" y="0"/>
                </a:moveTo>
                <a:lnTo>
                  <a:pt x="0" y="15909"/>
                </a:lnTo>
                <a:lnTo>
                  <a:pt x="1271" y="19496"/>
                </a:lnTo>
                <a:lnTo>
                  <a:pt x="3387" y="23158"/>
                </a:lnTo>
                <a:lnTo>
                  <a:pt x="6069" y="26868"/>
                </a:lnTo>
                <a:lnTo>
                  <a:pt x="7856" y="30612"/>
                </a:lnTo>
                <a:lnTo>
                  <a:pt x="9047" y="34378"/>
                </a:lnTo>
                <a:lnTo>
                  <a:pt x="9842" y="38159"/>
                </a:lnTo>
                <a:lnTo>
                  <a:pt x="9101" y="43220"/>
                </a:lnTo>
                <a:lnTo>
                  <a:pt x="7337" y="49133"/>
                </a:lnTo>
                <a:lnTo>
                  <a:pt x="4892" y="55616"/>
                </a:lnTo>
                <a:lnTo>
                  <a:pt x="3261" y="62477"/>
                </a:lnTo>
                <a:lnTo>
                  <a:pt x="2174" y="69591"/>
                </a:lnTo>
                <a:lnTo>
                  <a:pt x="1450" y="76875"/>
                </a:lnTo>
                <a:lnTo>
                  <a:pt x="966" y="83000"/>
                </a:lnTo>
                <a:lnTo>
                  <a:pt x="645" y="88353"/>
                </a:lnTo>
                <a:lnTo>
                  <a:pt x="430" y="93192"/>
                </a:lnTo>
                <a:lnTo>
                  <a:pt x="192" y="105342"/>
                </a:lnTo>
                <a:lnTo>
                  <a:pt x="12" y="134378"/>
                </a:lnTo>
                <a:lnTo>
                  <a:pt x="1278" y="136576"/>
                </a:lnTo>
                <a:lnTo>
                  <a:pt x="3392" y="139310"/>
                </a:lnTo>
                <a:lnTo>
                  <a:pt x="6071" y="142404"/>
                </a:lnTo>
                <a:lnTo>
                  <a:pt x="9128" y="143196"/>
                </a:lnTo>
                <a:lnTo>
                  <a:pt x="12436" y="142454"/>
                </a:lnTo>
                <a:lnTo>
                  <a:pt x="15911" y="140690"/>
                </a:lnTo>
                <a:lnTo>
                  <a:pt x="19497" y="139513"/>
                </a:lnTo>
                <a:lnTo>
                  <a:pt x="23158" y="138729"/>
                </a:lnTo>
                <a:lnTo>
                  <a:pt x="26869" y="138206"/>
                </a:lnTo>
                <a:lnTo>
                  <a:pt x="29343" y="136588"/>
                </a:lnTo>
                <a:lnTo>
                  <a:pt x="30992" y="134239"/>
                </a:lnTo>
                <a:lnTo>
                  <a:pt x="32091" y="131402"/>
                </a:lnTo>
                <a:lnTo>
                  <a:pt x="34094" y="129512"/>
                </a:lnTo>
                <a:lnTo>
                  <a:pt x="36700" y="128251"/>
                </a:lnTo>
                <a:lnTo>
                  <a:pt x="39707" y="127411"/>
                </a:lnTo>
                <a:lnTo>
                  <a:pt x="44251" y="125581"/>
                </a:lnTo>
                <a:lnTo>
                  <a:pt x="49821" y="123091"/>
                </a:lnTo>
                <a:lnTo>
                  <a:pt x="56075" y="120160"/>
                </a:lnTo>
                <a:lnTo>
                  <a:pt x="61513" y="116937"/>
                </a:lnTo>
                <a:lnTo>
                  <a:pt x="66409" y="113518"/>
                </a:lnTo>
                <a:lnTo>
                  <a:pt x="70942" y="109969"/>
                </a:lnTo>
                <a:lnTo>
                  <a:pt x="75235" y="107603"/>
                </a:lnTo>
                <a:lnTo>
                  <a:pt x="79367" y="106025"/>
                </a:lnTo>
                <a:lnTo>
                  <a:pt x="83391" y="104974"/>
                </a:lnTo>
                <a:lnTo>
                  <a:pt x="87345" y="103003"/>
                </a:lnTo>
                <a:lnTo>
                  <a:pt x="91250" y="100419"/>
                </a:lnTo>
                <a:lnTo>
                  <a:pt x="95123" y="97426"/>
                </a:lnTo>
                <a:lnTo>
                  <a:pt x="100246" y="95431"/>
                </a:lnTo>
                <a:lnTo>
                  <a:pt x="106201" y="94100"/>
                </a:lnTo>
                <a:lnTo>
                  <a:pt x="137161" y="914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"/>
          <p:cNvSpPr/>
          <p:nvPr/>
        </p:nvSpPr>
        <p:spPr>
          <a:xfrm>
            <a:off x="6172200" y="4297679"/>
            <a:ext cx="68580" cy="205741"/>
          </a:xfrm>
          <a:custGeom>
            <a:avLst/>
            <a:gdLst/>
            <a:ahLst/>
            <a:cxnLst/>
            <a:rect l="0" t="0" r="0" b="0"/>
            <a:pathLst>
              <a:path w="68580" h="205741">
                <a:moveTo>
                  <a:pt x="0" y="0"/>
                </a:moveTo>
                <a:lnTo>
                  <a:pt x="12136" y="18204"/>
                </a:lnTo>
                <a:lnTo>
                  <a:pt x="15710" y="27376"/>
                </a:lnTo>
                <a:lnTo>
                  <a:pt x="18093" y="37301"/>
                </a:lnTo>
                <a:lnTo>
                  <a:pt x="19682" y="47727"/>
                </a:lnTo>
                <a:lnTo>
                  <a:pt x="23281" y="63568"/>
                </a:lnTo>
                <a:lnTo>
                  <a:pt x="34054" y="104877"/>
                </a:lnTo>
                <a:lnTo>
                  <a:pt x="43921" y="139322"/>
                </a:lnTo>
                <a:lnTo>
                  <a:pt x="48331" y="153841"/>
                </a:lnTo>
                <a:lnTo>
                  <a:pt x="51270" y="164791"/>
                </a:lnTo>
                <a:lnTo>
                  <a:pt x="53230" y="173361"/>
                </a:lnTo>
                <a:lnTo>
                  <a:pt x="54536" y="180344"/>
                </a:lnTo>
                <a:lnTo>
                  <a:pt x="56677" y="185000"/>
                </a:lnTo>
                <a:lnTo>
                  <a:pt x="59375" y="188103"/>
                </a:lnTo>
                <a:lnTo>
                  <a:pt x="62443" y="190173"/>
                </a:lnTo>
                <a:lnTo>
                  <a:pt x="64489" y="192822"/>
                </a:lnTo>
                <a:lnTo>
                  <a:pt x="65852" y="195858"/>
                </a:lnTo>
                <a:lnTo>
                  <a:pt x="68579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"/>
          <p:cNvSpPr/>
          <p:nvPr/>
        </p:nvSpPr>
        <p:spPr>
          <a:xfrm>
            <a:off x="6240779" y="4280010"/>
            <a:ext cx="146931" cy="200064"/>
          </a:xfrm>
          <a:custGeom>
            <a:avLst/>
            <a:gdLst/>
            <a:ahLst/>
            <a:cxnLst/>
            <a:rect l="0" t="0" r="0" b="0"/>
            <a:pathLst>
              <a:path w="146931" h="200064">
                <a:moveTo>
                  <a:pt x="22860" y="29099"/>
                </a:moveTo>
                <a:lnTo>
                  <a:pt x="22860" y="161088"/>
                </a:lnTo>
                <a:lnTo>
                  <a:pt x="24131" y="166622"/>
                </a:lnTo>
                <a:lnTo>
                  <a:pt x="26247" y="170311"/>
                </a:lnTo>
                <a:lnTo>
                  <a:pt x="28929" y="172770"/>
                </a:lnTo>
                <a:lnTo>
                  <a:pt x="30716" y="175680"/>
                </a:lnTo>
                <a:lnTo>
                  <a:pt x="31907" y="178890"/>
                </a:lnTo>
                <a:lnTo>
                  <a:pt x="32702" y="182300"/>
                </a:lnTo>
                <a:lnTo>
                  <a:pt x="34501" y="184573"/>
                </a:lnTo>
                <a:lnTo>
                  <a:pt x="36971" y="186089"/>
                </a:lnTo>
                <a:lnTo>
                  <a:pt x="43992" y="188521"/>
                </a:lnTo>
                <a:lnTo>
                  <a:pt x="48339" y="192240"/>
                </a:lnTo>
                <a:lnTo>
                  <a:pt x="55410" y="198908"/>
                </a:lnTo>
                <a:lnTo>
                  <a:pt x="59764" y="199820"/>
                </a:lnTo>
                <a:lnTo>
                  <a:pt x="62703" y="200063"/>
                </a:lnTo>
                <a:lnTo>
                  <a:pt x="67202" y="198955"/>
                </a:lnTo>
                <a:lnTo>
                  <a:pt x="72742" y="196947"/>
                </a:lnTo>
                <a:lnTo>
                  <a:pt x="78974" y="194338"/>
                </a:lnTo>
                <a:lnTo>
                  <a:pt x="84400" y="191329"/>
                </a:lnTo>
                <a:lnTo>
                  <a:pt x="89287" y="188052"/>
                </a:lnTo>
                <a:lnTo>
                  <a:pt x="93814" y="184598"/>
                </a:lnTo>
                <a:lnTo>
                  <a:pt x="99373" y="178485"/>
                </a:lnTo>
                <a:lnTo>
                  <a:pt x="105619" y="170600"/>
                </a:lnTo>
                <a:lnTo>
                  <a:pt x="112323" y="161533"/>
                </a:lnTo>
                <a:lnTo>
                  <a:pt x="118062" y="155489"/>
                </a:lnTo>
                <a:lnTo>
                  <a:pt x="123158" y="151459"/>
                </a:lnTo>
                <a:lnTo>
                  <a:pt x="127826" y="148772"/>
                </a:lnTo>
                <a:lnTo>
                  <a:pt x="130937" y="145711"/>
                </a:lnTo>
                <a:lnTo>
                  <a:pt x="133012" y="142401"/>
                </a:lnTo>
                <a:lnTo>
                  <a:pt x="134395" y="138924"/>
                </a:lnTo>
                <a:lnTo>
                  <a:pt x="135317" y="135335"/>
                </a:lnTo>
                <a:lnTo>
                  <a:pt x="135931" y="131674"/>
                </a:lnTo>
                <a:lnTo>
                  <a:pt x="136341" y="127962"/>
                </a:lnTo>
                <a:lnTo>
                  <a:pt x="137885" y="122948"/>
                </a:lnTo>
                <a:lnTo>
                  <a:pt x="140183" y="117065"/>
                </a:lnTo>
                <a:lnTo>
                  <a:pt x="142985" y="110603"/>
                </a:lnTo>
                <a:lnTo>
                  <a:pt x="144854" y="102486"/>
                </a:lnTo>
                <a:lnTo>
                  <a:pt x="146099" y="93263"/>
                </a:lnTo>
                <a:lnTo>
                  <a:pt x="146930" y="83305"/>
                </a:lnTo>
                <a:lnTo>
                  <a:pt x="146214" y="74127"/>
                </a:lnTo>
                <a:lnTo>
                  <a:pt x="144466" y="65468"/>
                </a:lnTo>
                <a:lnTo>
                  <a:pt x="142031" y="57155"/>
                </a:lnTo>
                <a:lnTo>
                  <a:pt x="139138" y="50343"/>
                </a:lnTo>
                <a:lnTo>
                  <a:pt x="135938" y="44532"/>
                </a:lnTo>
                <a:lnTo>
                  <a:pt x="127747" y="32148"/>
                </a:lnTo>
                <a:lnTo>
                  <a:pt x="123240" y="27068"/>
                </a:lnTo>
                <a:lnTo>
                  <a:pt x="120260" y="23935"/>
                </a:lnTo>
                <a:lnTo>
                  <a:pt x="117004" y="21846"/>
                </a:lnTo>
                <a:lnTo>
                  <a:pt x="113562" y="20454"/>
                </a:lnTo>
                <a:lnTo>
                  <a:pt x="109999" y="19526"/>
                </a:lnTo>
                <a:lnTo>
                  <a:pt x="106352" y="17637"/>
                </a:lnTo>
                <a:lnTo>
                  <a:pt x="102652" y="15108"/>
                </a:lnTo>
                <a:lnTo>
                  <a:pt x="98915" y="12152"/>
                </a:lnTo>
                <a:lnTo>
                  <a:pt x="95153" y="10181"/>
                </a:lnTo>
                <a:lnTo>
                  <a:pt x="91375" y="8867"/>
                </a:lnTo>
                <a:lnTo>
                  <a:pt x="87587" y="7991"/>
                </a:lnTo>
                <a:lnTo>
                  <a:pt x="82521" y="6137"/>
                </a:lnTo>
                <a:lnTo>
                  <a:pt x="76605" y="3631"/>
                </a:lnTo>
                <a:lnTo>
                  <a:pt x="70120" y="691"/>
                </a:lnTo>
                <a:lnTo>
                  <a:pt x="61987" y="0"/>
                </a:lnTo>
                <a:lnTo>
                  <a:pt x="52755" y="810"/>
                </a:lnTo>
                <a:lnTo>
                  <a:pt x="42790" y="2620"/>
                </a:lnTo>
                <a:lnTo>
                  <a:pt x="34877" y="3826"/>
                </a:lnTo>
                <a:lnTo>
                  <a:pt x="28331" y="4631"/>
                </a:lnTo>
                <a:lnTo>
                  <a:pt x="22698" y="5167"/>
                </a:lnTo>
                <a:lnTo>
                  <a:pt x="17672" y="5525"/>
                </a:lnTo>
                <a:lnTo>
                  <a:pt x="13052" y="5763"/>
                </a:lnTo>
                <a:lnTo>
                  <a:pt x="0" y="176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"/>
          <p:cNvSpPr/>
          <p:nvPr/>
        </p:nvSpPr>
        <p:spPr>
          <a:xfrm>
            <a:off x="6355079" y="4194809"/>
            <a:ext cx="102304" cy="112461"/>
          </a:xfrm>
          <a:custGeom>
            <a:avLst/>
            <a:gdLst/>
            <a:ahLst/>
            <a:cxnLst/>
            <a:rect l="0" t="0" r="0" b="0"/>
            <a:pathLst>
              <a:path w="102304" h="112461">
                <a:moveTo>
                  <a:pt x="45721" y="0"/>
                </a:moveTo>
                <a:lnTo>
                  <a:pt x="26038" y="19683"/>
                </a:lnTo>
                <a:lnTo>
                  <a:pt x="24979" y="22012"/>
                </a:lnTo>
                <a:lnTo>
                  <a:pt x="24273" y="24835"/>
                </a:lnTo>
                <a:lnTo>
                  <a:pt x="23802" y="27987"/>
                </a:lnTo>
                <a:lnTo>
                  <a:pt x="22218" y="31358"/>
                </a:lnTo>
                <a:lnTo>
                  <a:pt x="19892" y="34875"/>
                </a:lnTo>
                <a:lnTo>
                  <a:pt x="17071" y="38491"/>
                </a:lnTo>
                <a:lnTo>
                  <a:pt x="15191" y="43441"/>
                </a:lnTo>
                <a:lnTo>
                  <a:pt x="13938" y="49280"/>
                </a:lnTo>
                <a:lnTo>
                  <a:pt x="13102" y="55714"/>
                </a:lnTo>
                <a:lnTo>
                  <a:pt x="12545" y="62543"/>
                </a:lnTo>
                <a:lnTo>
                  <a:pt x="12173" y="69635"/>
                </a:lnTo>
                <a:lnTo>
                  <a:pt x="11926" y="76903"/>
                </a:lnTo>
                <a:lnTo>
                  <a:pt x="13031" y="83019"/>
                </a:lnTo>
                <a:lnTo>
                  <a:pt x="15037" y="88366"/>
                </a:lnTo>
                <a:lnTo>
                  <a:pt x="21315" y="100005"/>
                </a:lnTo>
                <a:lnTo>
                  <a:pt x="23101" y="102230"/>
                </a:lnTo>
                <a:lnTo>
                  <a:pt x="25560" y="104984"/>
                </a:lnTo>
                <a:lnTo>
                  <a:pt x="28471" y="108089"/>
                </a:lnTo>
                <a:lnTo>
                  <a:pt x="31681" y="110160"/>
                </a:lnTo>
                <a:lnTo>
                  <a:pt x="35091" y="111540"/>
                </a:lnTo>
                <a:lnTo>
                  <a:pt x="38634" y="112460"/>
                </a:lnTo>
                <a:lnTo>
                  <a:pt x="42266" y="111804"/>
                </a:lnTo>
                <a:lnTo>
                  <a:pt x="45958" y="110096"/>
                </a:lnTo>
                <a:lnTo>
                  <a:pt x="54940" y="104298"/>
                </a:lnTo>
                <a:lnTo>
                  <a:pt x="56947" y="102552"/>
                </a:lnTo>
                <a:lnTo>
                  <a:pt x="59555" y="100118"/>
                </a:lnTo>
                <a:lnTo>
                  <a:pt x="67109" y="92757"/>
                </a:lnTo>
                <a:lnTo>
                  <a:pt x="96410" y="63605"/>
                </a:lnTo>
                <a:lnTo>
                  <a:pt x="98563" y="60183"/>
                </a:lnTo>
                <a:lnTo>
                  <a:pt x="99999" y="56633"/>
                </a:lnTo>
                <a:lnTo>
                  <a:pt x="100956" y="52995"/>
                </a:lnTo>
                <a:lnTo>
                  <a:pt x="101595" y="49300"/>
                </a:lnTo>
                <a:lnTo>
                  <a:pt x="102020" y="45567"/>
                </a:lnTo>
                <a:lnTo>
                  <a:pt x="102303" y="41808"/>
                </a:lnTo>
                <a:lnTo>
                  <a:pt x="101223" y="38032"/>
                </a:lnTo>
                <a:lnTo>
                  <a:pt x="99232" y="34245"/>
                </a:lnTo>
                <a:lnTo>
                  <a:pt x="96634" y="30450"/>
                </a:lnTo>
                <a:lnTo>
                  <a:pt x="93633" y="26650"/>
                </a:lnTo>
                <a:lnTo>
                  <a:pt x="90363" y="22847"/>
                </a:lnTo>
                <a:lnTo>
                  <a:pt x="86911" y="19041"/>
                </a:lnTo>
                <a:lnTo>
                  <a:pt x="82071" y="16505"/>
                </a:lnTo>
                <a:lnTo>
                  <a:pt x="76305" y="14813"/>
                </a:lnTo>
                <a:lnTo>
                  <a:pt x="69919" y="13686"/>
                </a:lnTo>
                <a:lnTo>
                  <a:pt x="64393" y="11664"/>
                </a:lnTo>
                <a:lnTo>
                  <a:pt x="59439" y="9046"/>
                </a:lnTo>
                <a:lnTo>
                  <a:pt x="54866" y="6031"/>
                </a:lnTo>
                <a:lnTo>
                  <a:pt x="50547" y="4021"/>
                </a:lnTo>
                <a:lnTo>
                  <a:pt x="46398" y="2681"/>
                </a:lnTo>
                <a:lnTo>
                  <a:pt x="42362" y="1787"/>
                </a:lnTo>
                <a:lnTo>
                  <a:pt x="38402" y="1192"/>
                </a:lnTo>
                <a:lnTo>
                  <a:pt x="34491" y="794"/>
                </a:lnTo>
                <a:lnTo>
                  <a:pt x="30614" y="530"/>
                </a:lnTo>
                <a:lnTo>
                  <a:pt x="26760" y="1624"/>
                </a:lnTo>
                <a:lnTo>
                  <a:pt x="22920" y="3623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"/>
          <p:cNvSpPr/>
          <p:nvPr/>
        </p:nvSpPr>
        <p:spPr>
          <a:xfrm>
            <a:off x="5520690" y="4526279"/>
            <a:ext cx="34249" cy="285751"/>
          </a:xfrm>
          <a:custGeom>
            <a:avLst/>
            <a:gdLst/>
            <a:ahLst/>
            <a:cxnLst/>
            <a:rect l="0" t="0" r="0" b="0"/>
            <a:pathLst>
              <a:path w="34249" h="285751">
                <a:moveTo>
                  <a:pt x="22860" y="0"/>
                </a:moveTo>
                <a:lnTo>
                  <a:pt x="22860" y="25751"/>
                </a:lnTo>
                <a:lnTo>
                  <a:pt x="24130" y="29867"/>
                </a:lnTo>
                <a:lnTo>
                  <a:pt x="26246" y="33882"/>
                </a:lnTo>
                <a:lnTo>
                  <a:pt x="28927" y="37828"/>
                </a:lnTo>
                <a:lnTo>
                  <a:pt x="30714" y="44269"/>
                </a:lnTo>
                <a:lnTo>
                  <a:pt x="31906" y="52373"/>
                </a:lnTo>
                <a:lnTo>
                  <a:pt x="32701" y="61585"/>
                </a:lnTo>
                <a:lnTo>
                  <a:pt x="33231" y="70267"/>
                </a:lnTo>
                <a:lnTo>
                  <a:pt x="33819" y="86687"/>
                </a:lnTo>
                <a:lnTo>
                  <a:pt x="34150" y="104143"/>
                </a:lnTo>
                <a:lnTo>
                  <a:pt x="34248" y="123427"/>
                </a:lnTo>
                <a:lnTo>
                  <a:pt x="32992" y="139434"/>
                </a:lnTo>
                <a:lnTo>
                  <a:pt x="28210" y="187701"/>
                </a:lnTo>
                <a:lnTo>
                  <a:pt x="25156" y="206414"/>
                </a:lnTo>
                <a:lnTo>
                  <a:pt x="21851" y="220160"/>
                </a:lnTo>
                <a:lnTo>
                  <a:pt x="18377" y="230593"/>
                </a:lnTo>
                <a:lnTo>
                  <a:pt x="16061" y="238819"/>
                </a:lnTo>
                <a:lnTo>
                  <a:pt x="14517" y="245573"/>
                </a:lnTo>
                <a:lnTo>
                  <a:pt x="13488" y="251345"/>
                </a:lnTo>
                <a:lnTo>
                  <a:pt x="11532" y="256464"/>
                </a:lnTo>
                <a:lnTo>
                  <a:pt x="8958" y="261146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"/>
          <p:cNvSpPr/>
          <p:nvPr/>
        </p:nvSpPr>
        <p:spPr>
          <a:xfrm>
            <a:off x="6572250" y="4011929"/>
            <a:ext cx="285751" cy="114301"/>
          </a:xfrm>
          <a:custGeom>
            <a:avLst/>
            <a:gdLst/>
            <a:ahLst/>
            <a:cxnLst/>
            <a:rect l="0" t="0" r="0" b="0"/>
            <a:pathLst>
              <a:path w="285751" h="114301">
                <a:moveTo>
                  <a:pt x="0" y="0"/>
                </a:moveTo>
                <a:lnTo>
                  <a:pt x="0" y="9842"/>
                </a:lnTo>
                <a:lnTo>
                  <a:pt x="1270" y="11642"/>
                </a:lnTo>
                <a:lnTo>
                  <a:pt x="3386" y="14111"/>
                </a:lnTo>
                <a:lnTo>
                  <a:pt x="6067" y="17028"/>
                </a:lnTo>
                <a:lnTo>
                  <a:pt x="11665" y="21512"/>
                </a:lnTo>
                <a:lnTo>
                  <a:pt x="19206" y="27041"/>
                </a:lnTo>
                <a:lnTo>
                  <a:pt x="28044" y="33268"/>
                </a:lnTo>
                <a:lnTo>
                  <a:pt x="36476" y="38689"/>
                </a:lnTo>
                <a:lnTo>
                  <a:pt x="44637" y="43573"/>
                </a:lnTo>
                <a:lnTo>
                  <a:pt x="52618" y="48099"/>
                </a:lnTo>
                <a:lnTo>
                  <a:pt x="59209" y="51116"/>
                </a:lnTo>
                <a:lnTo>
                  <a:pt x="64872" y="53127"/>
                </a:lnTo>
                <a:lnTo>
                  <a:pt x="69918" y="54468"/>
                </a:lnTo>
                <a:lnTo>
                  <a:pt x="75822" y="56632"/>
                </a:lnTo>
                <a:lnTo>
                  <a:pt x="82298" y="59345"/>
                </a:lnTo>
                <a:lnTo>
                  <a:pt x="89155" y="62423"/>
                </a:lnTo>
                <a:lnTo>
                  <a:pt x="94997" y="64476"/>
                </a:lnTo>
                <a:lnTo>
                  <a:pt x="100161" y="65844"/>
                </a:lnTo>
                <a:lnTo>
                  <a:pt x="104874" y="66756"/>
                </a:lnTo>
                <a:lnTo>
                  <a:pt x="110556" y="68635"/>
                </a:lnTo>
                <a:lnTo>
                  <a:pt x="116884" y="71157"/>
                </a:lnTo>
                <a:lnTo>
                  <a:pt x="123642" y="74108"/>
                </a:lnTo>
                <a:lnTo>
                  <a:pt x="131958" y="77345"/>
                </a:lnTo>
                <a:lnTo>
                  <a:pt x="151358" y="84329"/>
                </a:lnTo>
                <a:lnTo>
                  <a:pt x="159325" y="86700"/>
                </a:lnTo>
                <a:lnTo>
                  <a:pt x="165906" y="88280"/>
                </a:lnTo>
                <a:lnTo>
                  <a:pt x="171564" y="89334"/>
                </a:lnTo>
                <a:lnTo>
                  <a:pt x="177876" y="91306"/>
                </a:lnTo>
                <a:lnTo>
                  <a:pt x="184624" y="93891"/>
                </a:lnTo>
                <a:lnTo>
                  <a:pt x="191663" y="96884"/>
                </a:lnTo>
                <a:lnTo>
                  <a:pt x="197625" y="98880"/>
                </a:lnTo>
                <a:lnTo>
                  <a:pt x="202869" y="100210"/>
                </a:lnTo>
                <a:lnTo>
                  <a:pt x="207636" y="101097"/>
                </a:lnTo>
                <a:lnTo>
                  <a:pt x="213354" y="101688"/>
                </a:lnTo>
                <a:lnTo>
                  <a:pt x="219706" y="102082"/>
                </a:lnTo>
                <a:lnTo>
                  <a:pt x="226480" y="102345"/>
                </a:lnTo>
                <a:lnTo>
                  <a:pt x="233536" y="103790"/>
                </a:lnTo>
                <a:lnTo>
                  <a:pt x="240781" y="106024"/>
                </a:lnTo>
                <a:lnTo>
                  <a:pt x="248150" y="108783"/>
                </a:lnTo>
                <a:lnTo>
                  <a:pt x="255603" y="110622"/>
                </a:lnTo>
                <a:lnTo>
                  <a:pt x="263112" y="111848"/>
                </a:lnTo>
                <a:lnTo>
                  <a:pt x="285750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"/>
          <p:cNvSpPr/>
          <p:nvPr/>
        </p:nvSpPr>
        <p:spPr>
          <a:xfrm>
            <a:off x="5223509" y="4434839"/>
            <a:ext cx="114006" cy="159200"/>
          </a:xfrm>
          <a:custGeom>
            <a:avLst/>
            <a:gdLst/>
            <a:ahLst/>
            <a:cxnLst/>
            <a:rect l="0" t="0" r="0" b="0"/>
            <a:pathLst>
              <a:path w="114006" h="159200">
                <a:moveTo>
                  <a:pt x="0" y="0"/>
                </a:moveTo>
                <a:lnTo>
                  <a:pt x="36710" y="0"/>
                </a:lnTo>
                <a:lnTo>
                  <a:pt x="39713" y="1270"/>
                </a:lnTo>
                <a:lnTo>
                  <a:pt x="41716" y="3387"/>
                </a:lnTo>
                <a:lnTo>
                  <a:pt x="43051" y="6069"/>
                </a:lnTo>
                <a:lnTo>
                  <a:pt x="45210" y="7856"/>
                </a:lnTo>
                <a:lnTo>
                  <a:pt x="47921" y="9047"/>
                </a:lnTo>
                <a:lnTo>
                  <a:pt x="50997" y="9842"/>
                </a:lnTo>
                <a:lnTo>
                  <a:pt x="54318" y="11641"/>
                </a:lnTo>
                <a:lnTo>
                  <a:pt x="57802" y="14111"/>
                </a:lnTo>
                <a:lnTo>
                  <a:pt x="66451" y="21132"/>
                </a:lnTo>
                <a:lnTo>
                  <a:pt x="68431" y="21708"/>
                </a:lnTo>
                <a:lnTo>
                  <a:pt x="71021" y="22092"/>
                </a:lnTo>
                <a:lnTo>
                  <a:pt x="74017" y="22348"/>
                </a:lnTo>
                <a:lnTo>
                  <a:pt x="77285" y="23789"/>
                </a:lnTo>
                <a:lnTo>
                  <a:pt x="80733" y="26020"/>
                </a:lnTo>
                <a:lnTo>
                  <a:pt x="84303" y="28777"/>
                </a:lnTo>
                <a:lnTo>
                  <a:pt x="86682" y="31885"/>
                </a:lnTo>
                <a:lnTo>
                  <a:pt x="88268" y="35226"/>
                </a:lnTo>
                <a:lnTo>
                  <a:pt x="89326" y="38725"/>
                </a:lnTo>
                <a:lnTo>
                  <a:pt x="92571" y="44867"/>
                </a:lnTo>
                <a:lnTo>
                  <a:pt x="97274" y="52771"/>
                </a:lnTo>
                <a:lnTo>
                  <a:pt x="102949" y="61851"/>
                </a:lnTo>
                <a:lnTo>
                  <a:pt x="106733" y="70444"/>
                </a:lnTo>
                <a:lnTo>
                  <a:pt x="109256" y="78713"/>
                </a:lnTo>
                <a:lnTo>
                  <a:pt x="110937" y="86765"/>
                </a:lnTo>
                <a:lnTo>
                  <a:pt x="112058" y="98484"/>
                </a:lnTo>
                <a:lnTo>
                  <a:pt x="112806" y="112646"/>
                </a:lnTo>
                <a:lnTo>
                  <a:pt x="114005" y="150662"/>
                </a:lnTo>
                <a:lnTo>
                  <a:pt x="112834" y="153782"/>
                </a:lnTo>
                <a:lnTo>
                  <a:pt x="110783" y="155861"/>
                </a:lnTo>
                <a:lnTo>
                  <a:pt x="104434" y="159199"/>
                </a:lnTo>
                <a:lnTo>
                  <a:pt x="103913" y="158203"/>
                </a:lnTo>
                <a:lnTo>
                  <a:pt x="103334" y="153709"/>
                </a:lnTo>
                <a:lnTo>
                  <a:pt x="103076" y="133932"/>
                </a:lnTo>
                <a:lnTo>
                  <a:pt x="102911" y="93766"/>
                </a:lnTo>
                <a:lnTo>
                  <a:pt x="101627" y="86641"/>
                </a:lnTo>
                <a:lnTo>
                  <a:pt x="99502" y="79351"/>
                </a:lnTo>
                <a:lnTo>
                  <a:pt x="96815" y="71951"/>
                </a:lnTo>
                <a:lnTo>
                  <a:pt x="93754" y="65747"/>
                </a:lnTo>
                <a:lnTo>
                  <a:pt x="90442" y="60342"/>
                </a:lnTo>
                <a:lnTo>
                  <a:pt x="86965" y="55468"/>
                </a:lnTo>
                <a:lnTo>
                  <a:pt x="83377" y="50949"/>
                </a:lnTo>
                <a:lnTo>
                  <a:pt x="79715" y="46666"/>
                </a:lnTo>
                <a:lnTo>
                  <a:pt x="76003" y="42541"/>
                </a:lnTo>
                <a:lnTo>
                  <a:pt x="72259" y="39791"/>
                </a:lnTo>
                <a:lnTo>
                  <a:pt x="68493" y="37958"/>
                </a:lnTo>
                <a:lnTo>
                  <a:pt x="64712" y="36735"/>
                </a:lnTo>
                <a:lnTo>
                  <a:pt x="60921" y="34650"/>
                </a:lnTo>
                <a:lnTo>
                  <a:pt x="57125" y="31990"/>
                </a:lnTo>
                <a:lnTo>
                  <a:pt x="53323" y="28947"/>
                </a:lnTo>
                <a:lnTo>
                  <a:pt x="49519" y="26918"/>
                </a:lnTo>
                <a:lnTo>
                  <a:pt x="45713" y="25565"/>
                </a:lnTo>
                <a:lnTo>
                  <a:pt x="41906" y="24664"/>
                </a:lnTo>
                <a:lnTo>
                  <a:pt x="38097" y="24063"/>
                </a:lnTo>
                <a:lnTo>
                  <a:pt x="34289" y="23662"/>
                </a:lnTo>
                <a:lnTo>
                  <a:pt x="22861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"/>
          <p:cNvSpPr/>
          <p:nvPr/>
        </p:nvSpPr>
        <p:spPr>
          <a:xfrm>
            <a:off x="6880859" y="3406139"/>
            <a:ext cx="148592" cy="182882"/>
          </a:xfrm>
          <a:custGeom>
            <a:avLst/>
            <a:gdLst/>
            <a:ahLst/>
            <a:cxnLst/>
            <a:rect l="0" t="0" r="0" b="0"/>
            <a:pathLst>
              <a:path w="148592" h="182882">
                <a:moveTo>
                  <a:pt x="0" y="0"/>
                </a:moveTo>
                <a:lnTo>
                  <a:pt x="0" y="70349"/>
                </a:lnTo>
                <a:lnTo>
                  <a:pt x="1271" y="76109"/>
                </a:lnTo>
                <a:lnTo>
                  <a:pt x="3388" y="82489"/>
                </a:lnTo>
                <a:lnTo>
                  <a:pt x="6068" y="89283"/>
                </a:lnTo>
                <a:lnTo>
                  <a:pt x="7856" y="95082"/>
                </a:lnTo>
                <a:lnTo>
                  <a:pt x="9047" y="100218"/>
                </a:lnTo>
                <a:lnTo>
                  <a:pt x="9842" y="104912"/>
                </a:lnTo>
                <a:lnTo>
                  <a:pt x="11641" y="109312"/>
                </a:lnTo>
                <a:lnTo>
                  <a:pt x="14111" y="113515"/>
                </a:lnTo>
                <a:lnTo>
                  <a:pt x="21132" y="123318"/>
                </a:lnTo>
                <a:lnTo>
                  <a:pt x="34484" y="143219"/>
                </a:lnTo>
                <a:lnTo>
                  <a:pt x="40769" y="150089"/>
                </a:lnTo>
                <a:lnTo>
                  <a:pt x="47500" y="155940"/>
                </a:lnTo>
                <a:lnTo>
                  <a:pt x="54526" y="161110"/>
                </a:lnTo>
                <a:lnTo>
                  <a:pt x="61752" y="164557"/>
                </a:lnTo>
                <a:lnTo>
                  <a:pt x="69108" y="166855"/>
                </a:lnTo>
                <a:lnTo>
                  <a:pt x="76551" y="168387"/>
                </a:lnTo>
                <a:lnTo>
                  <a:pt x="84055" y="169408"/>
                </a:lnTo>
                <a:lnTo>
                  <a:pt x="91597" y="170089"/>
                </a:lnTo>
                <a:lnTo>
                  <a:pt x="105480" y="170845"/>
                </a:lnTo>
                <a:lnTo>
                  <a:pt x="125474" y="171443"/>
                </a:lnTo>
                <a:lnTo>
                  <a:pt x="129004" y="174834"/>
                </a:lnTo>
                <a:lnTo>
                  <a:pt x="131723" y="177516"/>
                </a:lnTo>
                <a:lnTo>
                  <a:pt x="134805" y="179304"/>
                </a:lnTo>
                <a:lnTo>
                  <a:pt x="138130" y="180496"/>
                </a:lnTo>
                <a:lnTo>
                  <a:pt x="148591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"/>
          <p:cNvSpPr/>
          <p:nvPr/>
        </p:nvSpPr>
        <p:spPr>
          <a:xfrm>
            <a:off x="6783923" y="3589020"/>
            <a:ext cx="314108" cy="308408"/>
          </a:xfrm>
          <a:custGeom>
            <a:avLst/>
            <a:gdLst/>
            <a:ahLst/>
            <a:cxnLst/>
            <a:rect l="0" t="0" r="0" b="0"/>
            <a:pathLst>
              <a:path w="314108" h="308408">
                <a:moveTo>
                  <a:pt x="39786" y="0"/>
                </a:moveTo>
                <a:lnTo>
                  <a:pt x="33719" y="6067"/>
                </a:lnTo>
                <a:lnTo>
                  <a:pt x="31931" y="9125"/>
                </a:lnTo>
                <a:lnTo>
                  <a:pt x="29945" y="15909"/>
                </a:lnTo>
                <a:lnTo>
                  <a:pt x="25676" y="23157"/>
                </a:lnTo>
                <a:lnTo>
                  <a:pt x="18655" y="32091"/>
                </a:lnTo>
                <a:lnTo>
                  <a:pt x="17695" y="40086"/>
                </a:lnTo>
                <a:lnTo>
                  <a:pt x="17439" y="45774"/>
                </a:lnTo>
                <a:lnTo>
                  <a:pt x="15998" y="54645"/>
                </a:lnTo>
                <a:lnTo>
                  <a:pt x="13768" y="65640"/>
                </a:lnTo>
                <a:lnTo>
                  <a:pt x="7902" y="91403"/>
                </a:lnTo>
                <a:lnTo>
                  <a:pt x="1063" y="119786"/>
                </a:lnTo>
                <a:lnTo>
                  <a:pt x="0" y="137007"/>
                </a:lnTo>
                <a:lnTo>
                  <a:pt x="563" y="156108"/>
                </a:lnTo>
                <a:lnTo>
                  <a:pt x="2207" y="176462"/>
                </a:lnTo>
                <a:lnTo>
                  <a:pt x="4574" y="192571"/>
                </a:lnTo>
                <a:lnTo>
                  <a:pt x="7421" y="205851"/>
                </a:lnTo>
                <a:lnTo>
                  <a:pt x="10590" y="217244"/>
                </a:lnTo>
                <a:lnTo>
                  <a:pt x="12702" y="226109"/>
                </a:lnTo>
                <a:lnTo>
                  <a:pt x="14110" y="233289"/>
                </a:lnTo>
                <a:lnTo>
                  <a:pt x="15049" y="239346"/>
                </a:lnTo>
                <a:lnTo>
                  <a:pt x="18215" y="245924"/>
                </a:lnTo>
                <a:lnTo>
                  <a:pt x="22866" y="252849"/>
                </a:lnTo>
                <a:lnTo>
                  <a:pt x="28506" y="260006"/>
                </a:lnTo>
                <a:lnTo>
                  <a:pt x="34806" y="266047"/>
                </a:lnTo>
                <a:lnTo>
                  <a:pt x="41546" y="271345"/>
                </a:lnTo>
                <a:lnTo>
                  <a:pt x="48580" y="276146"/>
                </a:lnTo>
                <a:lnTo>
                  <a:pt x="55809" y="280617"/>
                </a:lnTo>
                <a:lnTo>
                  <a:pt x="63169" y="284868"/>
                </a:lnTo>
                <a:lnTo>
                  <a:pt x="70614" y="288972"/>
                </a:lnTo>
                <a:lnTo>
                  <a:pt x="76848" y="292977"/>
                </a:lnTo>
                <a:lnTo>
                  <a:pt x="82274" y="296918"/>
                </a:lnTo>
                <a:lnTo>
                  <a:pt x="87162" y="300815"/>
                </a:lnTo>
                <a:lnTo>
                  <a:pt x="95978" y="305145"/>
                </a:lnTo>
                <a:lnTo>
                  <a:pt x="105401" y="307070"/>
                </a:lnTo>
                <a:lnTo>
                  <a:pt x="111470" y="307583"/>
                </a:lnTo>
                <a:lnTo>
                  <a:pt x="118055" y="307925"/>
                </a:lnTo>
                <a:lnTo>
                  <a:pt x="138919" y="308305"/>
                </a:lnTo>
                <a:lnTo>
                  <a:pt x="151595" y="308407"/>
                </a:lnTo>
                <a:lnTo>
                  <a:pt x="167665" y="307204"/>
                </a:lnTo>
                <a:lnTo>
                  <a:pt x="185999" y="305133"/>
                </a:lnTo>
                <a:lnTo>
                  <a:pt x="220340" y="300714"/>
                </a:lnTo>
                <a:lnTo>
                  <a:pt x="231275" y="299536"/>
                </a:lnTo>
                <a:lnTo>
                  <a:pt x="239836" y="298750"/>
                </a:lnTo>
                <a:lnTo>
                  <a:pt x="250622" y="296957"/>
                </a:lnTo>
                <a:lnTo>
                  <a:pt x="262894" y="294491"/>
                </a:lnTo>
                <a:lnTo>
                  <a:pt x="276155" y="291577"/>
                </a:lnTo>
                <a:lnTo>
                  <a:pt x="286265" y="290905"/>
                </a:lnTo>
                <a:lnTo>
                  <a:pt x="294275" y="291726"/>
                </a:lnTo>
                <a:lnTo>
                  <a:pt x="314107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"/>
          <p:cNvSpPr/>
          <p:nvPr/>
        </p:nvSpPr>
        <p:spPr>
          <a:xfrm>
            <a:off x="7132319" y="3762214"/>
            <a:ext cx="205741" cy="304424"/>
          </a:xfrm>
          <a:custGeom>
            <a:avLst/>
            <a:gdLst/>
            <a:ahLst/>
            <a:cxnLst/>
            <a:rect l="0" t="0" r="0" b="0"/>
            <a:pathLst>
              <a:path w="205741" h="304424">
                <a:moveTo>
                  <a:pt x="0" y="43975"/>
                </a:moveTo>
                <a:lnTo>
                  <a:pt x="0" y="28067"/>
                </a:lnTo>
                <a:lnTo>
                  <a:pt x="1271" y="25749"/>
                </a:lnTo>
                <a:lnTo>
                  <a:pt x="3388" y="24205"/>
                </a:lnTo>
                <a:lnTo>
                  <a:pt x="6069" y="23175"/>
                </a:lnTo>
                <a:lnTo>
                  <a:pt x="7856" y="21219"/>
                </a:lnTo>
                <a:lnTo>
                  <a:pt x="9048" y="18644"/>
                </a:lnTo>
                <a:lnTo>
                  <a:pt x="9842" y="15658"/>
                </a:lnTo>
                <a:lnTo>
                  <a:pt x="12912" y="13667"/>
                </a:lnTo>
                <a:lnTo>
                  <a:pt x="17498" y="12340"/>
                </a:lnTo>
                <a:lnTo>
                  <a:pt x="23096" y="11455"/>
                </a:lnTo>
                <a:lnTo>
                  <a:pt x="31908" y="9595"/>
                </a:lnTo>
                <a:lnTo>
                  <a:pt x="55245" y="4142"/>
                </a:lnTo>
                <a:lnTo>
                  <a:pt x="64770" y="2180"/>
                </a:lnTo>
                <a:lnTo>
                  <a:pt x="72390" y="872"/>
                </a:lnTo>
                <a:lnTo>
                  <a:pt x="78740" y="0"/>
                </a:lnTo>
                <a:lnTo>
                  <a:pt x="85514" y="688"/>
                </a:lnTo>
                <a:lnTo>
                  <a:pt x="92569" y="2417"/>
                </a:lnTo>
                <a:lnTo>
                  <a:pt x="99813" y="4840"/>
                </a:lnTo>
                <a:lnTo>
                  <a:pt x="107182" y="6455"/>
                </a:lnTo>
                <a:lnTo>
                  <a:pt x="114634" y="7532"/>
                </a:lnTo>
                <a:lnTo>
                  <a:pt x="122143" y="8250"/>
                </a:lnTo>
                <a:lnTo>
                  <a:pt x="128419" y="9998"/>
                </a:lnTo>
                <a:lnTo>
                  <a:pt x="133873" y="12434"/>
                </a:lnTo>
                <a:lnTo>
                  <a:pt x="138779" y="15328"/>
                </a:lnTo>
                <a:lnTo>
                  <a:pt x="142050" y="18527"/>
                </a:lnTo>
                <a:lnTo>
                  <a:pt x="144229" y="21930"/>
                </a:lnTo>
                <a:lnTo>
                  <a:pt x="146652" y="29097"/>
                </a:lnTo>
                <a:lnTo>
                  <a:pt x="147730" y="36516"/>
                </a:lnTo>
                <a:lnTo>
                  <a:pt x="148208" y="44047"/>
                </a:lnTo>
                <a:lnTo>
                  <a:pt x="148335" y="47833"/>
                </a:lnTo>
                <a:lnTo>
                  <a:pt x="147151" y="52898"/>
                </a:lnTo>
                <a:lnTo>
                  <a:pt x="145091" y="58814"/>
                </a:lnTo>
                <a:lnTo>
                  <a:pt x="142447" y="65298"/>
                </a:lnTo>
                <a:lnTo>
                  <a:pt x="140685" y="72160"/>
                </a:lnTo>
                <a:lnTo>
                  <a:pt x="139510" y="79275"/>
                </a:lnTo>
                <a:lnTo>
                  <a:pt x="138727" y="86558"/>
                </a:lnTo>
                <a:lnTo>
                  <a:pt x="136935" y="92684"/>
                </a:lnTo>
                <a:lnTo>
                  <a:pt x="134470" y="98038"/>
                </a:lnTo>
                <a:lnTo>
                  <a:pt x="131557" y="102877"/>
                </a:lnTo>
                <a:lnTo>
                  <a:pt x="128344" y="108643"/>
                </a:lnTo>
                <a:lnTo>
                  <a:pt x="121389" y="121824"/>
                </a:lnTo>
                <a:lnTo>
                  <a:pt x="116486" y="130164"/>
                </a:lnTo>
                <a:lnTo>
                  <a:pt x="104265" y="149592"/>
                </a:lnTo>
                <a:lnTo>
                  <a:pt x="96180" y="161376"/>
                </a:lnTo>
                <a:lnTo>
                  <a:pt x="77037" y="188017"/>
                </a:lnTo>
                <a:lnTo>
                  <a:pt x="69139" y="198423"/>
                </a:lnTo>
                <a:lnTo>
                  <a:pt x="62603" y="206631"/>
                </a:lnTo>
                <a:lnTo>
                  <a:pt x="56975" y="213372"/>
                </a:lnTo>
                <a:lnTo>
                  <a:pt x="51954" y="219136"/>
                </a:lnTo>
                <a:lnTo>
                  <a:pt x="47336" y="224250"/>
                </a:lnTo>
                <a:lnTo>
                  <a:pt x="42987" y="228928"/>
                </a:lnTo>
                <a:lnTo>
                  <a:pt x="40088" y="234587"/>
                </a:lnTo>
                <a:lnTo>
                  <a:pt x="38156" y="240900"/>
                </a:lnTo>
                <a:lnTo>
                  <a:pt x="36868" y="247648"/>
                </a:lnTo>
                <a:lnTo>
                  <a:pt x="34738" y="254688"/>
                </a:lnTo>
                <a:lnTo>
                  <a:pt x="32049" y="261920"/>
                </a:lnTo>
                <a:lnTo>
                  <a:pt x="28986" y="269282"/>
                </a:lnTo>
                <a:lnTo>
                  <a:pt x="26944" y="275460"/>
                </a:lnTo>
                <a:lnTo>
                  <a:pt x="25583" y="280848"/>
                </a:lnTo>
                <a:lnTo>
                  <a:pt x="24675" y="285711"/>
                </a:lnTo>
                <a:lnTo>
                  <a:pt x="25341" y="290222"/>
                </a:lnTo>
                <a:lnTo>
                  <a:pt x="27054" y="294500"/>
                </a:lnTo>
                <a:lnTo>
                  <a:pt x="29467" y="298622"/>
                </a:lnTo>
                <a:lnTo>
                  <a:pt x="32344" y="301370"/>
                </a:lnTo>
                <a:lnTo>
                  <a:pt x="35533" y="303202"/>
                </a:lnTo>
                <a:lnTo>
                  <a:pt x="38929" y="304423"/>
                </a:lnTo>
                <a:lnTo>
                  <a:pt x="42463" y="303967"/>
                </a:lnTo>
                <a:lnTo>
                  <a:pt x="46089" y="302393"/>
                </a:lnTo>
                <a:lnTo>
                  <a:pt x="49775" y="300074"/>
                </a:lnTo>
                <a:lnTo>
                  <a:pt x="53504" y="298528"/>
                </a:lnTo>
                <a:lnTo>
                  <a:pt x="57260" y="297497"/>
                </a:lnTo>
                <a:lnTo>
                  <a:pt x="61034" y="296810"/>
                </a:lnTo>
                <a:lnTo>
                  <a:pt x="64819" y="296352"/>
                </a:lnTo>
                <a:lnTo>
                  <a:pt x="68613" y="296046"/>
                </a:lnTo>
                <a:lnTo>
                  <a:pt x="72412" y="295842"/>
                </a:lnTo>
                <a:lnTo>
                  <a:pt x="80020" y="295616"/>
                </a:lnTo>
                <a:lnTo>
                  <a:pt x="83827" y="295556"/>
                </a:lnTo>
                <a:lnTo>
                  <a:pt x="90175" y="294246"/>
                </a:lnTo>
                <a:lnTo>
                  <a:pt x="98217" y="292102"/>
                </a:lnTo>
                <a:lnTo>
                  <a:pt x="107387" y="289403"/>
                </a:lnTo>
                <a:lnTo>
                  <a:pt x="118582" y="285064"/>
                </a:lnTo>
                <a:lnTo>
                  <a:pt x="131126" y="279631"/>
                </a:lnTo>
                <a:lnTo>
                  <a:pt x="144567" y="273469"/>
                </a:lnTo>
                <a:lnTo>
                  <a:pt x="154798" y="269362"/>
                </a:lnTo>
                <a:lnTo>
                  <a:pt x="162889" y="266623"/>
                </a:lnTo>
                <a:lnTo>
                  <a:pt x="169553" y="264797"/>
                </a:lnTo>
                <a:lnTo>
                  <a:pt x="176535" y="262310"/>
                </a:lnTo>
                <a:lnTo>
                  <a:pt x="183731" y="259382"/>
                </a:lnTo>
                <a:lnTo>
                  <a:pt x="205740" y="2497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"/>
          <p:cNvSpPr/>
          <p:nvPr/>
        </p:nvSpPr>
        <p:spPr>
          <a:xfrm>
            <a:off x="7373983" y="3783329"/>
            <a:ext cx="123474" cy="302256"/>
          </a:xfrm>
          <a:custGeom>
            <a:avLst/>
            <a:gdLst/>
            <a:ahLst/>
            <a:cxnLst/>
            <a:rect l="0" t="0" r="0" b="0"/>
            <a:pathLst>
              <a:path w="123474" h="302256">
                <a:moveTo>
                  <a:pt x="32657" y="0"/>
                </a:moveTo>
                <a:lnTo>
                  <a:pt x="32657" y="6068"/>
                </a:lnTo>
                <a:lnTo>
                  <a:pt x="31387" y="7856"/>
                </a:lnTo>
                <a:lnTo>
                  <a:pt x="29270" y="9047"/>
                </a:lnTo>
                <a:lnTo>
                  <a:pt x="26589" y="9842"/>
                </a:lnTo>
                <a:lnTo>
                  <a:pt x="26072" y="11642"/>
                </a:lnTo>
                <a:lnTo>
                  <a:pt x="26997" y="14111"/>
                </a:lnTo>
                <a:lnTo>
                  <a:pt x="28883" y="17028"/>
                </a:lnTo>
                <a:lnTo>
                  <a:pt x="28871" y="20242"/>
                </a:lnTo>
                <a:lnTo>
                  <a:pt x="27593" y="23655"/>
                </a:lnTo>
                <a:lnTo>
                  <a:pt x="25471" y="27200"/>
                </a:lnTo>
                <a:lnTo>
                  <a:pt x="24056" y="32104"/>
                </a:lnTo>
                <a:lnTo>
                  <a:pt x="23113" y="37912"/>
                </a:lnTo>
                <a:lnTo>
                  <a:pt x="22484" y="44325"/>
                </a:lnTo>
                <a:lnTo>
                  <a:pt x="20795" y="52410"/>
                </a:lnTo>
                <a:lnTo>
                  <a:pt x="18399" y="61610"/>
                </a:lnTo>
                <a:lnTo>
                  <a:pt x="15531" y="71554"/>
                </a:lnTo>
                <a:lnTo>
                  <a:pt x="13620" y="80723"/>
                </a:lnTo>
                <a:lnTo>
                  <a:pt x="12345" y="89376"/>
                </a:lnTo>
                <a:lnTo>
                  <a:pt x="11496" y="97684"/>
                </a:lnTo>
                <a:lnTo>
                  <a:pt x="10929" y="104492"/>
                </a:lnTo>
                <a:lnTo>
                  <a:pt x="10552" y="110302"/>
                </a:lnTo>
                <a:lnTo>
                  <a:pt x="10300" y="115445"/>
                </a:lnTo>
                <a:lnTo>
                  <a:pt x="6633" y="144866"/>
                </a:lnTo>
                <a:lnTo>
                  <a:pt x="3879" y="165157"/>
                </a:lnTo>
                <a:lnTo>
                  <a:pt x="2041" y="183765"/>
                </a:lnTo>
                <a:lnTo>
                  <a:pt x="816" y="201250"/>
                </a:lnTo>
                <a:lnTo>
                  <a:pt x="0" y="217987"/>
                </a:lnTo>
                <a:lnTo>
                  <a:pt x="725" y="232955"/>
                </a:lnTo>
                <a:lnTo>
                  <a:pt x="2479" y="246744"/>
                </a:lnTo>
                <a:lnTo>
                  <a:pt x="4918" y="259745"/>
                </a:lnTo>
                <a:lnTo>
                  <a:pt x="7815" y="268414"/>
                </a:lnTo>
                <a:lnTo>
                  <a:pt x="11015" y="274193"/>
                </a:lnTo>
                <a:lnTo>
                  <a:pt x="14419" y="278045"/>
                </a:lnTo>
                <a:lnTo>
                  <a:pt x="21588" y="285713"/>
                </a:lnTo>
                <a:lnTo>
                  <a:pt x="25277" y="289535"/>
                </a:lnTo>
                <a:lnTo>
                  <a:pt x="30277" y="293353"/>
                </a:lnTo>
                <a:lnTo>
                  <a:pt x="36150" y="297169"/>
                </a:lnTo>
                <a:lnTo>
                  <a:pt x="42606" y="300983"/>
                </a:lnTo>
                <a:lnTo>
                  <a:pt x="46909" y="302255"/>
                </a:lnTo>
                <a:lnTo>
                  <a:pt x="49778" y="301834"/>
                </a:lnTo>
                <a:lnTo>
                  <a:pt x="51691" y="300283"/>
                </a:lnTo>
                <a:lnTo>
                  <a:pt x="54236" y="297978"/>
                </a:lnTo>
                <a:lnTo>
                  <a:pt x="60451" y="292032"/>
                </a:lnTo>
                <a:lnTo>
                  <a:pt x="63886" y="289938"/>
                </a:lnTo>
                <a:lnTo>
                  <a:pt x="67447" y="288543"/>
                </a:lnTo>
                <a:lnTo>
                  <a:pt x="71090" y="287612"/>
                </a:lnTo>
                <a:lnTo>
                  <a:pt x="74788" y="284451"/>
                </a:lnTo>
                <a:lnTo>
                  <a:pt x="78524" y="279805"/>
                </a:lnTo>
                <a:lnTo>
                  <a:pt x="82285" y="274167"/>
                </a:lnTo>
                <a:lnTo>
                  <a:pt x="84792" y="269138"/>
                </a:lnTo>
                <a:lnTo>
                  <a:pt x="89591" y="254722"/>
                </a:lnTo>
                <a:lnTo>
                  <a:pt x="92203" y="248555"/>
                </a:lnTo>
                <a:lnTo>
                  <a:pt x="95214" y="241903"/>
                </a:lnTo>
                <a:lnTo>
                  <a:pt x="97222" y="234929"/>
                </a:lnTo>
                <a:lnTo>
                  <a:pt x="98560" y="227740"/>
                </a:lnTo>
                <a:lnTo>
                  <a:pt x="99452" y="220407"/>
                </a:lnTo>
                <a:lnTo>
                  <a:pt x="101317" y="211708"/>
                </a:lnTo>
                <a:lnTo>
                  <a:pt x="103831" y="202099"/>
                </a:lnTo>
                <a:lnTo>
                  <a:pt x="106775" y="191883"/>
                </a:lnTo>
                <a:lnTo>
                  <a:pt x="110009" y="182532"/>
                </a:lnTo>
                <a:lnTo>
                  <a:pt x="113435" y="173758"/>
                </a:lnTo>
                <a:lnTo>
                  <a:pt x="116989" y="165369"/>
                </a:lnTo>
                <a:lnTo>
                  <a:pt x="119358" y="158506"/>
                </a:lnTo>
                <a:lnTo>
                  <a:pt x="120937" y="152661"/>
                </a:lnTo>
                <a:lnTo>
                  <a:pt x="121990" y="147494"/>
                </a:lnTo>
                <a:lnTo>
                  <a:pt x="122693" y="137700"/>
                </a:lnTo>
                <a:lnTo>
                  <a:pt x="123161" y="124820"/>
                </a:lnTo>
                <a:lnTo>
                  <a:pt x="123473" y="109883"/>
                </a:lnTo>
                <a:lnTo>
                  <a:pt x="122410" y="94845"/>
                </a:lnTo>
                <a:lnTo>
                  <a:pt x="120433" y="79741"/>
                </a:lnTo>
                <a:lnTo>
                  <a:pt x="114201" y="43268"/>
                </a:lnTo>
                <a:lnTo>
                  <a:pt x="111149" y="39006"/>
                </a:lnTo>
                <a:lnTo>
                  <a:pt x="106575" y="34894"/>
                </a:lnTo>
                <a:lnTo>
                  <a:pt x="100985" y="30883"/>
                </a:lnTo>
                <a:lnTo>
                  <a:pt x="95989" y="28208"/>
                </a:lnTo>
                <a:lnTo>
                  <a:pt x="91389" y="26426"/>
                </a:lnTo>
                <a:lnTo>
                  <a:pt x="87051" y="25237"/>
                </a:lnTo>
                <a:lnTo>
                  <a:pt x="82889" y="24445"/>
                </a:lnTo>
                <a:lnTo>
                  <a:pt x="78845" y="23917"/>
                </a:lnTo>
                <a:lnTo>
                  <a:pt x="74879" y="23564"/>
                </a:lnTo>
                <a:lnTo>
                  <a:pt x="69695" y="23330"/>
                </a:lnTo>
                <a:lnTo>
                  <a:pt x="44086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"/>
          <p:cNvSpPr/>
          <p:nvPr/>
        </p:nvSpPr>
        <p:spPr>
          <a:xfrm>
            <a:off x="7521410" y="3714750"/>
            <a:ext cx="78872" cy="108478"/>
          </a:xfrm>
          <a:custGeom>
            <a:avLst/>
            <a:gdLst/>
            <a:ahLst/>
            <a:cxnLst/>
            <a:rect l="0" t="0" r="0" b="0"/>
            <a:pathLst>
              <a:path w="78872" h="108478">
                <a:moveTo>
                  <a:pt x="10959" y="0"/>
                </a:moveTo>
                <a:lnTo>
                  <a:pt x="4892" y="12135"/>
                </a:lnTo>
                <a:lnTo>
                  <a:pt x="3104" y="18250"/>
                </a:lnTo>
                <a:lnTo>
                  <a:pt x="1912" y="24867"/>
                </a:lnTo>
                <a:lnTo>
                  <a:pt x="1118" y="31817"/>
                </a:lnTo>
                <a:lnTo>
                  <a:pt x="589" y="40261"/>
                </a:lnTo>
                <a:lnTo>
                  <a:pt x="0" y="59804"/>
                </a:lnTo>
                <a:lnTo>
                  <a:pt x="1114" y="69079"/>
                </a:lnTo>
                <a:lnTo>
                  <a:pt x="3126" y="77803"/>
                </a:lnTo>
                <a:lnTo>
                  <a:pt x="5737" y="86158"/>
                </a:lnTo>
                <a:lnTo>
                  <a:pt x="8748" y="91728"/>
                </a:lnTo>
                <a:lnTo>
                  <a:pt x="12025" y="95442"/>
                </a:lnTo>
                <a:lnTo>
                  <a:pt x="15479" y="97918"/>
                </a:lnTo>
                <a:lnTo>
                  <a:pt x="19052" y="100839"/>
                </a:lnTo>
                <a:lnTo>
                  <a:pt x="22706" y="104056"/>
                </a:lnTo>
                <a:lnTo>
                  <a:pt x="26410" y="107470"/>
                </a:lnTo>
                <a:lnTo>
                  <a:pt x="30149" y="108477"/>
                </a:lnTo>
                <a:lnTo>
                  <a:pt x="33913" y="107877"/>
                </a:lnTo>
                <a:lnTo>
                  <a:pt x="37692" y="106208"/>
                </a:lnTo>
                <a:lnTo>
                  <a:pt x="41481" y="105095"/>
                </a:lnTo>
                <a:lnTo>
                  <a:pt x="45277" y="104353"/>
                </a:lnTo>
                <a:lnTo>
                  <a:pt x="49078" y="103859"/>
                </a:lnTo>
                <a:lnTo>
                  <a:pt x="52882" y="102259"/>
                </a:lnTo>
                <a:lnTo>
                  <a:pt x="56687" y="99922"/>
                </a:lnTo>
                <a:lnTo>
                  <a:pt x="60495" y="97095"/>
                </a:lnTo>
                <a:lnTo>
                  <a:pt x="64303" y="93940"/>
                </a:lnTo>
                <a:lnTo>
                  <a:pt x="68112" y="90566"/>
                </a:lnTo>
                <a:lnTo>
                  <a:pt x="71921" y="87047"/>
                </a:lnTo>
                <a:lnTo>
                  <a:pt x="74461" y="83431"/>
                </a:lnTo>
                <a:lnTo>
                  <a:pt x="76154" y="79750"/>
                </a:lnTo>
                <a:lnTo>
                  <a:pt x="77282" y="76027"/>
                </a:lnTo>
                <a:lnTo>
                  <a:pt x="78035" y="71004"/>
                </a:lnTo>
                <a:lnTo>
                  <a:pt x="78536" y="65116"/>
                </a:lnTo>
                <a:lnTo>
                  <a:pt x="78871" y="58650"/>
                </a:lnTo>
                <a:lnTo>
                  <a:pt x="77823" y="50530"/>
                </a:lnTo>
                <a:lnTo>
                  <a:pt x="75856" y="41307"/>
                </a:lnTo>
                <a:lnTo>
                  <a:pt x="69639" y="17331"/>
                </a:lnTo>
                <a:lnTo>
                  <a:pt x="67860" y="14094"/>
                </a:lnTo>
                <a:lnTo>
                  <a:pt x="65402" y="10666"/>
                </a:lnTo>
                <a:lnTo>
                  <a:pt x="62495" y="7110"/>
                </a:lnTo>
                <a:lnTo>
                  <a:pt x="59286" y="4740"/>
                </a:lnTo>
                <a:lnTo>
                  <a:pt x="55878" y="3160"/>
                </a:lnTo>
                <a:lnTo>
                  <a:pt x="47348" y="624"/>
                </a:lnTo>
                <a:lnTo>
                  <a:pt x="45379" y="415"/>
                </a:lnTo>
                <a:lnTo>
                  <a:pt x="42796" y="277"/>
                </a:lnTo>
                <a:lnTo>
                  <a:pt x="223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"/>
          <p:cNvSpPr/>
          <p:nvPr/>
        </p:nvSpPr>
        <p:spPr>
          <a:xfrm>
            <a:off x="1327035" y="3452543"/>
            <a:ext cx="2156758" cy="2090318"/>
          </a:xfrm>
          <a:custGeom>
            <a:avLst/>
            <a:gdLst/>
            <a:ahLst/>
            <a:cxnLst/>
            <a:rect l="0" t="0" r="0" b="0"/>
            <a:pathLst>
              <a:path w="2156758" h="2090318">
                <a:moveTo>
                  <a:pt x="1884795" y="342216"/>
                </a:moveTo>
                <a:lnTo>
                  <a:pt x="1876939" y="325236"/>
                </a:lnTo>
                <a:lnTo>
                  <a:pt x="1874953" y="316466"/>
                </a:lnTo>
                <a:lnTo>
                  <a:pt x="1870684" y="308335"/>
                </a:lnTo>
                <a:lnTo>
                  <a:pt x="1867767" y="304389"/>
                </a:lnTo>
                <a:lnTo>
                  <a:pt x="1864527" y="296618"/>
                </a:lnTo>
                <a:lnTo>
                  <a:pt x="1863663" y="292767"/>
                </a:lnTo>
                <a:lnTo>
                  <a:pt x="1831508" y="231715"/>
                </a:lnTo>
                <a:lnTo>
                  <a:pt x="1830220" y="226639"/>
                </a:lnTo>
                <a:lnTo>
                  <a:pt x="1825402" y="217612"/>
                </a:lnTo>
                <a:lnTo>
                  <a:pt x="1781626" y="164014"/>
                </a:lnTo>
                <a:lnTo>
                  <a:pt x="1731113" y="121690"/>
                </a:lnTo>
                <a:lnTo>
                  <a:pt x="1677343" y="87836"/>
                </a:lnTo>
                <a:lnTo>
                  <a:pt x="1620014" y="61440"/>
                </a:lnTo>
                <a:lnTo>
                  <a:pt x="1564618" y="41712"/>
                </a:lnTo>
                <a:lnTo>
                  <a:pt x="1517301" y="27259"/>
                </a:lnTo>
                <a:lnTo>
                  <a:pt x="1473391" y="18932"/>
                </a:lnTo>
                <a:lnTo>
                  <a:pt x="1420855" y="10998"/>
                </a:lnTo>
                <a:lnTo>
                  <a:pt x="1368719" y="4508"/>
                </a:lnTo>
                <a:lnTo>
                  <a:pt x="1305728" y="855"/>
                </a:lnTo>
                <a:lnTo>
                  <a:pt x="1253205" y="0"/>
                </a:lnTo>
                <a:lnTo>
                  <a:pt x="1195995" y="3007"/>
                </a:lnTo>
                <a:lnTo>
                  <a:pt x="1141781" y="7307"/>
                </a:lnTo>
                <a:lnTo>
                  <a:pt x="1076350" y="12267"/>
                </a:lnTo>
                <a:lnTo>
                  <a:pt x="1018756" y="22429"/>
                </a:lnTo>
                <a:lnTo>
                  <a:pt x="952409" y="36363"/>
                </a:lnTo>
                <a:lnTo>
                  <a:pt x="894510" y="54602"/>
                </a:lnTo>
                <a:lnTo>
                  <a:pt x="818935" y="82161"/>
                </a:lnTo>
                <a:lnTo>
                  <a:pt x="761686" y="106833"/>
                </a:lnTo>
                <a:lnTo>
                  <a:pt x="702375" y="136001"/>
                </a:lnTo>
                <a:lnTo>
                  <a:pt x="595061" y="196308"/>
                </a:lnTo>
                <a:lnTo>
                  <a:pt x="539991" y="228711"/>
                </a:lnTo>
                <a:lnTo>
                  <a:pt x="475872" y="273793"/>
                </a:lnTo>
                <a:lnTo>
                  <a:pt x="410478" y="324467"/>
                </a:lnTo>
                <a:lnTo>
                  <a:pt x="346165" y="385077"/>
                </a:lnTo>
                <a:lnTo>
                  <a:pt x="287725" y="445650"/>
                </a:lnTo>
                <a:lnTo>
                  <a:pt x="241072" y="504520"/>
                </a:lnTo>
                <a:lnTo>
                  <a:pt x="201751" y="557861"/>
                </a:lnTo>
                <a:lnTo>
                  <a:pt x="163109" y="615435"/>
                </a:lnTo>
                <a:lnTo>
                  <a:pt x="123857" y="680698"/>
                </a:lnTo>
                <a:lnTo>
                  <a:pt x="96140" y="732208"/>
                </a:lnTo>
                <a:lnTo>
                  <a:pt x="71841" y="779644"/>
                </a:lnTo>
                <a:lnTo>
                  <a:pt x="52877" y="827459"/>
                </a:lnTo>
                <a:lnTo>
                  <a:pt x="34289" y="885540"/>
                </a:lnTo>
                <a:lnTo>
                  <a:pt x="21794" y="945220"/>
                </a:lnTo>
                <a:lnTo>
                  <a:pt x="12008" y="992065"/>
                </a:lnTo>
                <a:lnTo>
                  <a:pt x="2745" y="1050384"/>
                </a:lnTo>
                <a:lnTo>
                  <a:pt x="0" y="1104494"/>
                </a:lnTo>
                <a:lnTo>
                  <a:pt x="2574" y="1166247"/>
                </a:lnTo>
                <a:lnTo>
                  <a:pt x="8122" y="1215182"/>
                </a:lnTo>
                <a:lnTo>
                  <a:pt x="18386" y="1271292"/>
                </a:lnTo>
                <a:lnTo>
                  <a:pt x="33232" y="1335762"/>
                </a:lnTo>
                <a:lnTo>
                  <a:pt x="48394" y="1397416"/>
                </a:lnTo>
                <a:lnTo>
                  <a:pt x="69550" y="1455084"/>
                </a:lnTo>
                <a:lnTo>
                  <a:pt x="96309" y="1520084"/>
                </a:lnTo>
                <a:lnTo>
                  <a:pt x="129464" y="1583177"/>
                </a:lnTo>
                <a:lnTo>
                  <a:pt x="160614" y="1630778"/>
                </a:lnTo>
                <a:lnTo>
                  <a:pt x="195649" y="1683286"/>
                </a:lnTo>
                <a:lnTo>
                  <a:pt x="239367" y="1743017"/>
                </a:lnTo>
                <a:lnTo>
                  <a:pt x="273311" y="1779619"/>
                </a:lnTo>
                <a:lnTo>
                  <a:pt x="315527" y="1818772"/>
                </a:lnTo>
                <a:lnTo>
                  <a:pt x="324266" y="1829507"/>
                </a:lnTo>
                <a:lnTo>
                  <a:pt x="347523" y="1848208"/>
                </a:lnTo>
                <a:lnTo>
                  <a:pt x="409497" y="1886562"/>
                </a:lnTo>
                <a:lnTo>
                  <a:pt x="465837" y="1920132"/>
                </a:lnTo>
                <a:lnTo>
                  <a:pt x="524845" y="1953311"/>
                </a:lnTo>
                <a:lnTo>
                  <a:pt x="568293" y="1977959"/>
                </a:lnTo>
                <a:lnTo>
                  <a:pt x="661170" y="2014674"/>
                </a:lnTo>
                <a:lnTo>
                  <a:pt x="710618" y="2032104"/>
                </a:lnTo>
                <a:lnTo>
                  <a:pt x="760958" y="2047048"/>
                </a:lnTo>
                <a:lnTo>
                  <a:pt x="808732" y="2057922"/>
                </a:lnTo>
                <a:lnTo>
                  <a:pt x="866332" y="2071185"/>
                </a:lnTo>
                <a:lnTo>
                  <a:pt x="919911" y="2079234"/>
                </a:lnTo>
                <a:lnTo>
                  <a:pt x="980978" y="2085774"/>
                </a:lnTo>
                <a:lnTo>
                  <a:pt x="1033518" y="2088681"/>
                </a:lnTo>
                <a:lnTo>
                  <a:pt x="1087735" y="2090317"/>
                </a:lnTo>
                <a:lnTo>
                  <a:pt x="1152200" y="2084735"/>
                </a:lnTo>
                <a:lnTo>
                  <a:pt x="1209401" y="2075037"/>
                </a:lnTo>
                <a:lnTo>
                  <a:pt x="1270658" y="2064120"/>
                </a:lnTo>
                <a:lnTo>
                  <a:pt x="1318051" y="2053234"/>
                </a:lnTo>
                <a:lnTo>
                  <a:pt x="1402711" y="2031616"/>
                </a:lnTo>
                <a:lnTo>
                  <a:pt x="1459227" y="2007261"/>
                </a:lnTo>
                <a:lnTo>
                  <a:pt x="1524752" y="1978770"/>
                </a:lnTo>
                <a:lnTo>
                  <a:pt x="1586862" y="1951233"/>
                </a:lnTo>
                <a:lnTo>
                  <a:pt x="1618295" y="1930212"/>
                </a:lnTo>
                <a:lnTo>
                  <a:pt x="1679741" y="1885199"/>
                </a:lnTo>
                <a:lnTo>
                  <a:pt x="1738835" y="1843348"/>
                </a:lnTo>
                <a:lnTo>
                  <a:pt x="1788772" y="1796928"/>
                </a:lnTo>
                <a:lnTo>
                  <a:pt x="1842515" y="1742958"/>
                </a:lnTo>
                <a:lnTo>
                  <a:pt x="1900056" y="1677992"/>
                </a:lnTo>
                <a:lnTo>
                  <a:pt x="1944754" y="1622174"/>
                </a:lnTo>
                <a:lnTo>
                  <a:pt x="1967048" y="1588027"/>
                </a:lnTo>
                <a:lnTo>
                  <a:pt x="1993376" y="1535581"/>
                </a:lnTo>
                <a:lnTo>
                  <a:pt x="2023647" y="1483206"/>
                </a:lnTo>
                <a:lnTo>
                  <a:pt x="2041757" y="1447493"/>
                </a:lnTo>
                <a:lnTo>
                  <a:pt x="2060156" y="1386560"/>
                </a:lnTo>
                <a:lnTo>
                  <a:pt x="2070683" y="1362629"/>
                </a:lnTo>
                <a:lnTo>
                  <a:pt x="2090131" y="1288153"/>
                </a:lnTo>
                <a:lnTo>
                  <a:pt x="2099627" y="1232883"/>
                </a:lnTo>
                <a:lnTo>
                  <a:pt x="2104890" y="1179068"/>
                </a:lnTo>
                <a:lnTo>
                  <a:pt x="2125081" y="1117289"/>
                </a:lnTo>
                <a:lnTo>
                  <a:pt x="2131289" y="1095633"/>
                </a:lnTo>
                <a:lnTo>
                  <a:pt x="2137089" y="1029202"/>
                </a:lnTo>
                <a:lnTo>
                  <a:pt x="2145215" y="987940"/>
                </a:lnTo>
                <a:lnTo>
                  <a:pt x="2148629" y="927395"/>
                </a:lnTo>
                <a:lnTo>
                  <a:pt x="2153608" y="882119"/>
                </a:lnTo>
                <a:lnTo>
                  <a:pt x="2156667" y="831517"/>
                </a:lnTo>
                <a:lnTo>
                  <a:pt x="2156757" y="781933"/>
                </a:lnTo>
                <a:lnTo>
                  <a:pt x="2152563" y="738729"/>
                </a:lnTo>
                <a:lnTo>
                  <a:pt x="2143079" y="691588"/>
                </a:lnTo>
                <a:lnTo>
                  <a:pt x="2130398" y="643543"/>
                </a:lnTo>
                <a:lnTo>
                  <a:pt x="2110248" y="584604"/>
                </a:lnTo>
                <a:lnTo>
                  <a:pt x="2081246" y="513020"/>
                </a:lnTo>
                <a:lnTo>
                  <a:pt x="2059560" y="477210"/>
                </a:lnTo>
                <a:lnTo>
                  <a:pt x="2009461" y="413656"/>
                </a:lnTo>
                <a:lnTo>
                  <a:pt x="1947379" y="348426"/>
                </a:lnTo>
                <a:lnTo>
                  <a:pt x="1882889" y="286615"/>
                </a:lnTo>
                <a:lnTo>
                  <a:pt x="1844766" y="260960"/>
                </a:lnTo>
                <a:lnTo>
                  <a:pt x="1828481" y="255303"/>
                </a:lnTo>
                <a:lnTo>
                  <a:pt x="1794431" y="251174"/>
                </a:lnTo>
                <a:lnTo>
                  <a:pt x="1770495" y="250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"/>
          <p:cNvSpPr/>
          <p:nvPr/>
        </p:nvSpPr>
        <p:spPr>
          <a:xfrm>
            <a:off x="1365014" y="3533604"/>
            <a:ext cx="1582094" cy="2067097"/>
          </a:xfrm>
          <a:custGeom>
            <a:avLst/>
            <a:gdLst/>
            <a:ahLst/>
            <a:cxnLst/>
            <a:rect l="0" t="0" r="0" b="0"/>
            <a:pathLst>
              <a:path w="1582094" h="2067097">
                <a:moveTo>
                  <a:pt x="6586" y="1404155"/>
                </a:moveTo>
                <a:lnTo>
                  <a:pt x="0" y="1410741"/>
                </a:lnTo>
                <a:lnTo>
                  <a:pt x="5468" y="1405273"/>
                </a:lnTo>
                <a:lnTo>
                  <a:pt x="9475" y="1404653"/>
                </a:lnTo>
                <a:lnTo>
                  <a:pt x="12322" y="1404487"/>
                </a:lnTo>
                <a:lnTo>
                  <a:pt x="14220" y="1403107"/>
                </a:lnTo>
                <a:lnTo>
                  <a:pt x="15485" y="1400916"/>
                </a:lnTo>
                <a:lnTo>
                  <a:pt x="16329" y="1398186"/>
                </a:lnTo>
                <a:lnTo>
                  <a:pt x="18161" y="1396366"/>
                </a:lnTo>
                <a:lnTo>
                  <a:pt x="20653" y="1395152"/>
                </a:lnTo>
                <a:lnTo>
                  <a:pt x="23584" y="1394343"/>
                </a:lnTo>
                <a:lnTo>
                  <a:pt x="26808" y="1391264"/>
                </a:lnTo>
                <a:lnTo>
                  <a:pt x="38683" y="1376064"/>
                </a:lnTo>
                <a:lnTo>
                  <a:pt x="55184" y="1362953"/>
                </a:lnTo>
                <a:lnTo>
                  <a:pt x="58034" y="1358907"/>
                </a:lnTo>
                <a:lnTo>
                  <a:pt x="59935" y="1354940"/>
                </a:lnTo>
                <a:lnTo>
                  <a:pt x="96946" y="1315882"/>
                </a:lnTo>
                <a:lnTo>
                  <a:pt x="139292" y="1281398"/>
                </a:lnTo>
                <a:lnTo>
                  <a:pt x="163703" y="1252860"/>
                </a:lnTo>
                <a:lnTo>
                  <a:pt x="203422" y="1226541"/>
                </a:lnTo>
                <a:lnTo>
                  <a:pt x="268059" y="1174933"/>
                </a:lnTo>
                <a:lnTo>
                  <a:pt x="296471" y="1151010"/>
                </a:lnTo>
                <a:lnTo>
                  <a:pt x="362000" y="1093070"/>
                </a:lnTo>
                <a:lnTo>
                  <a:pt x="428688" y="1037380"/>
                </a:lnTo>
                <a:lnTo>
                  <a:pt x="523377" y="960201"/>
                </a:lnTo>
                <a:lnTo>
                  <a:pt x="578809" y="917296"/>
                </a:lnTo>
                <a:lnTo>
                  <a:pt x="624325" y="876656"/>
                </a:lnTo>
                <a:lnTo>
                  <a:pt x="669628" y="838384"/>
                </a:lnTo>
                <a:lnTo>
                  <a:pt x="717806" y="802554"/>
                </a:lnTo>
                <a:lnTo>
                  <a:pt x="765252" y="759672"/>
                </a:lnTo>
                <a:lnTo>
                  <a:pt x="804569" y="729186"/>
                </a:lnTo>
                <a:lnTo>
                  <a:pt x="842889" y="701527"/>
                </a:lnTo>
                <a:lnTo>
                  <a:pt x="890790" y="663557"/>
                </a:lnTo>
                <a:lnTo>
                  <a:pt x="996784" y="567959"/>
                </a:lnTo>
                <a:lnTo>
                  <a:pt x="1052100" y="516878"/>
                </a:lnTo>
                <a:lnTo>
                  <a:pt x="1111113" y="468460"/>
                </a:lnTo>
                <a:lnTo>
                  <a:pt x="1147076" y="437726"/>
                </a:lnTo>
                <a:lnTo>
                  <a:pt x="1187789" y="403220"/>
                </a:lnTo>
                <a:lnTo>
                  <a:pt x="1232416" y="360861"/>
                </a:lnTo>
                <a:lnTo>
                  <a:pt x="1339133" y="254484"/>
                </a:lnTo>
                <a:lnTo>
                  <a:pt x="1372917" y="226018"/>
                </a:lnTo>
                <a:lnTo>
                  <a:pt x="1419102" y="170536"/>
                </a:lnTo>
                <a:lnTo>
                  <a:pt x="1437011" y="153570"/>
                </a:lnTo>
                <a:lnTo>
                  <a:pt x="1461373" y="125138"/>
                </a:lnTo>
                <a:lnTo>
                  <a:pt x="1483408" y="106272"/>
                </a:lnTo>
                <a:lnTo>
                  <a:pt x="1534469" y="46696"/>
                </a:lnTo>
                <a:lnTo>
                  <a:pt x="1553326" y="22352"/>
                </a:lnTo>
                <a:lnTo>
                  <a:pt x="1558446" y="18133"/>
                </a:lnTo>
                <a:lnTo>
                  <a:pt x="1569720" y="11362"/>
                </a:lnTo>
                <a:lnTo>
                  <a:pt x="1582093" y="0"/>
                </a:lnTo>
                <a:lnTo>
                  <a:pt x="1573924" y="8259"/>
                </a:lnTo>
                <a:lnTo>
                  <a:pt x="1573130" y="12444"/>
                </a:lnTo>
                <a:lnTo>
                  <a:pt x="1571508" y="22347"/>
                </a:lnTo>
                <a:lnTo>
                  <a:pt x="1560118" y="80257"/>
                </a:lnTo>
                <a:lnTo>
                  <a:pt x="1552741" y="140669"/>
                </a:lnTo>
                <a:lnTo>
                  <a:pt x="1550249" y="200526"/>
                </a:lnTo>
                <a:lnTo>
                  <a:pt x="1537682" y="352552"/>
                </a:lnTo>
                <a:lnTo>
                  <a:pt x="1532776" y="398287"/>
                </a:lnTo>
                <a:lnTo>
                  <a:pt x="1521075" y="482127"/>
                </a:lnTo>
                <a:lnTo>
                  <a:pt x="1517043" y="538578"/>
                </a:lnTo>
                <a:lnTo>
                  <a:pt x="1515849" y="592557"/>
                </a:lnTo>
                <a:lnTo>
                  <a:pt x="1515569" y="642972"/>
                </a:lnTo>
                <a:lnTo>
                  <a:pt x="1512058" y="699245"/>
                </a:lnTo>
                <a:lnTo>
                  <a:pt x="1507535" y="754312"/>
                </a:lnTo>
                <a:lnTo>
                  <a:pt x="1505524" y="799953"/>
                </a:lnTo>
                <a:lnTo>
                  <a:pt x="1498324" y="855280"/>
                </a:lnTo>
                <a:lnTo>
                  <a:pt x="1495080" y="918487"/>
                </a:lnTo>
                <a:lnTo>
                  <a:pt x="1492998" y="1038981"/>
                </a:lnTo>
                <a:lnTo>
                  <a:pt x="1489327" y="1108082"/>
                </a:lnTo>
                <a:lnTo>
                  <a:pt x="1486570" y="1149623"/>
                </a:lnTo>
                <a:lnTo>
                  <a:pt x="1480120" y="1209327"/>
                </a:lnTo>
                <a:lnTo>
                  <a:pt x="1473019" y="1257875"/>
                </a:lnTo>
                <a:lnTo>
                  <a:pt x="1454331" y="1401653"/>
                </a:lnTo>
                <a:lnTo>
                  <a:pt x="1442939" y="1461834"/>
                </a:lnTo>
                <a:lnTo>
                  <a:pt x="1425453" y="1546270"/>
                </a:lnTo>
                <a:lnTo>
                  <a:pt x="1413769" y="1616848"/>
                </a:lnTo>
                <a:lnTo>
                  <a:pt x="1402840" y="1660639"/>
                </a:lnTo>
                <a:lnTo>
                  <a:pt x="1390836" y="1708225"/>
                </a:lnTo>
                <a:lnTo>
                  <a:pt x="1379414" y="1765538"/>
                </a:lnTo>
                <a:lnTo>
                  <a:pt x="1366246" y="1807339"/>
                </a:lnTo>
                <a:lnTo>
                  <a:pt x="1351415" y="1862821"/>
                </a:lnTo>
                <a:lnTo>
                  <a:pt x="1335839" y="1902878"/>
                </a:lnTo>
                <a:lnTo>
                  <a:pt x="1327064" y="1933621"/>
                </a:lnTo>
                <a:lnTo>
                  <a:pt x="1320328" y="1947661"/>
                </a:lnTo>
                <a:lnTo>
                  <a:pt x="1314371" y="1958133"/>
                </a:lnTo>
                <a:lnTo>
                  <a:pt x="1311724" y="1967021"/>
                </a:lnTo>
                <a:lnTo>
                  <a:pt x="1309730" y="1986791"/>
                </a:lnTo>
                <a:lnTo>
                  <a:pt x="1309606" y="2046468"/>
                </a:lnTo>
                <a:lnTo>
                  <a:pt x="1308336" y="2049534"/>
                </a:lnTo>
                <a:lnTo>
                  <a:pt x="1306219" y="2051578"/>
                </a:lnTo>
                <a:lnTo>
                  <a:pt x="1303538" y="2052941"/>
                </a:lnTo>
                <a:lnTo>
                  <a:pt x="1303021" y="2055119"/>
                </a:lnTo>
                <a:lnTo>
                  <a:pt x="1303945" y="2057841"/>
                </a:lnTo>
                <a:lnTo>
                  <a:pt x="1309606" y="20670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"/>
          <p:cNvSpPr/>
          <p:nvPr/>
        </p:nvSpPr>
        <p:spPr>
          <a:xfrm>
            <a:off x="1556266" y="5578407"/>
            <a:ext cx="352545" cy="227974"/>
          </a:xfrm>
          <a:custGeom>
            <a:avLst/>
            <a:gdLst/>
            <a:ahLst/>
            <a:cxnLst/>
            <a:rect l="0" t="0" r="0" b="0"/>
            <a:pathLst>
              <a:path w="352545" h="227974">
                <a:moveTo>
                  <a:pt x="169664" y="90872"/>
                </a:moveTo>
                <a:lnTo>
                  <a:pt x="181799" y="84805"/>
                </a:lnTo>
                <a:lnTo>
                  <a:pt x="185374" y="81747"/>
                </a:lnTo>
                <a:lnTo>
                  <a:pt x="187757" y="78439"/>
                </a:lnTo>
                <a:lnTo>
                  <a:pt x="190405" y="71376"/>
                </a:lnTo>
                <a:lnTo>
                  <a:pt x="191111" y="67715"/>
                </a:lnTo>
                <a:lnTo>
                  <a:pt x="191582" y="64004"/>
                </a:lnTo>
                <a:lnTo>
                  <a:pt x="191896" y="60260"/>
                </a:lnTo>
                <a:lnTo>
                  <a:pt x="192105" y="56494"/>
                </a:lnTo>
                <a:lnTo>
                  <a:pt x="192441" y="47393"/>
                </a:lnTo>
                <a:lnTo>
                  <a:pt x="192499" y="39748"/>
                </a:lnTo>
                <a:lnTo>
                  <a:pt x="191237" y="35199"/>
                </a:lnTo>
                <a:lnTo>
                  <a:pt x="189126" y="29627"/>
                </a:lnTo>
                <a:lnTo>
                  <a:pt x="186449" y="23372"/>
                </a:lnTo>
                <a:lnTo>
                  <a:pt x="183394" y="19202"/>
                </a:lnTo>
                <a:lnTo>
                  <a:pt x="180087" y="16422"/>
                </a:lnTo>
                <a:lnTo>
                  <a:pt x="173026" y="12063"/>
                </a:lnTo>
                <a:lnTo>
                  <a:pt x="165655" y="5893"/>
                </a:lnTo>
                <a:lnTo>
                  <a:pt x="161911" y="3739"/>
                </a:lnTo>
                <a:lnTo>
                  <a:pt x="154365" y="1346"/>
                </a:lnTo>
                <a:lnTo>
                  <a:pt x="148034" y="708"/>
                </a:lnTo>
                <a:lnTo>
                  <a:pt x="140004" y="283"/>
                </a:lnTo>
                <a:lnTo>
                  <a:pt x="130841" y="0"/>
                </a:lnTo>
                <a:lnTo>
                  <a:pt x="123462" y="1081"/>
                </a:lnTo>
                <a:lnTo>
                  <a:pt x="117272" y="3071"/>
                </a:lnTo>
                <a:lnTo>
                  <a:pt x="107009" y="7400"/>
                </a:lnTo>
                <a:lnTo>
                  <a:pt x="98214" y="9324"/>
                </a:lnTo>
                <a:lnTo>
                  <a:pt x="90071" y="13565"/>
                </a:lnTo>
                <a:lnTo>
                  <a:pt x="80949" y="19684"/>
                </a:lnTo>
                <a:lnTo>
                  <a:pt x="74961" y="23093"/>
                </a:lnTo>
                <a:lnTo>
                  <a:pt x="68428" y="26636"/>
                </a:lnTo>
                <a:lnTo>
                  <a:pt x="64073" y="30268"/>
                </a:lnTo>
                <a:lnTo>
                  <a:pt x="61170" y="33960"/>
                </a:lnTo>
                <a:lnTo>
                  <a:pt x="59235" y="37691"/>
                </a:lnTo>
                <a:lnTo>
                  <a:pt x="56674" y="41448"/>
                </a:lnTo>
                <a:lnTo>
                  <a:pt x="53697" y="45223"/>
                </a:lnTo>
                <a:lnTo>
                  <a:pt x="50443" y="49009"/>
                </a:lnTo>
                <a:lnTo>
                  <a:pt x="47003" y="54074"/>
                </a:lnTo>
                <a:lnTo>
                  <a:pt x="43440" y="59990"/>
                </a:lnTo>
                <a:lnTo>
                  <a:pt x="39795" y="66474"/>
                </a:lnTo>
                <a:lnTo>
                  <a:pt x="36094" y="72067"/>
                </a:lnTo>
                <a:lnTo>
                  <a:pt x="32357" y="77066"/>
                </a:lnTo>
                <a:lnTo>
                  <a:pt x="28596" y="81668"/>
                </a:lnTo>
                <a:lnTo>
                  <a:pt x="24819" y="86006"/>
                </a:lnTo>
                <a:lnTo>
                  <a:pt x="21030" y="90168"/>
                </a:lnTo>
                <a:lnTo>
                  <a:pt x="17235" y="94213"/>
                </a:lnTo>
                <a:lnTo>
                  <a:pt x="14704" y="98179"/>
                </a:lnTo>
                <a:lnTo>
                  <a:pt x="13017" y="102094"/>
                </a:lnTo>
                <a:lnTo>
                  <a:pt x="11893" y="105973"/>
                </a:lnTo>
                <a:lnTo>
                  <a:pt x="9873" y="109829"/>
                </a:lnTo>
                <a:lnTo>
                  <a:pt x="7257" y="113671"/>
                </a:lnTo>
                <a:lnTo>
                  <a:pt x="4242" y="117501"/>
                </a:lnTo>
                <a:lnTo>
                  <a:pt x="2233" y="121325"/>
                </a:lnTo>
                <a:lnTo>
                  <a:pt x="893" y="125144"/>
                </a:lnTo>
                <a:lnTo>
                  <a:pt x="0" y="128960"/>
                </a:lnTo>
                <a:lnTo>
                  <a:pt x="675" y="134044"/>
                </a:lnTo>
                <a:lnTo>
                  <a:pt x="2394" y="139973"/>
                </a:lnTo>
                <a:lnTo>
                  <a:pt x="4811" y="146467"/>
                </a:lnTo>
                <a:lnTo>
                  <a:pt x="7692" y="153335"/>
                </a:lnTo>
                <a:lnTo>
                  <a:pt x="10882" y="160455"/>
                </a:lnTo>
                <a:lnTo>
                  <a:pt x="14279" y="167741"/>
                </a:lnTo>
                <a:lnTo>
                  <a:pt x="17814" y="172598"/>
                </a:lnTo>
                <a:lnTo>
                  <a:pt x="21440" y="175836"/>
                </a:lnTo>
                <a:lnTo>
                  <a:pt x="25128" y="177995"/>
                </a:lnTo>
                <a:lnTo>
                  <a:pt x="27587" y="178164"/>
                </a:lnTo>
                <a:lnTo>
                  <a:pt x="29226" y="177007"/>
                </a:lnTo>
                <a:lnTo>
                  <a:pt x="30318" y="174965"/>
                </a:lnTo>
                <a:lnTo>
                  <a:pt x="32317" y="173604"/>
                </a:lnTo>
                <a:lnTo>
                  <a:pt x="37924" y="172092"/>
                </a:lnTo>
                <a:lnTo>
                  <a:pt x="48221" y="171241"/>
                </a:lnTo>
                <a:lnTo>
                  <a:pt x="51872" y="169851"/>
                </a:lnTo>
                <a:lnTo>
                  <a:pt x="59315" y="164921"/>
                </a:lnTo>
                <a:lnTo>
                  <a:pt x="66856" y="158496"/>
                </a:lnTo>
                <a:lnTo>
                  <a:pt x="70645" y="155005"/>
                </a:lnTo>
                <a:lnTo>
                  <a:pt x="78252" y="148868"/>
                </a:lnTo>
                <a:lnTo>
                  <a:pt x="109417" y="124566"/>
                </a:lnTo>
                <a:lnTo>
                  <a:pt x="116799" y="118415"/>
                </a:lnTo>
                <a:lnTo>
                  <a:pt x="122991" y="113044"/>
                </a:lnTo>
                <a:lnTo>
                  <a:pt x="128389" y="108193"/>
                </a:lnTo>
                <a:lnTo>
                  <a:pt x="137772" y="99417"/>
                </a:lnTo>
                <a:lnTo>
                  <a:pt x="154145" y="83435"/>
                </a:lnTo>
                <a:lnTo>
                  <a:pt x="163231" y="74416"/>
                </a:lnTo>
                <a:lnTo>
                  <a:pt x="161301" y="76362"/>
                </a:lnTo>
                <a:lnTo>
                  <a:pt x="160279" y="78659"/>
                </a:lnTo>
                <a:lnTo>
                  <a:pt x="159143" y="84598"/>
                </a:lnTo>
                <a:lnTo>
                  <a:pt x="158638" y="91470"/>
                </a:lnTo>
                <a:lnTo>
                  <a:pt x="158413" y="98758"/>
                </a:lnTo>
                <a:lnTo>
                  <a:pt x="158314" y="106231"/>
                </a:lnTo>
                <a:lnTo>
                  <a:pt x="157017" y="113811"/>
                </a:lnTo>
                <a:lnTo>
                  <a:pt x="154882" y="123945"/>
                </a:lnTo>
                <a:lnTo>
                  <a:pt x="152189" y="135781"/>
                </a:lnTo>
                <a:lnTo>
                  <a:pt x="150394" y="146211"/>
                </a:lnTo>
                <a:lnTo>
                  <a:pt x="149197" y="155705"/>
                </a:lnTo>
                <a:lnTo>
                  <a:pt x="148399" y="164574"/>
                </a:lnTo>
                <a:lnTo>
                  <a:pt x="149138" y="171757"/>
                </a:lnTo>
                <a:lnTo>
                  <a:pt x="150899" y="177816"/>
                </a:lnTo>
                <a:lnTo>
                  <a:pt x="153344" y="183125"/>
                </a:lnTo>
                <a:lnTo>
                  <a:pt x="154974" y="187934"/>
                </a:lnTo>
                <a:lnTo>
                  <a:pt x="156060" y="192410"/>
                </a:lnTo>
                <a:lnTo>
                  <a:pt x="156785" y="196664"/>
                </a:lnTo>
                <a:lnTo>
                  <a:pt x="158538" y="200770"/>
                </a:lnTo>
                <a:lnTo>
                  <a:pt x="160977" y="204777"/>
                </a:lnTo>
                <a:lnTo>
                  <a:pt x="163872" y="208719"/>
                </a:lnTo>
                <a:lnTo>
                  <a:pt x="167072" y="212617"/>
                </a:lnTo>
                <a:lnTo>
                  <a:pt x="170476" y="216486"/>
                </a:lnTo>
                <a:lnTo>
                  <a:pt x="174015" y="220334"/>
                </a:lnTo>
                <a:lnTo>
                  <a:pt x="177645" y="222900"/>
                </a:lnTo>
                <a:lnTo>
                  <a:pt x="185064" y="225751"/>
                </a:lnTo>
                <a:lnTo>
                  <a:pt x="192595" y="227019"/>
                </a:lnTo>
                <a:lnTo>
                  <a:pt x="201445" y="227582"/>
                </a:lnTo>
                <a:lnTo>
                  <a:pt x="213845" y="227832"/>
                </a:lnTo>
                <a:lnTo>
                  <a:pt x="235107" y="227973"/>
                </a:lnTo>
                <a:lnTo>
                  <a:pt x="242502" y="226723"/>
                </a:lnTo>
                <a:lnTo>
                  <a:pt x="249973" y="224620"/>
                </a:lnTo>
                <a:lnTo>
                  <a:pt x="257493" y="221947"/>
                </a:lnTo>
                <a:lnTo>
                  <a:pt x="267587" y="217626"/>
                </a:lnTo>
                <a:lnTo>
                  <a:pt x="292348" y="206050"/>
                </a:lnTo>
                <a:lnTo>
                  <a:pt x="335662" y="184982"/>
                </a:lnTo>
                <a:lnTo>
                  <a:pt x="342077" y="183499"/>
                </a:lnTo>
                <a:lnTo>
                  <a:pt x="345566" y="183103"/>
                </a:lnTo>
                <a:lnTo>
                  <a:pt x="347892" y="181570"/>
                </a:lnTo>
                <a:lnTo>
                  <a:pt x="349442" y="179277"/>
                </a:lnTo>
                <a:lnTo>
                  <a:pt x="352544" y="170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"/>
          <p:cNvSpPr/>
          <p:nvPr/>
        </p:nvSpPr>
        <p:spPr>
          <a:xfrm>
            <a:off x="2617470" y="4034789"/>
            <a:ext cx="22778" cy="160021"/>
          </a:xfrm>
          <a:custGeom>
            <a:avLst/>
            <a:gdLst/>
            <a:ahLst/>
            <a:cxnLst/>
            <a:rect l="0" t="0" r="0" b="0"/>
            <a:pathLst>
              <a:path w="22778" h="160021">
                <a:moveTo>
                  <a:pt x="0" y="0"/>
                </a:moveTo>
                <a:lnTo>
                  <a:pt x="19682" y="0"/>
                </a:lnTo>
                <a:lnTo>
                  <a:pt x="20741" y="1270"/>
                </a:lnTo>
                <a:lnTo>
                  <a:pt x="21447" y="3387"/>
                </a:lnTo>
                <a:lnTo>
                  <a:pt x="21918" y="6069"/>
                </a:lnTo>
                <a:lnTo>
                  <a:pt x="22232" y="9126"/>
                </a:lnTo>
                <a:lnTo>
                  <a:pt x="22441" y="12434"/>
                </a:lnTo>
                <a:lnTo>
                  <a:pt x="22581" y="15909"/>
                </a:lnTo>
                <a:lnTo>
                  <a:pt x="22736" y="23158"/>
                </a:lnTo>
                <a:lnTo>
                  <a:pt x="22777" y="26869"/>
                </a:lnTo>
                <a:lnTo>
                  <a:pt x="21534" y="30612"/>
                </a:lnTo>
                <a:lnTo>
                  <a:pt x="19436" y="34379"/>
                </a:lnTo>
                <a:lnTo>
                  <a:pt x="16767" y="38159"/>
                </a:lnTo>
                <a:lnTo>
                  <a:pt x="14988" y="44489"/>
                </a:lnTo>
                <a:lnTo>
                  <a:pt x="13802" y="52520"/>
                </a:lnTo>
                <a:lnTo>
                  <a:pt x="13011" y="61684"/>
                </a:lnTo>
                <a:lnTo>
                  <a:pt x="12484" y="69062"/>
                </a:lnTo>
                <a:lnTo>
                  <a:pt x="11898" y="80648"/>
                </a:lnTo>
                <a:lnTo>
                  <a:pt x="10472" y="86785"/>
                </a:lnTo>
                <a:lnTo>
                  <a:pt x="8251" y="93417"/>
                </a:lnTo>
                <a:lnTo>
                  <a:pt x="5501" y="100379"/>
                </a:lnTo>
                <a:lnTo>
                  <a:pt x="3667" y="106289"/>
                </a:lnTo>
                <a:lnTo>
                  <a:pt x="2445" y="111499"/>
                </a:lnTo>
                <a:lnTo>
                  <a:pt x="1629" y="116243"/>
                </a:lnTo>
                <a:lnTo>
                  <a:pt x="1086" y="120676"/>
                </a:lnTo>
                <a:lnTo>
                  <a:pt x="724" y="124900"/>
                </a:lnTo>
                <a:lnTo>
                  <a:pt x="482" y="128987"/>
                </a:lnTo>
                <a:lnTo>
                  <a:pt x="214" y="140301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"/>
          <p:cNvSpPr/>
          <p:nvPr/>
        </p:nvSpPr>
        <p:spPr>
          <a:xfrm>
            <a:off x="2669407" y="3909059"/>
            <a:ext cx="39504" cy="40156"/>
          </a:xfrm>
          <a:custGeom>
            <a:avLst/>
            <a:gdLst/>
            <a:ahLst/>
            <a:cxnLst/>
            <a:rect l="0" t="0" r="0" b="0"/>
            <a:pathLst>
              <a:path w="39504" h="40156">
                <a:moveTo>
                  <a:pt x="28073" y="0"/>
                </a:moveTo>
                <a:lnTo>
                  <a:pt x="22005" y="6069"/>
                </a:lnTo>
                <a:lnTo>
                  <a:pt x="18947" y="10396"/>
                </a:lnTo>
                <a:lnTo>
                  <a:pt x="15639" y="15821"/>
                </a:lnTo>
                <a:lnTo>
                  <a:pt x="12164" y="21977"/>
                </a:lnTo>
                <a:lnTo>
                  <a:pt x="8577" y="26082"/>
                </a:lnTo>
                <a:lnTo>
                  <a:pt x="4915" y="28818"/>
                </a:lnTo>
                <a:lnTo>
                  <a:pt x="1204" y="30642"/>
                </a:lnTo>
                <a:lnTo>
                  <a:pt x="0" y="33128"/>
                </a:lnTo>
                <a:lnTo>
                  <a:pt x="468" y="36056"/>
                </a:lnTo>
                <a:lnTo>
                  <a:pt x="2049" y="39277"/>
                </a:lnTo>
                <a:lnTo>
                  <a:pt x="4374" y="40155"/>
                </a:lnTo>
                <a:lnTo>
                  <a:pt x="7193" y="39470"/>
                </a:lnTo>
                <a:lnTo>
                  <a:pt x="10343" y="37744"/>
                </a:lnTo>
                <a:lnTo>
                  <a:pt x="13713" y="36593"/>
                </a:lnTo>
                <a:lnTo>
                  <a:pt x="17230" y="35825"/>
                </a:lnTo>
                <a:lnTo>
                  <a:pt x="20844" y="35313"/>
                </a:lnTo>
                <a:lnTo>
                  <a:pt x="23254" y="33703"/>
                </a:lnTo>
                <a:lnTo>
                  <a:pt x="24860" y="31359"/>
                </a:lnTo>
                <a:lnTo>
                  <a:pt x="25931" y="28526"/>
                </a:lnTo>
                <a:lnTo>
                  <a:pt x="27915" y="26637"/>
                </a:lnTo>
                <a:lnTo>
                  <a:pt x="30507" y="25379"/>
                </a:lnTo>
                <a:lnTo>
                  <a:pt x="36837" y="23607"/>
                </a:lnTo>
                <a:lnTo>
                  <a:pt x="39503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"/>
          <p:cNvSpPr/>
          <p:nvPr/>
        </p:nvSpPr>
        <p:spPr>
          <a:xfrm>
            <a:off x="411480" y="5532119"/>
            <a:ext cx="11431" cy="274321"/>
          </a:xfrm>
          <a:custGeom>
            <a:avLst/>
            <a:gdLst/>
            <a:ahLst/>
            <a:cxnLst/>
            <a:rect l="0" t="0" r="0" b="0"/>
            <a:pathLst>
              <a:path w="11431" h="274321">
                <a:moveTo>
                  <a:pt x="0" y="0"/>
                </a:moveTo>
                <a:lnTo>
                  <a:pt x="0" y="6068"/>
                </a:lnTo>
                <a:lnTo>
                  <a:pt x="1270" y="10395"/>
                </a:lnTo>
                <a:lnTo>
                  <a:pt x="3386" y="15821"/>
                </a:lnTo>
                <a:lnTo>
                  <a:pt x="9841" y="30642"/>
                </a:lnTo>
                <a:lnTo>
                  <a:pt x="10370" y="33128"/>
                </a:lnTo>
                <a:lnTo>
                  <a:pt x="10723" y="36056"/>
                </a:lnTo>
                <a:lnTo>
                  <a:pt x="10959" y="39277"/>
                </a:lnTo>
                <a:lnTo>
                  <a:pt x="11220" y="46243"/>
                </a:lnTo>
                <a:lnTo>
                  <a:pt x="11290" y="49879"/>
                </a:lnTo>
                <a:lnTo>
                  <a:pt x="1143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"/>
          <p:cNvSpPr/>
          <p:nvPr/>
        </p:nvSpPr>
        <p:spPr>
          <a:xfrm>
            <a:off x="331650" y="5372100"/>
            <a:ext cx="34111" cy="22377"/>
          </a:xfrm>
          <a:custGeom>
            <a:avLst/>
            <a:gdLst/>
            <a:ahLst/>
            <a:cxnLst/>
            <a:rect l="0" t="0" r="0" b="0"/>
            <a:pathLst>
              <a:path w="34111" h="22377">
                <a:moveTo>
                  <a:pt x="22680" y="0"/>
                </a:moveTo>
                <a:lnTo>
                  <a:pt x="16612" y="6067"/>
                </a:lnTo>
                <a:lnTo>
                  <a:pt x="13554" y="7854"/>
                </a:lnTo>
                <a:lnTo>
                  <a:pt x="10246" y="9046"/>
                </a:lnTo>
                <a:lnTo>
                  <a:pt x="1879" y="10959"/>
                </a:lnTo>
                <a:lnTo>
                  <a:pt x="1193" y="12386"/>
                </a:lnTo>
                <a:lnTo>
                  <a:pt x="735" y="14607"/>
                </a:lnTo>
                <a:lnTo>
                  <a:pt x="0" y="21229"/>
                </a:lnTo>
                <a:lnTo>
                  <a:pt x="2480" y="21773"/>
                </a:lnTo>
                <a:lnTo>
                  <a:pt x="6673" y="22135"/>
                </a:lnTo>
                <a:lnTo>
                  <a:pt x="12009" y="22376"/>
                </a:lnTo>
                <a:lnTo>
                  <a:pt x="15566" y="21267"/>
                </a:lnTo>
                <a:lnTo>
                  <a:pt x="17937" y="19258"/>
                </a:lnTo>
                <a:lnTo>
                  <a:pt x="19518" y="16649"/>
                </a:lnTo>
                <a:lnTo>
                  <a:pt x="21842" y="14909"/>
                </a:lnTo>
                <a:lnTo>
                  <a:pt x="24661" y="13749"/>
                </a:lnTo>
                <a:lnTo>
                  <a:pt x="32243" y="11888"/>
                </a:lnTo>
                <a:lnTo>
                  <a:pt x="32865" y="10465"/>
                </a:lnTo>
                <a:lnTo>
                  <a:pt x="33280" y="8246"/>
                </a:lnTo>
                <a:lnTo>
                  <a:pt x="341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9"/>
          <p:cNvSpPr/>
          <p:nvPr/>
        </p:nvSpPr>
        <p:spPr>
          <a:xfrm>
            <a:off x="537210" y="5617067"/>
            <a:ext cx="137161" cy="17923"/>
          </a:xfrm>
          <a:custGeom>
            <a:avLst/>
            <a:gdLst/>
            <a:ahLst/>
            <a:cxnLst/>
            <a:rect l="0" t="0" r="0" b="0"/>
            <a:pathLst>
              <a:path w="137161" h="17923">
                <a:moveTo>
                  <a:pt x="0" y="17922"/>
                </a:moveTo>
                <a:lnTo>
                  <a:pt x="12135" y="11855"/>
                </a:lnTo>
                <a:lnTo>
                  <a:pt x="16980" y="10067"/>
                </a:lnTo>
                <a:lnTo>
                  <a:pt x="21480" y="8876"/>
                </a:lnTo>
                <a:lnTo>
                  <a:pt x="25750" y="8081"/>
                </a:lnTo>
                <a:lnTo>
                  <a:pt x="29866" y="7552"/>
                </a:lnTo>
                <a:lnTo>
                  <a:pt x="33881" y="7199"/>
                </a:lnTo>
                <a:lnTo>
                  <a:pt x="37827" y="6963"/>
                </a:lnTo>
                <a:lnTo>
                  <a:pt x="42998" y="5536"/>
                </a:lnTo>
                <a:lnTo>
                  <a:pt x="48985" y="3315"/>
                </a:lnTo>
                <a:lnTo>
                  <a:pt x="55517" y="564"/>
                </a:lnTo>
                <a:lnTo>
                  <a:pt x="61141" y="0"/>
                </a:lnTo>
                <a:lnTo>
                  <a:pt x="66161" y="894"/>
                </a:lnTo>
                <a:lnTo>
                  <a:pt x="70777" y="2760"/>
                </a:lnTo>
                <a:lnTo>
                  <a:pt x="75124" y="4005"/>
                </a:lnTo>
                <a:lnTo>
                  <a:pt x="79293" y="4834"/>
                </a:lnTo>
                <a:lnTo>
                  <a:pt x="83342" y="5387"/>
                </a:lnTo>
                <a:lnTo>
                  <a:pt x="89851" y="5755"/>
                </a:lnTo>
                <a:lnTo>
                  <a:pt x="98001" y="6001"/>
                </a:lnTo>
                <a:lnTo>
                  <a:pt x="137160" y="64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"/>
          <p:cNvSpPr/>
          <p:nvPr/>
        </p:nvSpPr>
        <p:spPr>
          <a:xfrm>
            <a:off x="548640" y="5692139"/>
            <a:ext cx="148591" cy="11431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0"/>
                </a:moveTo>
                <a:lnTo>
                  <a:pt x="69645" y="0"/>
                </a:lnTo>
                <a:lnTo>
                  <a:pt x="79450" y="1270"/>
                </a:lnTo>
                <a:lnTo>
                  <a:pt x="88526" y="3387"/>
                </a:lnTo>
                <a:lnTo>
                  <a:pt x="97118" y="6068"/>
                </a:lnTo>
                <a:lnTo>
                  <a:pt x="104115" y="7855"/>
                </a:lnTo>
                <a:lnTo>
                  <a:pt x="110050" y="9047"/>
                </a:lnTo>
                <a:lnTo>
                  <a:pt x="115276" y="9842"/>
                </a:lnTo>
                <a:lnTo>
                  <a:pt x="120031" y="10371"/>
                </a:lnTo>
                <a:lnTo>
                  <a:pt x="124470" y="10724"/>
                </a:lnTo>
                <a:lnTo>
                  <a:pt x="14859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"/>
          <p:cNvSpPr/>
          <p:nvPr/>
        </p:nvSpPr>
        <p:spPr>
          <a:xfrm>
            <a:off x="822960" y="5429250"/>
            <a:ext cx="6586" cy="182880"/>
          </a:xfrm>
          <a:custGeom>
            <a:avLst/>
            <a:gdLst/>
            <a:ahLst/>
            <a:cxnLst/>
            <a:rect l="0" t="0" r="0" b="0"/>
            <a:pathLst>
              <a:path w="6586" h="182880">
                <a:moveTo>
                  <a:pt x="0" y="0"/>
                </a:moveTo>
                <a:lnTo>
                  <a:pt x="0" y="6067"/>
                </a:lnTo>
                <a:lnTo>
                  <a:pt x="1270" y="10395"/>
                </a:lnTo>
                <a:lnTo>
                  <a:pt x="3386" y="15819"/>
                </a:lnTo>
                <a:lnTo>
                  <a:pt x="6067" y="21976"/>
                </a:lnTo>
                <a:lnTo>
                  <a:pt x="6585" y="34971"/>
                </a:lnTo>
                <a:lnTo>
                  <a:pt x="5660" y="52523"/>
                </a:lnTo>
                <a:lnTo>
                  <a:pt x="2515" y="88114"/>
                </a:lnTo>
                <a:lnTo>
                  <a:pt x="1118" y="108164"/>
                </a:lnTo>
                <a:lnTo>
                  <a:pt x="497" y="121310"/>
                </a:lnTo>
                <a:lnTo>
                  <a:pt x="220" y="131385"/>
                </a:lnTo>
                <a:lnTo>
                  <a:pt x="43" y="154975"/>
                </a:lnTo>
                <a:lnTo>
                  <a:pt x="0" y="1828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"/>
          <p:cNvSpPr/>
          <p:nvPr/>
        </p:nvSpPr>
        <p:spPr>
          <a:xfrm>
            <a:off x="742950" y="5703569"/>
            <a:ext cx="217171" cy="34291"/>
          </a:xfrm>
          <a:custGeom>
            <a:avLst/>
            <a:gdLst/>
            <a:ahLst/>
            <a:cxnLst/>
            <a:rect l="0" t="0" r="0" b="0"/>
            <a:pathLst>
              <a:path w="217171" h="34291">
                <a:moveTo>
                  <a:pt x="0" y="34290"/>
                </a:moveTo>
                <a:lnTo>
                  <a:pt x="6067" y="28223"/>
                </a:lnTo>
                <a:lnTo>
                  <a:pt x="9125" y="26435"/>
                </a:lnTo>
                <a:lnTo>
                  <a:pt x="12433" y="25244"/>
                </a:lnTo>
                <a:lnTo>
                  <a:pt x="15909" y="24449"/>
                </a:lnTo>
                <a:lnTo>
                  <a:pt x="20766" y="22650"/>
                </a:lnTo>
                <a:lnTo>
                  <a:pt x="26544" y="20180"/>
                </a:lnTo>
                <a:lnTo>
                  <a:pt x="32936" y="17263"/>
                </a:lnTo>
                <a:lnTo>
                  <a:pt x="43547" y="15319"/>
                </a:lnTo>
                <a:lnTo>
                  <a:pt x="56971" y="14023"/>
                </a:lnTo>
                <a:lnTo>
                  <a:pt x="85010" y="12583"/>
                </a:lnTo>
                <a:lnTo>
                  <a:pt x="105939" y="11943"/>
                </a:lnTo>
                <a:lnTo>
                  <a:pt x="118886" y="10502"/>
                </a:lnTo>
                <a:lnTo>
                  <a:pt x="133867" y="8271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3"/>
          <p:cNvSpPr/>
          <p:nvPr/>
        </p:nvSpPr>
        <p:spPr>
          <a:xfrm>
            <a:off x="743533" y="5806439"/>
            <a:ext cx="250878" cy="137106"/>
          </a:xfrm>
          <a:custGeom>
            <a:avLst/>
            <a:gdLst/>
            <a:ahLst/>
            <a:cxnLst/>
            <a:rect l="0" t="0" r="0" b="0"/>
            <a:pathLst>
              <a:path w="250878" h="137106">
                <a:moveTo>
                  <a:pt x="67997" y="0"/>
                </a:moveTo>
                <a:lnTo>
                  <a:pt x="86200" y="6068"/>
                </a:lnTo>
                <a:lnTo>
                  <a:pt x="92832" y="7855"/>
                </a:lnTo>
                <a:lnTo>
                  <a:pt x="98524" y="9047"/>
                </a:lnTo>
                <a:lnTo>
                  <a:pt x="103588" y="9842"/>
                </a:lnTo>
                <a:lnTo>
                  <a:pt x="108234" y="11641"/>
                </a:lnTo>
                <a:lnTo>
                  <a:pt x="112602" y="14111"/>
                </a:lnTo>
                <a:lnTo>
                  <a:pt x="116783" y="17028"/>
                </a:lnTo>
                <a:lnTo>
                  <a:pt x="120841" y="20242"/>
                </a:lnTo>
                <a:lnTo>
                  <a:pt x="124816" y="23655"/>
                </a:lnTo>
                <a:lnTo>
                  <a:pt x="128736" y="27200"/>
                </a:lnTo>
                <a:lnTo>
                  <a:pt x="136479" y="34526"/>
                </a:lnTo>
                <a:lnTo>
                  <a:pt x="140321" y="38258"/>
                </a:lnTo>
                <a:lnTo>
                  <a:pt x="142883" y="42015"/>
                </a:lnTo>
                <a:lnTo>
                  <a:pt x="144591" y="45790"/>
                </a:lnTo>
                <a:lnTo>
                  <a:pt x="145729" y="49577"/>
                </a:lnTo>
                <a:lnTo>
                  <a:pt x="146489" y="53371"/>
                </a:lnTo>
                <a:lnTo>
                  <a:pt x="146995" y="57171"/>
                </a:lnTo>
                <a:lnTo>
                  <a:pt x="147332" y="60975"/>
                </a:lnTo>
                <a:lnTo>
                  <a:pt x="147557" y="64780"/>
                </a:lnTo>
                <a:lnTo>
                  <a:pt x="147807" y="72394"/>
                </a:lnTo>
                <a:lnTo>
                  <a:pt x="146603" y="76203"/>
                </a:lnTo>
                <a:lnTo>
                  <a:pt x="144531" y="80012"/>
                </a:lnTo>
                <a:lnTo>
                  <a:pt x="141880" y="83822"/>
                </a:lnTo>
                <a:lnTo>
                  <a:pt x="138842" y="87631"/>
                </a:lnTo>
                <a:lnTo>
                  <a:pt x="135547" y="91441"/>
                </a:lnTo>
                <a:lnTo>
                  <a:pt x="132080" y="95251"/>
                </a:lnTo>
                <a:lnTo>
                  <a:pt x="129769" y="99061"/>
                </a:lnTo>
                <a:lnTo>
                  <a:pt x="128228" y="102870"/>
                </a:lnTo>
                <a:lnTo>
                  <a:pt x="127201" y="106680"/>
                </a:lnTo>
                <a:lnTo>
                  <a:pt x="125246" y="109220"/>
                </a:lnTo>
                <a:lnTo>
                  <a:pt x="122673" y="110914"/>
                </a:lnTo>
                <a:lnTo>
                  <a:pt x="115157" y="114065"/>
                </a:lnTo>
                <a:lnTo>
                  <a:pt x="103350" y="119699"/>
                </a:lnTo>
                <a:lnTo>
                  <a:pt x="97916" y="122980"/>
                </a:lnTo>
                <a:lnTo>
                  <a:pt x="93023" y="126436"/>
                </a:lnTo>
                <a:lnTo>
                  <a:pt x="88491" y="130011"/>
                </a:lnTo>
                <a:lnTo>
                  <a:pt x="84199" y="132394"/>
                </a:lnTo>
                <a:lnTo>
                  <a:pt x="80068" y="133983"/>
                </a:lnTo>
                <a:lnTo>
                  <a:pt x="76044" y="135042"/>
                </a:lnTo>
                <a:lnTo>
                  <a:pt x="72092" y="135748"/>
                </a:lnTo>
                <a:lnTo>
                  <a:pt x="64313" y="136533"/>
                </a:lnTo>
                <a:lnTo>
                  <a:pt x="59191" y="136742"/>
                </a:lnTo>
                <a:lnTo>
                  <a:pt x="46726" y="136974"/>
                </a:lnTo>
                <a:lnTo>
                  <a:pt x="25429" y="137105"/>
                </a:lnTo>
                <a:lnTo>
                  <a:pt x="20568" y="135854"/>
                </a:lnTo>
                <a:lnTo>
                  <a:pt x="17328" y="133749"/>
                </a:lnTo>
                <a:lnTo>
                  <a:pt x="15167" y="131076"/>
                </a:lnTo>
                <a:lnTo>
                  <a:pt x="12457" y="128024"/>
                </a:lnTo>
                <a:lnTo>
                  <a:pt x="6059" y="121247"/>
                </a:lnTo>
                <a:lnTo>
                  <a:pt x="3845" y="117661"/>
                </a:lnTo>
                <a:lnTo>
                  <a:pt x="2369" y="114001"/>
                </a:lnTo>
                <a:lnTo>
                  <a:pt x="1385" y="110291"/>
                </a:lnTo>
                <a:lnTo>
                  <a:pt x="729" y="106548"/>
                </a:lnTo>
                <a:lnTo>
                  <a:pt x="291" y="102782"/>
                </a:lnTo>
                <a:lnTo>
                  <a:pt x="0" y="99001"/>
                </a:lnTo>
                <a:lnTo>
                  <a:pt x="1075" y="95211"/>
                </a:lnTo>
                <a:lnTo>
                  <a:pt x="3062" y="91414"/>
                </a:lnTo>
                <a:lnTo>
                  <a:pt x="5657" y="87613"/>
                </a:lnTo>
                <a:lnTo>
                  <a:pt x="8657" y="85079"/>
                </a:lnTo>
                <a:lnTo>
                  <a:pt x="11927" y="83390"/>
                </a:lnTo>
                <a:lnTo>
                  <a:pt x="15377" y="82263"/>
                </a:lnTo>
                <a:lnTo>
                  <a:pt x="18947" y="80242"/>
                </a:lnTo>
                <a:lnTo>
                  <a:pt x="22597" y="77625"/>
                </a:lnTo>
                <a:lnTo>
                  <a:pt x="26300" y="74610"/>
                </a:lnTo>
                <a:lnTo>
                  <a:pt x="30039" y="72600"/>
                </a:lnTo>
                <a:lnTo>
                  <a:pt x="37580" y="70367"/>
                </a:lnTo>
                <a:lnTo>
                  <a:pt x="42639" y="71042"/>
                </a:lnTo>
                <a:lnTo>
                  <a:pt x="48551" y="72761"/>
                </a:lnTo>
                <a:lnTo>
                  <a:pt x="55033" y="75178"/>
                </a:lnTo>
                <a:lnTo>
                  <a:pt x="60624" y="76789"/>
                </a:lnTo>
                <a:lnTo>
                  <a:pt x="65622" y="77862"/>
                </a:lnTo>
                <a:lnTo>
                  <a:pt x="70223" y="78578"/>
                </a:lnTo>
                <a:lnTo>
                  <a:pt x="77101" y="80326"/>
                </a:lnTo>
                <a:lnTo>
                  <a:pt x="85496" y="82760"/>
                </a:lnTo>
                <a:lnTo>
                  <a:pt x="94903" y="85654"/>
                </a:lnTo>
                <a:lnTo>
                  <a:pt x="103714" y="88853"/>
                </a:lnTo>
                <a:lnTo>
                  <a:pt x="112128" y="92255"/>
                </a:lnTo>
                <a:lnTo>
                  <a:pt x="120278" y="95794"/>
                </a:lnTo>
                <a:lnTo>
                  <a:pt x="136106" y="103112"/>
                </a:lnTo>
                <a:lnTo>
                  <a:pt x="143883" y="106841"/>
                </a:lnTo>
                <a:lnTo>
                  <a:pt x="151607" y="109328"/>
                </a:lnTo>
                <a:lnTo>
                  <a:pt x="159297" y="110985"/>
                </a:lnTo>
                <a:lnTo>
                  <a:pt x="166964" y="112090"/>
                </a:lnTo>
                <a:lnTo>
                  <a:pt x="173345" y="112827"/>
                </a:lnTo>
                <a:lnTo>
                  <a:pt x="178869" y="113318"/>
                </a:lnTo>
                <a:lnTo>
                  <a:pt x="183821" y="113645"/>
                </a:lnTo>
                <a:lnTo>
                  <a:pt x="189663" y="115134"/>
                </a:lnTo>
                <a:lnTo>
                  <a:pt x="196098" y="117396"/>
                </a:lnTo>
                <a:lnTo>
                  <a:pt x="202927" y="120174"/>
                </a:lnTo>
                <a:lnTo>
                  <a:pt x="208750" y="122026"/>
                </a:lnTo>
                <a:lnTo>
                  <a:pt x="213902" y="123261"/>
                </a:lnTo>
                <a:lnTo>
                  <a:pt x="218607" y="124084"/>
                </a:lnTo>
                <a:lnTo>
                  <a:pt x="224284" y="124633"/>
                </a:lnTo>
                <a:lnTo>
                  <a:pt x="230608" y="124998"/>
                </a:lnTo>
                <a:lnTo>
                  <a:pt x="250877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"/>
          <p:cNvSpPr/>
          <p:nvPr/>
        </p:nvSpPr>
        <p:spPr>
          <a:xfrm>
            <a:off x="995791" y="5692222"/>
            <a:ext cx="330090" cy="148314"/>
          </a:xfrm>
          <a:custGeom>
            <a:avLst/>
            <a:gdLst/>
            <a:ahLst/>
            <a:cxnLst/>
            <a:rect l="0" t="0" r="0" b="0"/>
            <a:pathLst>
              <a:path w="330090" h="148314">
                <a:moveTo>
                  <a:pt x="158639" y="22778"/>
                </a:moveTo>
                <a:lnTo>
                  <a:pt x="168480" y="3095"/>
                </a:lnTo>
                <a:lnTo>
                  <a:pt x="167739" y="2036"/>
                </a:lnTo>
                <a:lnTo>
                  <a:pt x="165976" y="1330"/>
                </a:lnTo>
                <a:lnTo>
                  <a:pt x="157426" y="336"/>
                </a:lnTo>
                <a:lnTo>
                  <a:pt x="150480" y="103"/>
                </a:lnTo>
                <a:lnTo>
                  <a:pt x="143159" y="0"/>
                </a:lnTo>
                <a:lnTo>
                  <a:pt x="136889" y="1242"/>
                </a:lnTo>
                <a:lnTo>
                  <a:pt x="128899" y="3341"/>
                </a:lnTo>
                <a:lnTo>
                  <a:pt x="119762" y="6010"/>
                </a:lnTo>
                <a:lnTo>
                  <a:pt x="111131" y="7789"/>
                </a:lnTo>
                <a:lnTo>
                  <a:pt x="102837" y="8975"/>
                </a:lnTo>
                <a:lnTo>
                  <a:pt x="94767" y="9766"/>
                </a:lnTo>
                <a:lnTo>
                  <a:pt x="85578" y="12833"/>
                </a:lnTo>
                <a:lnTo>
                  <a:pt x="75641" y="17418"/>
                </a:lnTo>
                <a:lnTo>
                  <a:pt x="65207" y="23014"/>
                </a:lnTo>
                <a:lnTo>
                  <a:pt x="55711" y="29285"/>
                </a:lnTo>
                <a:lnTo>
                  <a:pt x="46840" y="36006"/>
                </a:lnTo>
                <a:lnTo>
                  <a:pt x="38386" y="43027"/>
                </a:lnTo>
                <a:lnTo>
                  <a:pt x="30210" y="50247"/>
                </a:lnTo>
                <a:lnTo>
                  <a:pt x="14353" y="65043"/>
                </a:lnTo>
                <a:lnTo>
                  <a:pt x="9108" y="73814"/>
                </a:lnTo>
                <a:lnTo>
                  <a:pt x="5612" y="83472"/>
                </a:lnTo>
                <a:lnTo>
                  <a:pt x="3281" y="93720"/>
                </a:lnTo>
                <a:lnTo>
                  <a:pt x="1727" y="101823"/>
                </a:lnTo>
                <a:lnTo>
                  <a:pt x="691" y="108494"/>
                </a:lnTo>
                <a:lnTo>
                  <a:pt x="0" y="114212"/>
                </a:lnTo>
                <a:lnTo>
                  <a:pt x="2079" y="119294"/>
                </a:lnTo>
                <a:lnTo>
                  <a:pt x="6006" y="123952"/>
                </a:lnTo>
                <a:lnTo>
                  <a:pt x="11163" y="128327"/>
                </a:lnTo>
                <a:lnTo>
                  <a:pt x="15872" y="132514"/>
                </a:lnTo>
                <a:lnTo>
                  <a:pt x="24490" y="140552"/>
                </a:lnTo>
                <a:lnTo>
                  <a:pt x="28566" y="143204"/>
                </a:lnTo>
                <a:lnTo>
                  <a:pt x="36482" y="146151"/>
                </a:lnTo>
                <a:lnTo>
                  <a:pt x="44233" y="147460"/>
                </a:lnTo>
                <a:lnTo>
                  <a:pt x="51912" y="148042"/>
                </a:lnTo>
                <a:lnTo>
                  <a:pt x="59558" y="148301"/>
                </a:lnTo>
                <a:lnTo>
                  <a:pt x="64645" y="147099"/>
                </a:lnTo>
                <a:lnTo>
                  <a:pt x="70576" y="145029"/>
                </a:lnTo>
                <a:lnTo>
                  <a:pt x="77070" y="142379"/>
                </a:lnTo>
                <a:lnTo>
                  <a:pt x="82670" y="140611"/>
                </a:lnTo>
                <a:lnTo>
                  <a:pt x="92278" y="138648"/>
                </a:lnTo>
                <a:lnTo>
                  <a:pt x="100782" y="134389"/>
                </a:lnTo>
                <a:lnTo>
                  <a:pt x="104827" y="131475"/>
                </a:lnTo>
                <a:lnTo>
                  <a:pt x="110064" y="126992"/>
                </a:lnTo>
                <a:lnTo>
                  <a:pt x="116096" y="121464"/>
                </a:lnTo>
                <a:lnTo>
                  <a:pt x="122657" y="115239"/>
                </a:lnTo>
                <a:lnTo>
                  <a:pt x="128301" y="108548"/>
                </a:lnTo>
                <a:lnTo>
                  <a:pt x="133333" y="101548"/>
                </a:lnTo>
                <a:lnTo>
                  <a:pt x="137958" y="94341"/>
                </a:lnTo>
                <a:lnTo>
                  <a:pt x="142312" y="88267"/>
                </a:lnTo>
                <a:lnTo>
                  <a:pt x="146484" y="82947"/>
                </a:lnTo>
                <a:lnTo>
                  <a:pt x="150536" y="78130"/>
                </a:lnTo>
                <a:lnTo>
                  <a:pt x="154507" y="71109"/>
                </a:lnTo>
                <a:lnTo>
                  <a:pt x="158424" y="62619"/>
                </a:lnTo>
                <a:lnTo>
                  <a:pt x="162306" y="53149"/>
                </a:lnTo>
                <a:lnTo>
                  <a:pt x="166163" y="45565"/>
                </a:lnTo>
                <a:lnTo>
                  <a:pt x="170005" y="39239"/>
                </a:lnTo>
                <a:lnTo>
                  <a:pt x="173836" y="33752"/>
                </a:lnTo>
                <a:lnTo>
                  <a:pt x="176390" y="28824"/>
                </a:lnTo>
                <a:lnTo>
                  <a:pt x="178093" y="24268"/>
                </a:lnTo>
                <a:lnTo>
                  <a:pt x="179228" y="19961"/>
                </a:lnTo>
                <a:lnTo>
                  <a:pt x="178715" y="18360"/>
                </a:lnTo>
                <a:lnTo>
                  <a:pt x="177103" y="18563"/>
                </a:lnTo>
                <a:lnTo>
                  <a:pt x="174758" y="19967"/>
                </a:lnTo>
                <a:lnTo>
                  <a:pt x="173195" y="22174"/>
                </a:lnTo>
                <a:lnTo>
                  <a:pt x="172153" y="24915"/>
                </a:lnTo>
                <a:lnTo>
                  <a:pt x="171458" y="28012"/>
                </a:lnTo>
                <a:lnTo>
                  <a:pt x="169725" y="31348"/>
                </a:lnTo>
                <a:lnTo>
                  <a:pt x="167300" y="34841"/>
                </a:lnTo>
                <a:lnTo>
                  <a:pt x="164413" y="38440"/>
                </a:lnTo>
                <a:lnTo>
                  <a:pt x="162488" y="42109"/>
                </a:lnTo>
                <a:lnTo>
                  <a:pt x="161205" y="45825"/>
                </a:lnTo>
                <a:lnTo>
                  <a:pt x="160349" y="49573"/>
                </a:lnTo>
                <a:lnTo>
                  <a:pt x="159779" y="53341"/>
                </a:lnTo>
                <a:lnTo>
                  <a:pt x="159399" y="57123"/>
                </a:lnTo>
                <a:lnTo>
                  <a:pt x="159145" y="60914"/>
                </a:lnTo>
                <a:lnTo>
                  <a:pt x="160247" y="65982"/>
                </a:lnTo>
                <a:lnTo>
                  <a:pt x="162251" y="71901"/>
                </a:lnTo>
                <a:lnTo>
                  <a:pt x="164857" y="78386"/>
                </a:lnTo>
                <a:lnTo>
                  <a:pt x="171139" y="95753"/>
                </a:lnTo>
                <a:lnTo>
                  <a:pt x="174592" y="105717"/>
                </a:lnTo>
                <a:lnTo>
                  <a:pt x="178164" y="112361"/>
                </a:lnTo>
                <a:lnTo>
                  <a:pt x="181816" y="116790"/>
                </a:lnTo>
                <a:lnTo>
                  <a:pt x="185520" y="119742"/>
                </a:lnTo>
                <a:lnTo>
                  <a:pt x="189260" y="122981"/>
                </a:lnTo>
                <a:lnTo>
                  <a:pt x="193023" y="126410"/>
                </a:lnTo>
                <a:lnTo>
                  <a:pt x="196801" y="129966"/>
                </a:lnTo>
                <a:lnTo>
                  <a:pt x="201860" y="133606"/>
                </a:lnTo>
                <a:lnTo>
                  <a:pt x="207773" y="137303"/>
                </a:lnTo>
                <a:lnTo>
                  <a:pt x="214255" y="141038"/>
                </a:lnTo>
                <a:lnTo>
                  <a:pt x="219846" y="143527"/>
                </a:lnTo>
                <a:lnTo>
                  <a:pt x="229445" y="146294"/>
                </a:lnTo>
                <a:lnTo>
                  <a:pt x="237945" y="147524"/>
                </a:lnTo>
                <a:lnTo>
                  <a:pt x="241989" y="147852"/>
                </a:lnTo>
                <a:lnTo>
                  <a:pt x="248496" y="148070"/>
                </a:lnTo>
                <a:lnTo>
                  <a:pt x="265885" y="148313"/>
                </a:lnTo>
                <a:lnTo>
                  <a:pt x="275856" y="147108"/>
                </a:lnTo>
                <a:lnTo>
                  <a:pt x="286314" y="145034"/>
                </a:lnTo>
                <a:lnTo>
                  <a:pt x="297095" y="142382"/>
                </a:lnTo>
                <a:lnTo>
                  <a:pt x="305553" y="140614"/>
                </a:lnTo>
                <a:lnTo>
                  <a:pt x="312462" y="139435"/>
                </a:lnTo>
                <a:lnTo>
                  <a:pt x="330089" y="1256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5"/>
          <p:cNvSpPr/>
          <p:nvPr/>
        </p:nvSpPr>
        <p:spPr>
          <a:xfrm>
            <a:off x="101727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inscribed angles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85800" y="2438400"/>
            <a:ext cx="3429000" cy="342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53000" y="2514600"/>
            <a:ext cx="3429000" cy="3429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148590" y="2082104"/>
            <a:ext cx="2467005" cy="2455606"/>
            <a:chOff x="148590" y="2082104"/>
            <a:chExt cx="2467005" cy="2455606"/>
          </a:xfrm>
        </p:grpSpPr>
        <p:sp>
          <p:nvSpPr>
            <p:cNvPr id="20" name="SMARTPenAnnotation0"/>
            <p:cNvSpPr/>
            <p:nvPr/>
          </p:nvSpPr>
          <p:spPr>
            <a:xfrm>
              <a:off x="2309156" y="4091939"/>
              <a:ext cx="77417" cy="79015"/>
            </a:xfrm>
            <a:custGeom>
              <a:avLst/>
              <a:gdLst/>
              <a:ahLst/>
              <a:cxnLst/>
              <a:rect l="0" t="0" r="0" b="0"/>
              <a:pathLst>
                <a:path w="77417" h="79015">
                  <a:moveTo>
                    <a:pt x="56854" y="0"/>
                  </a:moveTo>
                  <a:lnTo>
                    <a:pt x="40945" y="0"/>
                  </a:lnTo>
                  <a:lnTo>
                    <a:pt x="38628" y="1270"/>
                  </a:lnTo>
                  <a:lnTo>
                    <a:pt x="37083" y="3387"/>
                  </a:lnTo>
                  <a:lnTo>
                    <a:pt x="36053" y="6069"/>
                  </a:lnTo>
                  <a:lnTo>
                    <a:pt x="34097" y="7856"/>
                  </a:lnTo>
                  <a:lnTo>
                    <a:pt x="31522" y="9047"/>
                  </a:lnTo>
                  <a:lnTo>
                    <a:pt x="28536" y="9842"/>
                  </a:lnTo>
                  <a:lnTo>
                    <a:pt x="26545" y="11641"/>
                  </a:lnTo>
                  <a:lnTo>
                    <a:pt x="25218" y="14111"/>
                  </a:lnTo>
                  <a:lnTo>
                    <a:pt x="24333" y="17028"/>
                  </a:lnTo>
                  <a:lnTo>
                    <a:pt x="22473" y="20242"/>
                  </a:lnTo>
                  <a:lnTo>
                    <a:pt x="19964" y="23655"/>
                  </a:lnTo>
                  <a:lnTo>
                    <a:pt x="12878" y="32190"/>
                  </a:lnTo>
                  <a:lnTo>
                    <a:pt x="12296" y="34160"/>
                  </a:lnTo>
                  <a:lnTo>
                    <a:pt x="11909" y="36744"/>
                  </a:lnTo>
                  <a:lnTo>
                    <a:pt x="11650" y="39736"/>
                  </a:lnTo>
                  <a:lnTo>
                    <a:pt x="11478" y="43001"/>
                  </a:lnTo>
                  <a:lnTo>
                    <a:pt x="11179" y="55036"/>
                  </a:lnTo>
                  <a:lnTo>
                    <a:pt x="12434" y="58281"/>
                  </a:lnTo>
                  <a:lnTo>
                    <a:pt x="14540" y="62984"/>
                  </a:lnTo>
                  <a:lnTo>
                    <a:pt x="20979" y="76648"/>
                  </a:lnTo>
                  <a:lnTo>
                    <a:pt x="24047" y="77768"/>
                  </a:lnTo>
                  <a:lnTo>
                    <a:pt x="28633" y="78516"/>
                  </a:lnTo>
                  <a:lnTo>
                    <a:pt x="34230" y="79014"/>
                  </a:lnTo>
                  <a:lnTo>
                    <a:pt x="37961" y="78076"/>
                  </a:lnTo>
                  <a:lnTo>
                    <a:pt x="40448" y="76181"/>
                  </a:lnTo>
                  <a:lnTo>
                    <a:pt x="42107" y="73647"/>
                  </a:lnTo>
                  <a:lnTo>
                    <a:pt x="44482" y="71958"/>
                  </a:lnTo>
                  <a:lnTo>
                    <a:pt x="47336" y="70832"/>
                  </a:lnTo>
                  <a:lnTo>
                    <a:pt x="50509" y="70082"/>
                  </a:lnTo>
                  <a:lnTo>
                    <a:pt x="53894" y="68312"/>
                  </a:lnTo>
                  <a:lnTo>
                    <a:pt x="57420" y="65861"/>
                  </a:lnTo>
                  <a:lnTo>
                    <a:pt x="66138" y="58871"/>
                  </a:lnTo>
                  <a:lnTo>
                    <a:pt x="66853" y="57028"/>
                  </a:lnTo>
                  <a:lnTo>
                    <a:pt x="67330" y="54528"/>
                  </a:lnTo>
                  <a:lnTo>
                    <a:pt x="67648" y="51592"/>
                  </a:lnTo>
                  <a:lnTo>
                    <a:pt x="67860" y="48365"/>
                  </a:lnTo>
                  <a:lnTo>
                    <a:pt x="68001" y="44944"/>
                  </a:lnTo>
                  <a:lnTo>
                    <a:pt x="68158" y="37755"/>
                  </a:lnTo>
                  <a:lnTo>
                    <a:pt x="68267" y="25073"/>
                  </a:lnTo>
                  <a:lnTo>
                    <a:pt x="67003" y="23066"/>
                  </a:lnTo>
                  <a:lnTo>
                    <a:pt x="64890" y="20457"/>
                  </a:lnTo>
                  <a:lnTo>
                    <a:pt x="62211" y="17448"/>
                  </a:lnTo>
                  <a:lnTo>
                    <a:pt x="59155" y="15442"/>
                  </a:lnTo>
                  <a:lnTo>
                    <a:pt x="55848" y="14105"/>
                  </a:lnTo>
                  <a:lnTo>
                    <a:pt x="52373" y="13213"/>
                  </a:lnTo>
                  <a:lnTo>
                    <a:pt x="48787" y="12619"/>
                  </a:lnTo>
                  <a:lnTo>
                    <a:pt x="45126" y="12223"/>
                  </a:lnTo>
                  <a:lnTo>
                    <a:pt x="41415" y="11959"/>
                  </a:lnTo>
                  <a:lnTo>
                    <a:pt x="37671" y="11783"/>
                  </a:lnTo>
                  <a:lnTo>
                    <a:pt x="24804" y="11477"/>
                  </a:lnTo>
                  <a:lnTo>
                    <a:pt x="21517" y="12731"/>
                  </a:lnTo>
                  <a:lnTo>
                    <a:pt x="16786" y="14838"/>
                  </a:lnTo>
                  <a:lnTo>
                    <a:pt x="11092" y="17512"/>
                  </a:lnTo>
                  <a:lnTo>
                    <a:pt x="7296" y="21835"/>
                  </a:lnTo>
                  <a:lnTo>
                    <a:pt x="4765" y="27256"/>
                  </a:lnTo>
                  <a:lnTo>
                    <a:pt x="3078" y="33411"/>
                  </a:lnTo>
                  <a:lnTo>
                    <a:pt x="1953" y="38784"/>
                  </a:lnTo>
                  <a:lnTo>
                    <a:pt x="1203" y="43637"/>
                  </a:lnTo>
                  <a:lnTo>
                    <a:pt x="0" y="54481"/>
                  </a:lnTo>
                  <a:lnTo>
                    <a:pt x="1171" y="55371"/>
                  </a:lnTo>
                  <a:lnTo>
                    <a:pt x="3222" y="55964"/>
                  </a:lnTo>
                  <a:lnTo>
                    <a:pt x="5859" y="56360"/>
                  </a:lnTo>
                  <a:lnTo>
                    <a:pt x="8887" y="56623"/>
                  </a:lnTo>
                  <a:lnTo>
                    <a:pt x="12176" y="56799"/>
                  </a:lnTo>
                  <a:lnTo>
                    <a:pt x="15639" y="56916"/>
                  </a:lnTo>
                  <a:lnTo>
                    <a:pt x="47706" y="57130"/>
                  </a:lnTo>
                  <a:lnTo>
                    <a:pt x="52025" y="55867"/>
                  </a:lnTo>
                  <a:lnTo>
                    <a:pt x="56175" y="53755"/>
                  </a:lnTo>
                  <a:lnTo>
                    <a:pt x="60211" y="51077"/>
                  </a:lnTo>
                  <a:lnTo>
                    <a:pt x="64172" y="48021"/>
                  </a:lnTo>
                  <a:lnTo>
                    <a:pt x="68083" y="44715"/>
                  </a:lnTo>
                  <a:lnTo>
                    <a:pt x="77416" y="36350"/>
                  </a:lnTo>
                  <a:lnTo>
                    <a:pt x="76912" y="34393"/>
                  </a:lnTo>
                  <a:lnTo>
                    <a:pt x="75306" y="31819"/>
                  </a:lnTo>
                  <a:lnTo>
                    <a:pt x="72965" y="28833"/>
                  </a:lnTo>
                  <a:lnTo>
                    <a:pt x="70135" y="26842"/>
                  </a:lnTo>
                  <a:lnTo>
                    <a:pt x="66978" y="25515"/>
                  </a:lnTo>
                  <a:lnTo>
                    <a:pt x="63603" y="24630"/>
                  </a:lnTo>
                  <a:lnTo>
                    <a:pt x="60083" y="24040"/>
                  </a:lnTo>
                  <a:lnTo>
                    <a:pt x="56467" y="23647"/>
                  </a:lnTo>
                  <a:lnTo>
                    <a:pt x="52786" y="23384"/>
                  </a:lnTo>
                  <a:lnTo>
                    <a:pt x="49062" y="24480"/>
                  </a:lnTo>
                  <a:lnTo>
                    <a:pt x="45309" y="26480"/>
                  </a:lnTo>
                  <a:lnTo>
                    <a:pt x="41537" y="29084"/>
                  </a:lnTo>
                  <a:lnTo>
                    <a:pt x="37753" y="30819"/>
                  </a:lnTo>
                  <a:lnTo>
                    <a:pt x="33960" y="31976"/>
                  </a:lnTo>
                  <a:lnTo>
                    <a:pt x="30161" y="32747"/>
                  </a:lnTo>
                  <a:lnTo>
                    <a:pt x="26359" y="34532"/>
                  </a:lnTo>
                  <a:lnTo>
                    <a:pt x="22554" y="36991"/>
                  </a:lnTo>
                  <a:lnTo>
                    <a:pt x="18747" y="39901"/>
                  </a:lnTo>
                  <a:lnTo>
                    <a:pt x="16209" y="43111"/>
                  </a:lnTo>
                  <a:lnTo>
                    <a:pt x="14517" y="46521"/>
                  </a:lnTo>
                  <a:lnTo>
                    <a:pt x="11802" y="55051"/>
                  </a:lnTo>
                  <a:lnTo>
                    <a:pt x="11579" y="57021"/>
                  </a:lnTo>
                  <a:lnTo>
                    <a:pt x="11431" y="59604"/>
                  </a:lnTo>
                  <a:lnTo>
                    <a:pt x="11134" y="6858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"/>
            <p:cNvSpPr/>
            <p:nvPr/>
          </p:nvSpPr>
          <p:spPr>
            <a:xfrm>
              <a:off x="674370" y="4171950"/>
              <a:ext cx="1668781" cy="205740"/>
            </a:xfrm>
            <a:custGeom>
              <a:avLst/>
              <a:gdLst/>
              <a:ahLst/>
              <a:cxnLst/>
              <a:rect l="0" t="0" r="0" b="0"/>
              <a:pathLst>
                <a:path w="1668781" h="205740">
                  <a:moveTo>
                    <a:pt x="1668780" y="0"/>
                  </a:moveTo>
                  <a:lnTo>
                    <a:pt x="1658938" y="0"/>
                  </a:lnTo>
                  <a:lnTo>
                    <a:pt x="1639617" y="6067"/>
                  </a:lnTo>
                  <a:lnTo>
                    <a:pt x="1610855" y="11640"/>
                  </a:lnTo>
                  <a:lnTo>
                    <a:pt x="1578265" y="17026"/>
                  </a:lnTo>
                  <a:lnTo>
                    <a:pt x="1513505" y="22977"/>
                  </a:lnTo>
                  <a:lnTo>
                    <a:pt x="1469667" y="30373"/>
                  </a:lnTo>
                  <a:lnTo>
                    <a:pt x="1439462" y="34399"/>
                  </a:lnTo>
                  <a:lnTo>
                    <a:pt x="1422504" y="39842"/>
                  </a:lnTo>
                  <a:lnTo>
                    <a:pt x="1388381" y="45828"/>
                  </a:lnTo>
                  <a:lnTo>
                    <a:pt x="1284361" y="67543"/>
                  </a:lnTo>
                  <a:lnTo>
                    <a:pt x="1261370" y="71699"/>
                  </a:lnTo>
                  <a:lnTo>
                    <a:pt x="1172307" y="84983"/>
                  </a:lnTo>
                  <a:lnTo>
                    <a:pt x="1132742" y="91956"/>
                  </a:lnTo>
                  <a:lnTo>
                    <a:pt x="1097801" y="98019"/>
                  </a:lnTo>
                  <a:lnTo>
                    <a:pt x="1053690" y="103972"/>
                  </a:lnTo>
                  <a:lnTo>
                    <a:pt x="974862" y="118154"/>
                  </a:lnTo>
                  <a:lnTo>
                    <a:pt x="942965" y="122363"/>
                  </a:lnTo>
                  <a:lnTo>
                    <a:pt x="913549" y="127620"/>
                  </a:lnTo>
                  <a:lnTo>
                    <a:pt x="898592" y="130800"/>
                  </a:lnTo>
                  <a:lnTo>
                    <a:pt x="874651" y="134190"/>
                  </a:lnTo>
                  <a:lnTo>
                    <a:pt x="810797" y="141343"/>
                  </a:lnTo>
                  <a:lnTo>
                    <a:pt x="766331" y="145369"/>
                  </a:lnTo>
                  <a:lnTo>
                    <a:pt x="723631" y="147635"/>
                  </a:lnTo>
                  <a:lnTo>
                    <a:pt x="692453" y="149435"/>
                  </a:lnTo>
                  <a:lnTo>
                    <a:pt x="644730" y="154469"/>
                  </a:lnTo>
                  <a:lnTo>
                    <a:pt x="603200" y="157553"/>
                  </a:lnTo>
                  <a:lnTo>
                    <a:pt x="562729" y="158923"/>
                  </a:lnTo>
                  <a:lnTo>
                    <a:pt x="454900" y="159875"/>
                  </a:lnTo>
                  <a:lnTo>
                    <a:pt x="420194" y="163342"/>
                  </a:lnTo>
                  <a:lnTo>
                    <a:pt x="378502" y="169047"/>
                  </a:lnTo>
                  <a:lnTo>
                    <a:pt x="336722" y="172403"/>
                  </a:lnTo>
                  <a:lnTo>
                    <a:pt x="311791" y="177377"/>
                  </a:lnTo>
                  <a:lnTo>
                    <a:pt x="262286" y="182396"/>
                  </a:lnTo>
                  <a:lnTo>
                    <a:pt x="226905" y="186202"/>
                  </a:lnTo>
                  <a:lnTo>
                    <a:pt x="189151" y="191908"/>
                  </a:lnTo>
                  <a:lnTo>
                    <a:pt x="145816" y="194169"/>
                  </a:lnTo>
                  <a:lnTo>
                    <a:pt x="141660" y="195486"/>
                  </a:lnTo>
                  <a:lnTo>
                    <a:pt x="133657" y="200336"/>
                  </a:lnTo>
                  <a:lnTo>
                    <a:pt x="128078" y="204138"/>
                  </a:lnTo>
                  <a:lnTo>
                    <a:pt x="101172" y="205529"/>
                  </a:lnTo>
                  <a:lnTo>
                    <a:pt x="0" y="20573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"/>
            <p:cNvSpPr/>
            <p:nvPr/>
          </p:nvSpPr>
          <p:spPr>
            <a:xfrm>
              <a:off x="2125980" y="2474256"/>
              <a:ext cx="194311" cy="1720554"/>
            </a:xfrm>
            <a:custGeom>
              <a:avLst/>
              <a:gdLst/>
              <a:ahLst/>
              <a:cxnLst/>
              <a:rect l="0" t="0" r="0" b="0"/>
              <a:pathLst>
                <a:path w="194311" h="1720554">
                  <a:moveTo>
                    <a:pt x="194310" y="1720553"/>
                  </a:moveTo>
                  <a:lnTo>
                    <a:pt x="194310" y="1655844"/>
                  </a:lnTo>
                  <a:lnTo>
                    <a:pt x="193040" y="1653284"/>
                  </a:lnTo>
                  <a:lnTo>
                    <a:pt x="188242" y="1647053"/>
                  </a:lnTo>
                  <a:lnTo>
                    <a:pt x="186454" y="1643613"/>
                  </a:lnTo>
                  <a:lnTo>
                    <a:pt x="184468" y="1636404"/>
                  </a:lnTo>
                  <a:lnTo>
                    <a:pt x="181637" y="1585717"/>
                  </a:lnTo>
                  <a:lnTo>
                    <a:pt x="176824" y="1567916"/>
                  </a:lnTo>
                  <a:lnTo>
                    <a:pt x="172157" y="1517667"/>
                  </a:lnTo>
                  <a:lnTo>
                    <a:pt x="170494" y="1489412"/>
                  </a:lnTo>
                  <a:lnTo>
                    <a:pt x="165522" y="1430287"/>
                  </a:lnTo>
                  <a:lnTo>
                    <a:pt x="162417" y="1401312"/>
                  </a:lnTo>
                  <a:lnTo>
                    <a:pt x="155582" y="1348799"/>
                  </a:lnTo>
                  <a:lnTo>
                    <a:pt x="151981" y="1329207"/>
                  </a:lnTo>
                  <a:lnTo>
                    <a:pt x="148311" y="1313606"/>
                  </a:lnTo>
                  <a:lnTo>
                    <a:pt x="144594" y="1300665"/>
                  </a:lnTo>
                  <a:lnTo>
                    <a:pt x="140464" y="1255807"/>
                  </a:lnTo>
                  <a:lnTo>
                    <a:pt x="137358" y="1205389"/>
                  </a:lnTo>
                  <a:lnTo>
                    <a:pt x="129740" y="1156855"/>
                  </a:lnTo>
                  <a:lnTo>
                    <a:pt x="126258" y="1108673"/>
                  </a:lnTo>
                  <a:lnTo>
                    <a:pt x="122578" y="1065490"/>
                  </a:lnTo>
                  <a:lnTo>
                    <a:pt x="117979" y="1014124"/>
                  </a:lnTo>
                  <a:lnTo>
                    <a:pt x="114120" y="963307"/>
                  </a:lnTo>
                  <a:lnTo>
                    <a:pt x="106767" y="894910"/>
                  </a:lnTo>
                  <a:lnTo>
                    <a:pt x="102754" y="851360"/>
                  </a:lnTo>
                  <a:lnTo>
                    <a:pt x="97315" y="817779"/>
                  </a:lnTo>
                  <a:lnTo>
                    <a:pt x="94051" y="781687"/>
                  </a:lnTo>
                  <a:lnTo>
                    <a:pt x="91330" y="748289"/>
                  </a:lnTo>
                  <a:lnTo>
                    <a:pt x="85888" y="724979"/>
                  </a:lnTo>
                  <a:lnTo>
                    <a:pt x="77397" y="665454"/>
                  </a:lnTo>
                  <a:lnTo>
                    <a:pt x="72498" y="638210"/>
                  </a:lnTo>
                  <a:lnTo>
                    <a:pt x="68471" y="597642"/>
                  </a:lnTo>
                  <a:lnTo>
                    <a:pt x="61069" y="544136"/>
                  </a:lnTo>
                  <a:lnTo>
                    <a:pt x="57924" y="497339"/>
                  </a:lnTo>
                  <a:lnTo>
                    <a:pt x="55981" y="449492"/>
                  </a:lnTo>
                  <a:lnTo>
                    <a:pt x="51127" y="433431"/>
                  </a:lnTo>
                  <a:lnTo>
                    <a:pt x="47322" y="404040"/>
                  </a:lnTo>
                  <a:lnTo>
                    <a:pt x="46194" y="352999"/>
                  </a:lnTo>
                  <a:lnTo>
                    <a:pt x="42544" y="318155"/>
                  </a:lnTo>
                  <a:lnTo>
                    <a:pt x="36735" y="280138"/>
                  </a:lnTo>
                  <a:lnTo>
                    <a:pt x="34433" y="227020"/>
                  </a:lnTo>
                  <a:lnTo>
                    <a:pt x="34293" y="91580"/>
                  </a:lnTo>
                  <a:lnTo>
                    <a:pt x="28223" y="61451"/>
                  </a:lnTo>
                  <a:lnTo>
                    <a:pt x="23919" y="41973"/>
                  </a:lnTo>
                  <a:lnTo>
                    <a:pt x="23331" y="30061"/>
                  </a:lnTo>
                  <a:lnTo>
                    <a:pt x="21904" y="24598"/>
                  </a:lnTo>
                  <a:lnTo>
                    <a:pt x="16932" y="15142"/>
                  </a:lnTo>
                  <a:lnTo>
                    <a:pt x="13060" y="8746"/>
                  </a:lnTo>
                  <a:lnTo>
                    <a:pt x="12154" y="3864"/>
                  </a:lnTo>
                  <a:lnTo>
                    <a:pt x="11913" y="784"/>
                  </a:lnTo>
                  <a:lnTo>
                    <a:pt x="10482" y="0"/>
                  </a:lnTo>
                  <a:lnTo>
                    <a:pt x="8258" y="748"/>
                  </a:lnTo>
                  <a:lnTo>
                    <a:pt x="5505" y="2516"/>
                  </a:lnTo>
                  <a:lnTo>
                    <a:pt x="3670" y="4965"/>
                  </a:lnTo>
                  <a:lnTo>
                    <a:pt x="2447" y="7868"/>
                  </a:lnTo>
                  <a:lnTo>
                    <a:pt x="0" y="1748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"/>
            <p:cNvSpPr/>
            <p:nvPr/>
          </p:nvSpPr>
          <p:spPr>
            <a:xfrm>
              <a:off x="585088" y="4340123"/>
              <a:ext cx="111334" cy="106125"/>
            </a:xfrm>
            <a:custGeom>
              <a:avLst/>
              <a:gdLst/>
              <a:ahLst/>
              <a:cxnLst/>
              <a:rect l="0" t="0" r="0" b="0"/>
              <a:pathLst>
                <a:path w="111334" h="106125">
                  <a:moveTo>
                    <a:pt x="77852" y="14706"/>
                  </a:moveTo>
                  <a:lnTo>
                    <a:pt x="71784" y="2571"/>
                  </a:lnTo>
                  <a:lnTo>
                    <a:pt x="69996" y="266"/>
                  </a:lnTo>
                  <a:lnTo>
                    <a:pt x="68805" y="0"/>
                  </a:lnTo>
                  <a:lnTo>
                    <a:pt x="68010" y="1092"/>
                  </a:lnTo>
                  <a:lnTo>
                    <a:pt x="66211" y="1820"/>
                  </a:lnTo>
                  <a:lnTo>
                    <a:pt x="63741" y="2306"/>
                  </a:lnTo>
                  <a:lnTo>
                    <a:pt x="60825" y="2629"/>
                  </a:lnTo>
                  <a:lnTo>
                    <a:pt x="57610" y="4115"/>
                  </a:lnTo>
                  <a:lnTo>
                    <a:pt x="54197" y="6376"/>
                  </a:lnTo>
                  <a:lnTo>
                    <a:pt x="50652" y="9152"/>
                  </a:lnTo>
                  <a:lnTo>
                    <a:pt x="45749" y="12274"/>
                  </a:lnTo>
                  <a:lnTo>
                    <a:pt x="39940" y="15625"/>
                  </a:lnTo>
                  <a:lnTo>
                    <a:pt x="33527" y="19129"/>
                  </a:lnTo>
                  <a:lnTo>
                    <a:pt x="29252" y="24004"/>
                  </a:lnTo>
                  <a:lnTo>
                    <a:pt x="26402" y="29795"/>
                  </a:lnTo>
                  <a:lnTo>
                    <a:pt x="24502" y="36195"/>
                  </a:lnTo>
                  <a:lnTo>
                    <a:pt x="21965" y="43002"/>
                  </a:lnTo>
                  <a:lnTo>
                    <a:pt x="19004" y="50081"/>
                  </a:lnTo>
                  <a:lnTo>
                    <a:pt x="15760" y="57339"/>
                  </a:lnTo>
                  <a:lnTo>
                    <a:pt x="8769" y="72178"/>
                  </a:lnTo>
                  <a:lnTo>
                    <a:pt x="5126" y="79690"/>
                  </a:lnTo>
                  <a:lnTo>
                    <a:pt x="2698" y="85969"/>
                  </a:lnTo>
                  <a:lnTo>
                    <a:pt x="1079" y="91425"/>
                  </a:lnTo>
                  <a:lnTo>
                    <a:pt x="0" y="96332"/>
                  </a:lnTo>
                  <a:lnTo>
                    <a:pt x="551" y="99604"/>
                  </a:lnTo>
                  <a:lnTo>
                    <a:pt x="2188" y="101784"/>
                  </a:lnTo>
                  <a:lnTo>
                    <a:pt x="4549" y="103239"/>
                  </a:lnTo>
                  <a:lnTo>
                    <a:pt x="7393" y="104208"/>
                  </a:lnTo>
                  <a:lnTo>
                    <a:pt x="10559" y="104854"/>
                  </a:lnTo>
                  <a:lnTo>
                    <a:pt x="13940" y="105285"/>
                  </a:lnTo>
                  <a:lnTo>
                    <a:pt x="17464" y="105572"/>
                  </a:lnTo>
                  <a:lnTo>
                    <a:pt x="21083" y="105763"/>
                  </a:lnTo>
                  <a:lnTo>
                    <a:pt x="28491" y="105976"/>
                  </a:lnTo>
                  <a:lnTo>
                    <a:pt x="47394" y="106124"/>
                  </a:lnTo>
                  <a:lnTo>
                    <a:pt x="51196" y="104862"/>
                  </a:lnTo>
                  <a:lnTo>
                    <a:pt x="55002" y="102750"/>
                  </a:lnTo>
                  <a:lnTo>
                    <a:pt x="58808" y="100072"/>
                  </a:lnTo>
                  <a:lnTo>
                    <a:pt x="62616" y="98287"/>
                  </a:lnTo>
                  <a:lnTo>
                    <a:pt x="66425" y="97097"/>
                  </a:lnTo>
                  <a:lnTo>
                    <a:pt x="70234" y="96303"/>
                  </a:lnTo>
                  <a:lnTo>
                    <a:pt x="75313" y="93234"/>
                  </a:lnTo>
                  <a:lnTo>
                    <a:pt x="81239" y="88648"/>
                  </a:lnTo>
                  <a:lnTo>
                    <a:pt x="87730" y="83051"/>
                  </a:lnTo>
                  <a:lnTo>
                    <a:pt x="93327" y="76779"/>
                  </a:lnTo>
                  <a:lnTo>
                    <a:pt x="98329" y="70058"/>
                  </a:lnTo>
                  <a:lnTo>
                    <a:pt x="109413" y="53157"/>
                  </a:lnTo>
                  <a:lnTo>
                    <a:pt x="110323" y="49230"/>
                  </a:lnTo>
                  <a:lnTo>
                    <a:pt x="110929" y="44072"/>
                  </a:lnTo>
                  <a:lnTo>
                    <a:pt x="111333" y="38093"/>
                  </a:lnTo>
                  <a:lnTo>
                    <a:pt x="110333" y="34108"/>
                  </a:lnTo>
                  <a:lnTo>
                    <a:pt x="108396" y="31451"/>
                  </a:lnTo>
                  <a:lnTo>
                    <a:pt x="105834" y="29679"/>
                  </a:lnTo>
                  <a:lnTo>
                    <a:pt x="102857" y="28498"/>
                  </a:lnTo>
                  <a:lnTo>
                    <a:pt x="99602" y="27711"/>
                  </a:lnTo>
                  <a:lnTo>
                    <a:pt x="91320" y="26448"/>
                  </a:lnTo>
                  <a:lnTo>
                    <a:pt x="89371" y="26344"/>
                  </a:lnTo>
                  <a:lnTo>
                    <a:pt x="83818" y="26229"/>
                  </a:lnTo>
                  <a:lnTo>
                    <a:pt x="78019" y="27468"/>
                  </a:lnTo>
                  <a:lnTo>
                    <a:pt x="70343" y="29564"/>
                  </a:lnTo>
                  <a:lnTo>
                    <a:pt x="61416" y="32232"/>
                  </a:lnTo>
                  <a:lnTo>
                    <a:pt x="52925" y="36550"/>
                  </a:lnTo>
                  <a:lnTo>
                    <a:pt x="44724" y="41969"/>
                  </a:lnTo>
                  <a:lnTo>
                    <a:pt x="36716" y="48121"/>
                  </a:lnTo>
                  <a:lnTo>
                    <a:pt x="30108" y="53493"/>
                  </a:lnTo>
                  <a:lnTo>
                    <a:pt x="24433" y="58344"/>
                  </a:lnTo>
                  <a:lnTo>
                    <a:pt x="12266" y="69188"/>
                  </a:lnTo>
                  <a:lnTo>
                    <a:pt x="11268" y="71347"/>
                  </a:lnTo>
                  <a:lnTo>
                    <a:pt x="10603" y="74057"/>
                  </a:lnTo>
                  <a:lnTo>
                    <a:pt x="10159" y="77133"/>
                  </a:lnTo>
                  <a:lnTo>
                    <a:pt x="11133" y="79184"/>
                  </a:lnTo>
                  <a:lnTo>
                    <a:pt x="13053" y="80552"/>
                  </a:lnTo>
                  <a:lnTo>
                    <a:pt x="15602" y="81463"/>
                  </a:lnTo>
                  <a:lnTo>
                    <a:pt x="18572" y="82071"/>
                  </a:lnTo>
                  <a:lnTo>
                    <a:pt x="21822" y="82476"/>
                  </a:lnTo>
                  <a:lnTo>
                    <a:pt x="30095" y="83126"/>
                  </a:lnTo>
                  <a:lnTo>
                    <a:pt x="33314" y="81910"/>
                  </a:lnTo>
                  <a:lnTo>
                    <a:pt x="38000" y="79828"/>
                  </a:lnTo>
                  <a:lnTo>
                    <a:pt x="43664" y="77171"/>
                  </a:lnTo>
                  <a:lnTo>
                    <a:pt x="48710" y="75400"/>
                  </a:lnTo>
                  <a:lnTo>
                    <a:pt x="53344" y="74219"/>
                  </a:lnTo>
                  <a:lnTo>
                    <a:pt x="57703" y="73431"/>
                  </a:lnTo>
                  <a:lnTo>
                    <a:pt x="61879" y="70366"/>
                  </a:lnTo>
                  <a:lnTo>
                    <a:pt x="65933" y="65783"/>
                  </a:lnTo>
                  <a:lnTo>
                    <a:pt x="69906" y="60187"/>
                  </a:lnTo>
                  <a:lnTo>
                    <a:pt x="71285" y="56457"/>
                  </a:lnTo>
                  <a:lnTo>
                    <a:pt x="70934" y="53970"/>
                  </a:lnTo>
                  <a:lnTo>
                    <a:pt x="69430" y="52312"/>
                  </a:lnTo>
                  <a:lnTo>
                    <a:pt x="67157" y="48667"/>
                  </a:lnTo>
                  <a:lnTo>
                    <a:pt x="64372" y="43697"/>
                  </a:lnTo>
                  <a:lnTo>
                    <a:pt x="61245" y="37843"/>
                  </a:lnTo>
                  <a:lnTo>
                    <a:pt x="57891" y="33941"/>
                  </a:lnTo>
                  <a:lnTo>
                    <a:pt x="54384" y="31340"/>
                  </a:lnTo>
                  <a:lnTo>
                    <a:pt x="50777" y="29605"/>
                  </a:lnTo>
                  <a:lnTo>
                    <a:pt x="47102" y="28449"/>
                  </a:lnTo>
                  <a:lnTo>
                    <a:pt x="43382" y="27678"/>
                  </a:lnTo>
                  <a:lnTo>
                    <a:pt x="32132" y="2613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"/>
            <p:cNvSpPr/>
            <p:nvPr/>
          </p:nvSpPr>
          <p:spPr>
            <a:xfrm>
              <a:off x="171450" y="4235619"/>
              <a:ext cx="237605" cy="302091"/>
            </a:xfrm>
            <a:custGeom>
              <a:avLst/>
              <a:gdLst/>
              <a:ahLst/>
              <a:cxnLst/>
              <a:rect l="0" t="0" r="0" b="0"/>
              <a:pathLst>
                <a:path w="237605" h="302091">
                  <a:moveTo>
                    <a:pt x="0" y="302090"/>
                  </a:moveTo>
                  <a:lnTo>
                    <a:pt x="0" y="246060"/>
                  </a:lnTo>
                  <a:lnTo>
                    <a:pt x="1270" y="235527"/>
                  </a:lnTo>
                  <a:lnTo>
                    <a:pt x="3386" y="225964"/>
                  </a:lnTo>
                  <a:lnTo>
                    <a:pt x="6067" y="217050"/>
                  </a:lnTo>
                  <a:lnTo>
                    <a:pt x="9125" y="208567"/>
                  </a:lnTo>
                  <a:lnTo>
                    <a:pt x="12433" y="200371"/>
                  </a:lnTo>
                  <a:lnTo>
                    <a:pt x="15909" y="192368"/>
                  </a:lnTo>
                  <a:lnTo>
                    <a:pt x="20766" y="179412"/>
                  </a:lnTo>
                  <a:lnTo>
                    <a:pt x="32936" y="144696"/>
                  </a:lnTo>
                  <a:lnTo>
                    <a:pt x="37197" y="129851"/>
                  </a:lnTo>
                  <a:lnTo>
                    <a:pt x="40038" y="117414"/>
                  </a:lnTo>
                  <a:lnTo>
                    <a:pt x="41932" y="106583"/>
                  </a:lnTo>
                  <a:lnTo>
                    <a:pt x="45734" y="95552"/>
                  </a:lnTo>
                  <a:lnTo>
                    <a:pt x="50809" y="84388"/>
                  </a:lnTo>
                  <a:lnTo>
                    <a:pt x="56733" y="73136"/>
                  </a:lnTo>
                  <a:lnTo>
                    <a:pt x="63222" y="63094"/>
                  </a:lnTo>
                  <a:lnTo>
                    <a:pt x="70088" y="53859"/>
                  </a:lnTo>
                  <a:lnTo>
                    <a:pt x="77205" y="45163"/>
                  </a:lnTo>
                  <a:lnTo>
                    <a:pt x="81950" y="38095"/>
                  </a:lnTo>
                  <a:lnTo>
                    <a:pt x="85113" y="32114"/>
                  </a:lnTo>
                  <a:lnTo>
                    <a:pt x="87222" y="26856"/>
                  </a:lnTo>
                  <a:lnTo>
                    <a:pt x="89565" y="17627"/>
                  </a:lnTo>
                  <a:lnTo>
                    <a:pt x="90190" y="13388"/>
                  </a:lnTo>
                  <a:lnTo>
                    <a:pt x="93147" y="9293"/>
                  </a:lnTo>
                  <a:lnTo>
                    <a:pt x="97658" y="5292"/>
                  </a:lnTo>
                  <a:lnTo>
                    <a:pt x="103205" y="1354"/>
                  </a:lnTo>
                  <a:lnTo>
                    <a:pt x="108173" y="0"/>
                  </a:lnTo>
                  <a:lnTo>
                    <a:pt x="112755" y="367"/>
                  </a:lnTo>
                  <a:lnTo>
                    <a:pt x="117080" y="1881"/>
                  </a:lnTo>
                  <a:lnTo>
                    <a:pt x="119963" y="4161"/>
                  </a:lnTo>
                  <a:lnTo>
                    <a:pt x="121885" y="6951"/>
                  </a:lnTo>
                  <a:lnTo>
                    <a:pt x="123167" y="10081"/>
                  </a:lnTo>
                  <a:lnTo>
                    <a:pt x="127977" y="16945"/>
                  </a:lnTo>
                  <a:lnTo>
                    <a:pt x="134349" y="24229"/>
                  </a:lnTo>
                  <a:lnTo>
                    <a:pt x="141414" y="31700"/>
                  </a:lnTo>
                  <a:lnTo>
                    <a:pt x="143806" y="35470"/>
                  </a:lnTo>
                  <a:lnTo>
                    <a:pt x="146463" y="43046"/>
                  </a:lnTo>
                  <a:lnTo>
                    <a:pt x="148442" y="48114"/>
                  </a:lnTo>
                  <a:lnTo>
                    <a:pt x="151031" y="54033"/>
                  </a:lnTo>
                  <a:lnTo>
                    <a:pt x="157295" y="67383"/>
                  </a:lnTo>
                  <a:lnTo>
                    <a:pt x="164312" y="81782"/>
                  </a:lnTo>
                  <a:lnTo>
                    <a:pt x="166691" y="89179"/>
                  </a:lnTo>
                  <a:lnTo>
                    <a:pt x="168277" y="96649"/>
                  </a:lnTo>
                  <a:lnTo>
                    <a:pt x="169335" y="104169"/>
                  </a:lnTo>
                  <a:lnTo>
                    <a:pt x="172580" y="115533"/>
                  </a:lnTo>
                  <a:lnTo>
                    <a:pt x="177283" y="129459"/>
                  </a:lnTo>
                  <a:lnTo>
                    <a:pt x="189282" y="161865"/>
                  </a:lnTo>
                  <a:lnTo>
                    <a:pt x="203082" y="197435"/>
                  </a:lnTo>
                  <a:lnTo>
                    <a:pt x="209048" y="214540"/>
                  </a:lnTo>
                  <a:lnTo>
                    <a:pt x="214295" y="231024"/>
                  </a:lnTo>
                  <a:lnTo>
                    <a:pt x="219063" y="247093"/>
                  </a:lnTo>
                  <a:lnTo>
                    <a:pt x="223512" y="260345"/>
                  </a:lnTo>
                  <a:lnTo>
                    <a:pt x="227748" y="271720"/>
                  </a:lnTo>
                  <a:lnTo>
                    <a:pt x="237604" y="296091"/>
                  </a:lnTo>
                  <a:lnTo>
                    <a:pt x="237142" y="298091"/>
                  </a:lnTo>
                  <a:lnTo>
                    <a:pt x="235565" y="299424"/>
                  </a:lnTo>
                  <a:lnTo>
                    <a:pt x="228600" y="3020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"/>
            <p:cNvSpPr/>
            <p:nvPr/>
          </p:nvSpPr>
          <p:spPr>
            <a:xfrm>
              <a:off x="148590" y="4377689"/>
              <a:ext cx="262891" cy="45721"/>
            </a:xfrm>
            <a:custGeom>
              <a:avLst/>
              <a:gdLst/>
              <a:ahLst/>
              <a:cxnLst/>
              <a:rect l="0" t="0" r="0" b="0"/>
              <a:pathLst>
                <a:path w="262891" h="45721">
                  <a:moveTo>
                    <a:pt x="0" y="45720"/>
                  </a:moveTo>
                  <a:lnTo>
                    <a:pt x="6067" y="45720"/>
                  </a:lnTo>
                  <a:lnTo>
                    <a:pt x="15475" y="44450"/>
                  </a:lnTo>
                  <a:lnTo>
                    <a:pt x="46247" y="39653"/>
                  </a:lnTo>
                  <a:lnTo>
                    <a:pt x="58772" y="36595"/>
                  </a:lnTo>
                  <a:lnTo>
                    <a:pt x="68391" y="33287"/>
                  </a:lnTo>
                  <a:lnTo>
                    <a:pt x="76074" y="29812"/>
                  </a:lnTo>
                  <a:lnTo>
                    <a:pt x="85006" y="26224"/>
                  </a:lnTo>
                  <a:lnTo>
                    <a:pt x="105090" y="18852"/>
                  </a:lnTo>
                  <a:lnTo>
                    <a:pt x="114510" y="16378"/>
                  </a:lnTo>
                  <a:lnTo>
                    <a:pt x="123330" y="14729"/>
                  </a:lnTo>
                  <a:lnTo>
                    <a:pt x="131750" y="13630"/>
                  </a:lnTo>
                  <a:lnTo>
                    <a:pt x="139903" y="12896"/>
                  </a:lnTo>
                  <a:lnTo>
                    <a:pt x="147879" y="12408"/>
                  </a:lnTo>
                  <a:lnTo>
                    <a:pt x="155736" y="12082"/>
                  </a:lnTo>
                  <a:lnTo>
                    <a:pt x="163514" y="10595"/>
                  </a:lnTo>
                  <a:lnTo>
                    <a:pt x="171239" y="8333"/>
                  </a:lnTo>
                  <a:lnTo>
                    <a:pt x="178929" y="5556"/>
                  </a:lnTo>
                  <a:lnTo>
                    <a:pt x="186596" y="3704"/>
                  </a:lnTo>
                  <a:lnTo>
                    <a:pt x="194247" y="2469"/>
                  </a:lnTo>
                  <a:lnTo>
                    <a:pt x="201888" y="1646"/>
                  </a:lnTo>
                  <a:lnTo>
                    <a:pt x="210792" y="1098"/>
                  </a:lnTo>
                  <a:lnTo>
                    <a:pt x="220538" y="732"/>
                  </a:lnTo>
                  <a:lnTo>
                    <a:pt x="26289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"/>
            <p:cNvSpPr/>
            <p:nvPr/>
          </p:nvSpPr>
          <p:spPr>
            <a:xfrm>
              <a:off x="2377664" y="4251959"/>
              <a:ext cx="237931" cy="228554"/>
            </a:xfrm>
            <a:custGeom>
              <a:avLst/>
              <a:gdLst/>
              <a:ahLst/>
              <a:cxnLst/>
              <a:rect l="0" t="0" r="0" b="0"/>
              <a:pathLst>
                <a:path w="237931" h="228554">
                  <a:moveTo>
                    <a:pt x="159796" y="0"/>
                  </a:moveTo>
                  <a:lnTo>
                    <a:pt x="147660" y="0"/>
                  </a:lnTo>
                  <a:lnTo>
                    <a:pt x="142815" y="1270"/>
                  </a:lnTo>
                  <a:lnTo>
                    <a:pt x="138315" y="3387"/>
                  </a:lnTo>
                  <a:lnTo>
                    <a:pt x="134045" y="6069"/>
                  </a:lnTo>
                  <a:lnTo>
                    <a:pt x="127389" y="9126"/>
                  </a:lnTo>
                  <a:lnTo>
                    <a:pt x="119141" y="12434"/>
                  </a:lnTo>
                  <a:lnTo>
                    <a:pt x="109833" y="15909"/>
                  </a:lnTo>
                  <a:lnTo>
                    <a:pt x="101087" y="20767"/>
                  </a:lnTo>
                  <a:lnTo>
                    <a:pt x="92716" y="26544"/>
                  </a:lnTo>
                  <a:lnTo>
                    <a:pt x="84596" y="32937"/>
                  </a:lnTo>
                  <a:lnTo>
                    <a:pt x="77913" y="38468"/>
                  </a:lnTo>
                  <a:lnTo>
                    <a:pt x="72187" y="43426"/>
                  </a:lnTo>
                  <a:lnTo>
                    <a:pt x="67100" y="48000"/>
                  </a:lnTo>
                  <a:lnTo>
                    <a:pt x="59898" y="56131"/>
                  </a:lnTo>
                  <a:lnTo>
                    <a:pt x="51287" y="66630"/>
                  </a:lnTo>
                  <a:lnTo>
                    <a:pt x="41737" y="78710"/>
                  </a:lnTo>
                  <a:lnTo>
                    <a:pt x="34100" y="88034"/>
                  </a:lnTo>
                  <a:lnTo>
                    <a:pt x="27738" y="95519"/>
                  </a:lnTo>
                  <a:lnTo>
                    <a:pt x="22227" y="101780"/>
                  </a:lnTo>
                  <a:lnTo>
                    <a:pt x="12718" y="112123"/>
                  </a:lnTo>
                  <a:lnTo>
                    <a:pt x="8403" y="116658"/>
                  </a:lnTo>
                  <a:lnTo>
                    <a:pt x="5527" y="122222"/>
                  </a:lnTo>
                  <a:lnTo>
                    <a:pt x="3610" y="128472"/>
                  </a:lnTo>
                  <a:lnTo>
                    <a:pt x="2332" y="135178"/>
                  </a:lnTo>
                  <a:lnTo>
                    <a:pt x="1480" y="140919"/>
                  </a:lnTo>
                  <a:lnTo>
                    <a:pt x="912" y="146016"/>
                  </a:lnTo>
                  <a:lnTo>
                    <a:pt x="533" y="150684"/>
                  </a:lnTo>
                  <a:lnTo>
                    <a:pt x="281" y="156336"/>
                  </a:lnTo>
                  <a:lnTo>
                    <a:pt x="0" y="169390"/>
                  </a:lnTo>
                  <a:lnTo>
                    <a:pt x="1195" y="176426"/>
                  </a:lnTo>
                  <a:lnTo>
                    <a:pt x="3262" y="183658"/>
                  </a:lnTo>
                  <a:lnTo>
                    <a:pt x="5910" y="191019"/>
                  </a:lnTo>
                  <a:lnTo>
                    <a:pt x="8945" y="197196"/>
                  </a:lnTo>
                  <a:lnTo>
                    <a:pt x="12239" y="202584"/>
                  </a:lnTo>
                  <a:lnTo>
                    <a:pt x="15704" y="207447"/>
                  </a:lnTo>
                  <a:lnTo>
                    <a:pt x="19285" y="210687"/>
                  </a:lnTo>
                  <a:lnTo>
                    <a:pt x="22942" y="212849"/>
                  </a:lnTo>
                  <a:lnTo>
                    <a:pt x="26650" y="214289"/>
                  </a:lnTo>
                  <a:lnTo>
                    <a:pt x="30392" y="216519"/>
                  </a:lnTo>
                  <a:lnTo>
                    <a:pt x="34156" y="219276"/>
                  </a:lnTo>
                  <a:lnTo>
                    <a:pt x="37936" y="222384"/>
                  </a:lnTo>
                  <a:lnTo>
                    <a:pt x="41726" y="224456"/>
                  </a:lnTo>
                  <a:lnTo>
                    <a:pt x="45522" y="225838"/>
                  </a:lnTo>
                  <a:lnTo>
                    <a:pt x="49323" y="226759"/>
                  </a:lnTo>
                  <a:lnTo>
                    <a:pt x="53127" y="227373"/>
                  </a:lnTo>
                  <a:lnTo>
                    <a:pt x="56934" y="227782"/>
                  </a:lnTo>
                  <a:lnTo>
                    <a:pt x="60741" y="228055"/>
                  </a:lnTo>
                  <a:lnTo>
                    <a:pt x="78518" y="228358"/>
                  </a:lnTo>
                  <a:lnTo>
                    <a:pt x="125255" y="228553"/>
                  </a:lnTo>
                  <a:lnTo>
                    <a:pt x="138039" y="226028"/>
                  </a:lnTo>
                  <a:lnTo>
                    <a:pt x="151641" y="221806"/>
                  </a:lnTo>
                  <a:lnTo>
                    <a:pt x="165789" y="216451"/>
                  </a:lnTo>
                  <a:lnTo>
                    <a:pt x="177761" y="211611"/>
                  </a:lnTo>
                  <a:lnTo>
                    <a:pt x="188283" y="207114"/>
                  </a:lnTo>
                  <a:lnTo>
                    <a:pt x="197837" y="202846"/>
                  </a:lnTo>
                  <a:lnTo>
                    <a:pt x="205477" y="198731"/>
                  </a:lnTo>
                  <a:lnTo>
                    <a:pt x="211840" y="194718"/>
                  </a:lnTo>
                  <a:lnTo>
                    <a:pt x="217352" y="190772"/>
                  </a:lnTo>
                  <a:lnTo>
                    <a:pt x="221026" y="186871"/>
                  </a:lnTo>
                  <a:lnTo>
                    <a:pt x="223476" y="183001"/>
                  </a:lnTo>
                  <a:lnTo>
                    <a:pt x="225109" y="179151"/>
                  </a:lnTo>
                  <a:lnTo>
                    <a:pt x="227468" y="175314"/>
                  </a:lnTo>
                  <a:lnTo>
                    <a:pt x="230311" y="171486"/>
                  </a:lnTo>
                  <a:lnTo>
                    <a:pt x="233476" y="167664"/>
                  </a:lnTo>
                  <a:lnTo>
                    <a:pt x="235585" y="161306"/>
                  </a:lnTo>
                  <a:lnTo>
                    <a:pt x="236992" y="153258"/>
                  </a:lnTo>
                  <a:lnTo>
                    <a:pt x="237930" y="144082"/>
                  </a:lnTo>
                  <a:lnTo>
                    <a:pt x="237285" y="136695"/>
                  </a:lnTo>
                  <a:lnTo>
                    <a:pt x="235585" y="130500"/>
                  </a:lnTo>
                  <a:lnTo>
                    <a:pt x="233182" y="125100"/>
                  </a:lnTo>
                  <a:lnTo>
                    <a:pt x="230310" y="117690"/>
                  </a:lnTo>
                  <a:lnTo>
                    <a:pt x="223732" y="99297"/>
                  </a:lnTo>
                  <a:lnTo>
                    <a:pt x="218930" y="90329"/>
                  </a:lnTo>
                  <a:lnTo>
                    <a:pt x="213188" y="81809"/>
                  </a:lnTo>
                  <a:lnTo>
                    <a:pt x="206821" y="73589"/>
                  </a:lnTo>
                  <a:lnTo>
                    <a:pt x="200036" y="65570"/>
                  </a:lnTo>
                  <a:lnTo>
                    <a:pt x="192972" y="57683"/>
                  </a:lnTo>
                  <a:lnTo>
                    <a:pt x="185723" y="49886"/>
                  </a:lnTo>
                  <a:lnTo>
                    <a:pt x="179621" y="44687"/>
                  </a:lnTo>
                  <a:lnTo>
                    <a:pt x="174282" y="41222"/>
                  </a:lnTo>
                  <a:lnTo>
                    <a:pt x="169453" y="38911"/>
                  </a:lnTo>
                  <a:lnTo>
                    <a:pt x="164964" y="36101"/>
                  </a:lnTo>
                  <a:lnTo>
                    <a:pt x="160701" y="32958"/>
                  </a:lnTo>
                  <a:lnTo>
                    <a:pt x="156589" y="29592"/>
                  </a:lnTo>
                  <a:lnTo>
                    <a:pt x="151308" y="27348"/>
                  </a:lnTo>
                  <a:lnTo>
                    <a:pt x="145247" y="25852"/>
                  </a:lnTo>
                  <a:lnTo>
                    <a:pt x="125506" y="2286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"/>
            <p:cNvSpPr/>
            <p:nvPr/>
          </p:nvSpPr>
          <p:spPr>
            <a:xfrm>
              <a:off x="1979217" y="2082104"/>
              <a:ext cx="272244" cy="272476"/>
            </a:xfrm>
            <a:custGeom>
              <a:avLst/>
              <a:gdLst/>
              <a:ahLst/>
              <a:cxnLst/>
              <a:rect l="0" t="0" r="0" b="0"/>
              <a:pathLst>
                <a:path w="272244" h="272476">
                  <a:moveTo>
                    <a:pt x="43893" y="21015"/>
                  </a:moveTo>
                  <a:lnTo>
                    <a:pt x="43893" y="14948"/>
                  </a:lnTo>
                  <a:lnTo>
                    <a:pt x="45163" y="14430"/>
                  </a:lnTo>
                  <a:lnTo>
                    <a:pt x="47279" y="15355"/>
                  </a:lnTo>
                  <a:lnTo>
                    <a:pt x="49960" y="17242"/>
                  </a:lnTo>
                  <a:lnTo>
                    <a:pt x="51748" y="19770"/>
                  </a:lnTo>
                  <a:lnTo>
                    <a:pt x="53734" y="25965"/>
                  </a:lnTo>
                  <a:lnTo>
                    <a:pt x="54263" y="30665"/>
                  </a:lnTo>
                  <a:lnTo>
                    <a:pt x="54616" y="36339"/>
                  </a:lnTo>
                  <a:lnTo>
                    <a:pt x="54852" y="42661"/>
                  </a:lnTo>
                  <a:lnTo>
                    <a:pt x="56279" y="50686"/>
                  </a:lnTo>
                  <a:lnTo>
                    <a:pt x="58500" y="59846"/>
                  </a:lnTo>
                  <a:lnTo>
                    <a:pt x="61251" y="69762"/>
                  </a:lnTo>
                  <a:lnTo>
                    <a:pt x="67694" y="90941"/>
                  </a:lnTo>
                  <a:lnTo>
                    <a:pt x="71190" y="101922"/>
                  </a:lnTo>
                  <a:lnTo>
                    <a:pt x="76061" y="115593"/>
                  </a:lnTo>
                  <a:lnTo>
                    <a:pt x="88246" y="147717"/>
                  </a:lnTo>
                  <a:lnTo>
                    <a:pt x="92512" y="163903"/>
                  </a:lnTo>
                  <a:lnTo>
                    <a:pt x="95355" y="179774"/>
                  </a:lnTo>
                  <a:lnTo>
                    <a:pt x="98515" y="207145"/>
                  </a:lnTo>
                  <a:lnTo>
                    <a:pt x="99357" y="216222"/>
                  </a:lnTo>
                  <a:lnTo>
                    <a:pt x="99919" y="223543"/>
                  </a:lnTo>
                  <a:lnTo>
                    <a:pt x="100294" y="229694"/>
                  </a:lnTo>
                  <a:lnTo>
                    <a:pt x="100710" y="239915"/>
                  </a:lnTo>
                  <a:lnTo>
                    <a:pt x="102091" y="244418"/>
                  </a:lnTo>
                  <a:lnTo>
                    <a:pt x="107012" y="252809"/>
                  </a:lnTo>
                  <a:lnTo>
                    <a:pt x="110045" y="260771"/>
                  </a:lnTo>
                  <a:lnTo>
                    <a:pt x="110855" y="264673"/>
                  </a:lnTo>
                  <a:lnTo>
                    <a:pt x="110124" y="266004"/>
                  </a:lnTo>
                  <a:lnTo>
                    <a:pt x="108367" y="265621"/>
                  </a:lnTo>
                  <a:lnTo>
                    <a:pt x="105925" y="264096"/>
                  </a:lnTo>
                  <a:lnTo>
                    <a:pt x="104298" y="260539"/>
                  </a:lnTo>
                  <a:lnTo>
                    <a:pt x="103213" y="255628"/>
                  </a:lnTo>
                  <a:lnTo>
                    <a:pt x="102489" y="249814"/>
                  </a:lnTo>
                  <a:lnTo>
                    <a:pt x="102007" y="244668"/>
                  </a:lnTo>
                  <a:lnTo>
                    <a:pt x="101686" y="239967"/>
                  </a:lnTo>
                  <a:lnTo>
                    <a:pt x="101471" y="235563"/>
                  </a:lnTo>
                  <a:lnTo>
                    <a:pt x="100058" y="230087"/>
                  </a:lnTo>
                  <a:lnTo>
                    <a:pt x="97847" y="223897"/>
                  </a:lnTo>
                  <a:lnTo>
                    <a:pt x="95102" y="217230"/>
                  </a:lnTo>
                  <a:lnTo>
                    <a:pt x="89462" y="207705"/>
                  </a:lnTo>
                  <a:lnTo>
                    <a:pt x="81892" y="196275"/>
                  </a:lnTo>
                  <a:lnTo>
                    <a:pt x="56422" y="159304"/>
                  </a:lnTo>
                  <a:lnTo>
                    <a:pt x="48435" y="147498"/>
                  </a:lnTo>
                  <a:lnTo>
                    <a:pt x="29402" y="120833"/>
                  </a:lnTo>
                  <a:lnTo>
                    <a:pt x="18992" y="106611"/>
                  </a:lnTo>
                  <a:lnTo>
                    <a:pt x="12052" y="95859"/>
                  </a:lnTo>
                  <a:lnTo>
                    <a:pt x="7426" y="87421"/>
                  </a:lnTo>
                  <a:lnTo>
                    <a:pt x="4341" y="80526"/>
                  </a:lnTo>
                  <a:lnTo>
                    <a:pt x="2285" y="73389"/>
                  </a:lnTo>
                  <a:lnTo>
                    <a:pt x="914" y="66091"/>
                  </a:lnTo>
                  <a:lnTo>
                    <a:pt x="0" y="58686"/>
                  </a:lnTo>
                  <a:lnTo>
                    <a:pt x="661" y="51209"/>
                  </a:lnTo>
                  <a:lnTo>
                    <a:pt x="2372" y="43685"/>
                  </a:lnTo>
                  <a:lnTo>
                    <a:pt x="4782" y="36128"/>
                  </a:lnTo>
                  <a:lnTo>
                    <a:pt x="7659" y="29821"/>
                  </a:lnTo>
                  <a:lnTo>
                    <a:pt x="10847" y="24346"/>
                  </a:lnTo>
                  <a:lnTo>
                    <a:pt x="14242" y="19426"/>
                  </a:lnTo>
                  <a:lnTo>
                    <a:pt x="17776" y="16146"/>
                  </a:lnTo>
                  <a:lnTo>
                    <a:pt x="21401" y="13959"/>
                  </a:lnTo>
                  <a:lnTo>
                    <a:pt x="25088" y="12501"/>
                  </a:lnTo>
                  <a:lnTo>
                    <a:pt x="30086" y="10259"/>
                  </a:lnTo>
                  <a:lnTo>
                    <a:pt x="42413" y="4382"/>
                  </a:lnTo>
                  <a:lnTo>
                    <a:pt x="53066" y="2306"/>
                  </a:lnTo>
                  <a:lnTo>
                    <a:pt x="66518" y="923"/>
                  </a:lnTo>
                  <a:lnTo>
                    <a:pt x="81837" y="0"/>
                  </a:lnTo>
                  <a:lnTo>
                    <a:pt x="98399" y="655"/>
                  </a:lnTo>
                  <a:lnTo>
                    <a:pt x="115790" y="2362"/>
                  </a:lnTo>
                  <a:lnTo>
                    <a:pt x="133734" y="4770"/>
                  </a:lnTo>
                  <a:lnTo>
                    <a:pt x="149507" y="6375"/>
                  </a:lnTo>
                  <a:lnTo>
                    <a:pt x="163832" y="7445"/>
                  </a:lnTo>
                  <a:lnTo>
                    <a:pt x="177192" y="8159"/>
                  </a:lnTo>
                  <a:lnTo>
                    <a:pt x="187369" y="9904"/>
                  </a:lnTo>
                  <a:lnTo>
                    <a:pt x="195424" y="12338"/>
                  </a:lnTo>
                  <a:lnTo>
                    <a:pt x="202063" y="15230"/>
                  </a:lnTo>
                  <a:lnTo>
                    <a:pt x="206490" y="18429"/>
                  </a:lnTo>
                  <a:lnTo>
                    <a:pt x="209441" y="21831"/>
                  </a:lnTo>
                  <a:lnTo>
                    <a:pt x="211408" y="25369"/>
                  </a:lnTo>
                  <a:lnTo>
                    <a:pt x="213990" y="27728"/>
                  </a:lnTo>
                  <a:lnTo>
                    <a:pt x="216981" y="29301"/>
                  </a:lnTo>
                  <a:lnTo>
                    <a:pt x="220245" y="30349"/>
                  </a:lnTo>
                  <a:lnTo>
                    <a:pt x="222421" y="32318"/>
                  </a:lnTo>
                  <a:lnTo>
                    <a:pt x="223871" y="34900"/>
                  </a:lnTo>
                  <a:lnTo>
                    <a:pt x="224838" y="37892"/>
                  </a:lnTo>
                  <a:lnTo>
                    <a:pt x="224213" y="41157"/>
                  </a:lnTo>
                  <a:lnTo>
                    <a:pt x="220132" y="48171"/>
                  </a:lnTo>
                  <a:lnTo>
                    <a:pt x="217471" y="55521"/>
                  </a:lnTo>
                  <a:lnTo>
                    <a:pt x="216762" y="59259"/>
                  </a:lnTo>
                  <a:lnTo>
                    <a:pt x="213749" y="64291"/>
                  </a:lnTo>
                  <a:lnTo>
                    <a:pt x="209200" y="70186"/>
                  </a:lnTo>
                  <a:lnTo>
                    <a:pt x="203628" y="76656"/>
                  </a:lnTo>
                  <a:lnTo>
                    <a:pt x="198642" y="82239"/>
                  </a:lnTo>
                  <a:lnTo>
                    <a:pt x="189717" y="91829"/>
                  </a:lnTo>
                  <a:lnTo>
                    <a:pt x="177939" y="98705"/>
                  </a:lnTo>
                  <a:lnTo>
                    <a:pt x="161197" y="107098"/>
                  </a:lnTo>
                  <a:lnTo>
                    <a:pt x="141145" y="116504"/>
                  </a:lnTo>
                  <a:lnTo>
                    <a:pt x="126508" y="122774"/>
                  </a:lnTo>
                  <a:lnTo>
                    <a:pt x="115479" y="126955"/>
                  </a:lnTo>
                  <a:lnTo>
                    <a:pt x="106857" y="129742"/>
                  </a:lnTo>
                  <a:lnTo>
                    <a:pt x="99839" y="132870"/>
                  </a:lnTo>
                  <a:lnTo>
                    <a:pt x="93890" y="136225"/>
                  </a:lnTo>
                  <a:lnTo>
                    <a:pt x="86434" y="140800"/>
                  </a:lnTo>
                  <a:lnTo>
                    <a:pt x="86223" y="140242"/>
                  </a:lnTo>
                  <a:lnTo>
                    <a:pt x="87353" y="138599"/>
                  </a:lnTo>
                  <a:lnTo>
                    <a:pt x="89376" y="137505"/>
                  </a:lnTo>
                  <a:lnTo>
                    <a:pt x="95011" y="136288"/>
                  </a:lnTo>
                  <a:lnTo>
                    <a:pt x="101749" y="132361"/>
                  </a:lnTo>
                  <a:lnTo>
                    <a:pt x="105323" y="129536"/>
                  </a:lnTo>
                  <a:lnTo>
                    <a:pt x="110246" y="127652"/>
                  </a:lnTo>
                  <a:lnTo>
                    <a:pt x="116069" y="126397"/>
                  </a:lnTo>
                  <a:lnTo>
                    <a:pt x="122490" y="125560"/>
                  </a:lnTo>
                  <a:lnTo>
                    <a:pt x="129311" y="125002"/>
                  </a:lnTo>
                  <a:lnTo>
                    <a:pt x="136398" y="124630"/>
                  </a:lnTo>
                  <a:lnTo>
                    <a:pt x="143663" y="124382"/>
                  </a:lnTo>
                  <a:lnTo>
                    <a:pt x="172091" y="124033"/>
                  </a:lnTo>
                  <a:lnTo>
                    <a:pt x="182698" y="125253"/>
                  </a:lnTo>
                  <a:lnTo>
                    <a:pt x="193580" y="127338"/>
                  </a:lnTo>
                  <a:lnTo>
                    <a:pt x="204644" y="129997"/>
                  </a:lnTo>
                  <a:lnTo>
                    <a:pt x="213290" y="131770"/>
                  </a:lnTo>
                  <a:lnTo>
                    <a:pt x="220324" y="132952"/>
                  </a:lnTo>
                  <a:lnTo>
                    <a:pt x="226284" y="133740"/>
                  </a:lnTo>
                  <a:lnTo>
                    <a:pt x="232797" y="135535"/>
                  </a:lnTo>
                  <a:lnTo>
                    <a:pt x="239679" y="138002"/>
                  </a:lnTo>
                  <a:lnTo>
                    <a:pt x="246807" y="140916"/>
                  </a:lnTo>
                  <a:lnTo>
                    <a:pt x="252829" y="144129"/>
                  </a:lnTo>
                  <a:lnTo>
                    <a:pt x="258113" y="147541"/>
                  </a:lnTo>
                  <a:lnTo>
                    <a:pt x="262906" y="151086"/>
                  </a:lnTo>
                  <a:lnTo>
                    <a:pt x="266102" y="154719"/>
                  </a:lnTo>
                  <a:lnTo>
                    <a:pt x="268232" y="158411"/>
                  </a:lnTo>
                  <a:lnTo>
                    <a:pt x="270599" y="165900"/>
                  </a:lnTo>
                  <a:lnTo>
                    <a:pt x="271651" y="173462"/>
                  </a:lnTo>
                  <a:lnTo>
                    <a:pt x="272119" y="181056"/>
                  </a:lnTo>
                  <a:lnTo>
                    <a:pt x="272243" y="184859"/>
                  </a:lnTo>
                  <a:lnTo>
                    <a:pt x="271056" y="188665"/>
                  </a:lnTo>
                  <a:lnTo>
                    <a:pt x="266351" y="196279"/>
                  </a:lnTo>
                  <a:lnTo>
                    <a:pt x="262048" y="200088"/>
                  </a:lnTo>
                  <a:lnTo>
                    <a:pt x="256640" y="203897"/>
                  </a:lnTo>
                  <a:lnTo>
                    <a:pt x="250494" y="207707"/>
                  </a:lnTo>
                  <a:lnTo>
                    <a:pt x="243857" y="211516"/>
                  </a:lnTo>
                  <a:lnTo>
                    <a:pt x="229709" y="219136"/>
                  </a:lnTo>
                  <a:lnTo>
                    <a:pt x="223650" y="221676"/>
                  </a:lnTo>
                  <a:lnTo>
                    <a:pt x="218341" y="223369"/>
                  </a:lnTo>
                  <a:lnTo>
                    <a:pt x="213532" y="224498"/>
                  </a:lnTo>
                  <a:lnTo>
                    <a:pt x="205245" y="227790"/>
                  </a:lnTo>
                  <a:lnTo>
                    <a:pt x="194641" y="232525"/>
                  </a:lnTo>
                  <a:lnTo>
                    <a:pt x="182492" y="238222"/>
                  </a:lnTo>
                  <a:lnTo>
                    <a:pt x="169312" y="243290"/>
                  </a:lnTo>
                  <a:lnTo>
                    <a:pt x="155445" y="247938"/>
                  </a:lnTo>
                  <a:lnTo>
                    <a:pt x="141121" y="252307"/>
                  </a:lnTo>
                  <a:lnTo>
                    <a:pt x="129032" y="255220"/>
                  </a:lnTo>
                  <a:lnTo>
                    <a:pt x="118432" y="257162"/>
                  </a:lnTo>
                  <a:lnTo>
                    <a:pt x="108826" y="258456"/>
                  </a:lnTo>
                  <a:lnTo>
                    <a:pt x="98611" y="259319"/>
                  </a:lnTo>
                  <a:lnTo>
                    <a:pt x="87992" y="259895"/>
                  </a:lnTo>
                  <a:lnTo>
                    <a:pt x="77102" y="260278"/>
                  </a:lnTo>
                  <a:lnTo>
                    <a:pt x="68572" y="261804"/>
                  </a:lnTo>
                  <a:lnTo>
                    <a:pt x="61615" y="264091"/>
                  </a:lnTo>
                  <a:lnTo>
                    <a:pt x="55708" y="266886"/>
                  </a:lnTo>
                  <a:lnTo>
                    <a:pt x="47960" y="268749"/>
                  </a:lnTo>
                  <a:lnTo>
                    <a:pt x="38984" y="269991"/>
                  </a:lnTo>
                  <a:lnTo>
                    <a:pt x="9603" y="27247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"/>
            <p:cNvSpPr/>
            <p:nvPr/>
          </p:nvSpPr>
          <p:spPr>
            <a:xfrm>
              <a:off x="1977390" y="3989544"/>
              <a:ext cx="331471" cy="250986"/>
            </a:xfrm>
            <a:custGeom>
              <a:avLst/>
              <a:gdLst/>
              <a:ahLst/>
              <a:cxnLst/>
              <a:rect l="0" t="0" r="0" b="0"/>
              <a:pathLst>
                <a:path w="331471" h="250986">
                  <a:moveTo>
                    <a:pt x="331470" y="22385"/>
                  </a:moveTo>
                  <a:lnTo>
                    <a:pt x="270128" y="22385"/>
                  </a:lnTo>
                  <a:lnTo>
                    <a:pt x="258825" y="21115"/>
                  </a:lnTo>
                  <a:lnTo>
                    <a:pt x="246210" y="18999"/>
                  </a:lnTo>
                  <a:lnTo>
                    <a:pt x="232720" y="16318"/>
                  </a:lnTo>
                  <a:lnTo>
                    <a:pt x="221186" y="14530"/>
                  </a:lnTo>
                  <a:lnTo>
                    <a:pt x="210958" y="13339"/>
                  </a:lnTo>
                  <a:lnTo>
                    <a:pt x="201598" y="12544"/>
                  </a:lnTo>
                  <a:lnTo>
                    <a:pt x="186469" y="12015"/>
                  </a:lnTo>
                  <a:lnTo>
                    <a:pt x="109567" y="11095"/>
                  </a:lnTo>
                  <a:lnTo>
                    <a:pt x="97175" y="9778"/>
                  </a:lnTo>
                  <a:lnTo>
                    <a:pt x="82563" y="7631"/>
                  </a:lnTo>
                  <a:lnTo>
                    <a:pt x="66472" y="4929"/>
                  </a:lnTo>
                  <a:lnTo>
                    <a:pt x="54474" y="3128"/>
                  </a:lnTo>
                  <a:lnTo>
                    <a:pt x="45206" y="1927"/>
                  </a:lnTo>
                  <a:lnTo>
                    <a:pt x="37757" y="1127"/>
                  </a:lnTo>
                  <a:lnTo>
                    <a:pt x="30251" y="593"/>
                  </a:lnTo>
                  <a:lnTo>
                    <a:pt x="22708" y="237"/>
                  </a:lnTo>
                  <a:lnTo>
                    <a:pt x="15138" y="0"/>
                  </a:lnTo>
                  <a:lnTo>
                    <a:pt x="10092" y="1112"/>
                  </a:lnTo>
                  <a:lnTo>
                    <a:pt x="6728" y="3123"/>
                  </a:lnTo>
                  <a:lnTo>
                    <a:pt x="1329" y="9408"/>
                  </a:lnTo>
                  <a:lnTo>
                    <a:pt x="886" y="13734"/>
                  </a:lnTo>
                  <a:lnTo>
                    <a:pt x="590" y="20428"/>
                  </a:lnTo>
                  <a:lnTo>
                    <a:pt x="77" y="43247"/>
                  </a:lnTo>
                  <a:lnTo>
                    <a:pt x="0" y="143532"/>
                  </a:lnTo>
                  <a:lnTo>
                    <a:pt x="1270" y="151410"/>
                  </a:lnTo>
                  <a:lnTo>
                    <a:pt x="3387" y="159201"/>
                  </a:lnTo>
                  <a:lnTo>
                    <a:pt x="6068" y="166936"/>
                  </a:lnTo>
                  <a:lnTo>
                    <a:pt x="7855" y="173363"/>
                  </a:lnTo>
                  <a:lnTo>
                    <a:pt x="9046" y="178917"/>
                  </a:lnTo>
                  <a:lnTo>
                    <a:pt x="9841" y="183890"/>
                  </a:lnTo>
                  <a:lnTo>
                    <a:pt x="9100" y="192285"/>
                  </a:lnTo>
                  <a:lnTo>
                    <a:pt x="7337" y="202962"/>
                  </a:lnTo>
                  <a:lnTo>
                    <a:pt x="4891" y="215160"/>
                  </a:lnTo>
                  <a:lnTo>
                    <a:pt x="3261" y="224561"/>
                  </a:lnTo>
                  <a:lnTo>
                    <a:pt x="2174" y="232099"/>
                  </a:lnTo>
                  <a:lnTo>
                    <a:pt x="0" y="25098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"/>
            <p:cNvSpPr/>
            <p:nvPr/>
          </p:nvSpPr>
          <p:spPr>
            <a:xfrm>
              <a:off x="1258125" y="3554933"/>
              <a:ext cx="282866" cy="514147"/>
            </a:xfrm>
            <a:custGeom>
              <a:avLst/>
              <a:gdLst/>
              <a:ahLst/>
              <a:cxnLst/>
              <a:rect l="0" t="0" r="0" b="0"/>
              <a:pathLst>
                <a:path w="282866" h="514147">
                  <a:moveTo>
                    <a:pt x="262065" y="125526"/>
                  </a:moveTo>
                  <a:lnTo>
                    <a:pt x="277974" y="93709"/>
                  </a:lnTo>
                  <a:lnTo>
                    <a:pt x="281835" y="79212"/>
                  </a:lnTo>
                  <a:lnTo>
                    <a:pt x="282865" y="71790"/>
                  </a:lnTo>
                  <a:lnTo>
                    <a:pt x="280623" y="56770"/>
                  </a:lnTo>
                  <a:lnTo>
                    <a:pt x="276663" y="42898"/>
                  </a:lnTo>
                  <a:lnTo>
                    <a:pt x="274903" y="32499"/>
                  </a:lnTo>
                  <a:lnTo>
                    <a:pt x="273163" y="27948"/>
                  </a:lnTo>
                  <a:lnTo>
                    <a:pt x="267844" y="19505"/>
                  </a:lnTo>
                  <a:lnTo>
                    <a:pt x="261247" y="11519"/>
                  </a:lnTo>
                  <a:lnTo>
                    <a:pt x="257709" y="7611"/>
                  </a:lnTo>
                  <a:lnTo>
                    <a:pt x="254081" y="5007"/>
                  </a:lnTo>
                  <a:lnTo>
                    <a:pt x="246663" y="2112"/>
                  </a:lnTo>
                  <a:lnTo>
                    <a:pt x="239133" y="825"/>
                  </a:lnTo>
                  <a:lnTo>
                    <a:pt x="235347" y="482"/>
                  </a:lnTo>
                  <a:lnTo>
                    <a:pt x="230283" y="254"/>
                  </a:lnTo>
                  <a:lnTo>
                    <a:pt x="217883" y="0"/>
                  </a:lnTo>
                  <a:lnTo>
                    <a:pt x="211020" y="1202"/>
                  </a:lnTo>
                  <a:lnTo>
                    <a:pt x="203905" y="3273"/>
                  </a:lnTo>
                  <a:lnTo>
                    <a:pt x="196621" y="5924"/>
                  </a:lnTo>
                  <a:lnTo>
                    <a:pt x="189226" y="8962"/>
                  </a:lnTo>
                  <a:lnTo>
                    <a:pt x="181756" y="12257"/>
                  </a:lnTo>
                  <a:lnTo>
                    <a:pt x="166682" y="19304"/>
                  </a:lnTo>
                  <a:lnTo>
                    <a:pt x="128697" y="37957"/>
                  </a:lnTo>
                  <a:lnTo>
                    <a:pt x="121083" y="43017"/>
                  </a:lnTo>
                  <a:lnTo>
                    <a:pt x="113467" y="48930"/>
                  </a:lnTo>
                  <a:lnTo>
                    <a:pt x="105849" y="55412"/>
                  </a:lnTo>
                  <a:lnTo>
                    <a:pt x="98231" y="62274"/>
                  </a:lnTo>
                  <a:lnTo>
                    <a:pt x="82993" y="76670"/>
                  </a:lnTo>
                  <a:lnTo>
                    <a:pt x="60134" y="99056"/>
                  </a:lnTo>
                  <a:lnTo>
                    <a:pt x="53784" y="106610"/>
                  </a:lnTo>
                  <a:lnTo>
                    <a:pt x="48281" y="114185"/>
                  </a:lnTo>
                  <a:lnTo>
                    <a:pt x="43342" y="121775"/>
                  </a:lnTo>
                  <a:lnTo>
                    <a:pt x="37510" y="131916"/>
                  </a:lnTo>
                  <a:lnTo>
                    <a:pt x="24256" y="156729"/>
                  </a:lnTo>
                  <a:lnTo>
                    <a:pt x="8582" y="187124"/>
                  </a:lnTo>
                  <a:lnTo>
                    <a:pt x="3356" y="200740"/>
                  </a:lnTo>
                  <a:lnTo>
                    <a:pt x="1033" y="212295"/>
                  </a:lnTo>
                  <a:lnTo>
                    <a:pt x="0" y="225897"/>
                  </a:lnTo>
                  <a:lnTo>
                    <a:pt x="995" y="231810"/>
                  </a:lnTo>
                  <a:lnTo>
                    <a:pt x="5487" y="241767"/>
                  </a:lnTo>
                  <a:lnTo>
                    <a:pt x="11717" y="250426"/>
                  </a:lnTo>
                  <a:lnTo>
                    <a:pt x="18719" y="258507"/>
                  </a:lnTo>
                  <a:lnTo>
                    <a:pt x="26064" y="266332"/>
                  </a:lnTo>
                  <a:lnTo>
                    <a:pt x="31071" y="268927"/>
                  </a:lnTo>
                  <a:lnTo>
                    <a:pt x="36949" y="270657"/>
                  </a:lnTo>
                  <a:lnTo>
                    <a:pt x="43407" y="271810"/>
                  </a:lnTo>
                  <a:lnTo>
                    <a:pt x="50253" y="272579"/>
                  </a:lnTo>
                  <a:lnTo>
                    <a:pt x="57357" y="273091"/>
                  </a:lnTo>
                  <a:lnTo>
                    <a:pt x="64633" y="273433"/>
                  </a:lnTo>
                  <a:lnTo>
                    <a:pt x="79491" y="273813"/>
                  </a:lnTo>
                  <a:lnTo>
                    <a:pt x="87008" y="273914"/>
                  </a:lnTo>
                  <a:lnTo>
                    <a:pt x="94561" y="272712"/>
                  </a:lnTo>
                  <a:lnTo>
                    <a:pt x="102135" y="270640"/>
                  </a:lnTo>
                  <a:lnTo>
                    <a:pt x="109725" y="267989"/>
                  </a:lnTo>
                  <a:lnTo>
                    <a:pt x="117325" y="264951"/>
                  </a:lnTo>
                  <a:lnTo>
                    <a:pt x="124931" y="261656"/>
                  </a:lnTo>
                  <a:lnTo>
                    <a:pt x="132542" y="258190"/>
                  </a:lnTo>
                  <a:lnTo>
                    <a:pt x="140156" y="253338"/>
                  </a:lnTo>
                  <a:lnTo>
                    <a:pt x="147773" y="247565"/>
                  </a:lnTo>
                  <a:lnTo>
                    <a:pt x="155390" y="241175"/>
                  </a:lnTo>
                  <a:lnTo>
                    <a:pt x="177400" y="223916"/>
                  </a:lnTo>
                  <a:lnTo>
                    <a:pt x="190382" y="213979"/>
                  </a:lnTo>
                  <a:lnTo>
                    <a:pt x="200306" y="206085"/>
                  </a:lnTo>
                  <a:lnTo>
                    <a:pt x="208192" y="199552"/>
                  </a:lnTo>
                  <a:lnTo>
                    <a:pt x="214720" y="193927"/>
                  </a:lnTo>
                  <a:lnTo>
                    <a:pt x="220341" y="187637"/>
                  </a:lnTo>
                  <a:lnTo>
                    <a:pt x="225359" y="180903"/>
                  </a:lnTo>
                  <a:lnTo>
                    <a:pt x="229974" y="173875"/>
                  </a:lnTo>
                  <a:lnTo>
                    <a:pt x="238489" y="159291"/>
                  </a:lnTo>
                  <a:lnTo>
                    <a:pt x="246506" y="145613"/>
                  </a:lnTo>
                  <a:lnTo>
                    <a:pt x="254303" y="135301"/>
                  </a:lnTo>
                  <a:lnTo>
                    <a:pt x="256890" y="129502"/>
                  </a:lnTo>
                  <a:lnTo>
                    <a:pt x="259765" y="116287"/>
                  </a:lnTo>
                  <a:lnTo>
                    <a:pt x="261383" y="100634"/>
                  </a:lnTo>
                  <a:lnTo>
                    <a:pt x="265148" y="88640"/>
                  </a:lnTo>
                  <a:lnTo>
                    <a:pt x="267930" y="81885"/>
                  </a:lnTo>
                  <a:lnTo>
                    <a:pt x="268515" y="78652"/>
                  </a:lnTo>
                  <a:lnTo>
                    <a:pt x="267635" y="77767"/>
                  </a:lnTo>
                  <a:lnTo>
                    <a:pt x="265778" y="78447"/>
                  </a:lnTo>
                  <a:lnTo>
                    <a:pt x="264540" y="81440"/>
                  </a:lnTo>
                  <a:lnTo>
                    <a:pt x="263165" y="91539"/>
                  </a:lnTo>
                  <a:lnTo>
                    <a:pt x="261528" y="99058"/>
                  </a:lnTo>
                  <a:lnTo>
                    <a:pt x="259167" y="107881"/>
                  </a:lnTo>
                  <a:lnTo>
                    <a:pt x="256323" y="117573"/>
                  </a:lnTo>
                  <a:lnTo>
                    <a:pt x="254427" y="129114"/>
                  </a:lnTo>
                  <a:lnTo>
                    <a:pt x="253163" y="141888"/>
                  </a:lnTo>
                  <a:lnTo>
                    <a:pt x="252320" y="155485"/>
                  </a:lnTo>
                  <a:lnTo>
                    <a:pt x="249218" y="170898"/>
                  </a:lnTo>
                  <a:lnTo>
                    <a:pt x="244610" y="187524"/>
                  </a:lnTo>
                  <a:lnTo>
                    <a:pt x="238998" y="204958"/>
                  </a:lnTo>
                  <a:lnTo>
                    <a:pt x="235257" y="220391"/>
                  </a:lnTo>
                  <a:lnTo>
                    <a:pt x="232763" y="234489"/>
                  </a:lnTo>
                  <a:lnTo>
                    <a:pt x="231100" y="247698"/>
                  </a:lnTo>
                  <a:lnTo>
                    <a:pt x="228722" y="259045"/>
                  </a:lnTo>
                  <a:lnTo>
                    <a:pt x="225866" y="269149"/>
                  </a:lnTo>
                  <a:lnTo>
                    <a:pt x="222692" y="278425"/>
                  </a:lnTo>
                  <a:lnTo>
                    <a:pt x="220576" y="288419"/>
                  </a:lnTo>
                  <a:lnTo>
                    <a:pt x="219166" y="298891"/>
                  </a:lnTo>
                  <a:lnTo>
                    <a:pt x="218225" y="309683"/>
                  </a:lnTo>
                  <a:lnTo>
                    <a:pt x="216328" y="320688"/>
                  </a:lnTo>
                  <a:lnTo>
                    <a:pt x="213794" y="331834"/>
                  </a:lnTo>
                  <a:lnTo>
                    <a:pt x="210834" y="343075"/>
                  </a:lnTo>
                  <a:lnTo>
                    <a:pt x="208861" y="353109"/>
                  </a:lnTo>
                  <a:lnTo>
                    <a:pt x="207546" y="362338"/>
                  </a:lnTo>
                  <a:lnTo>
                    <a:pt x="206668" y="371031"/>
                  </a:lnTo>
                  <a:lnTo>
                    <a:pt x="202307" y="401010"/>
                  </a:lnTo>
                  <a:lnTo>
                    <a:pt x="199366" y="419672"/>
                  </a:lnTo>
                  <a:lnTo>
                    <a:pt x="197406" y="434653"/>
                  </a:lnTo>
                  <a:lnTo>
                    <a:pt x="196099" y="447181"/>
                  </a:lnTo>
                  <a:lnTo>
                    <a:pt x="195227" y="458073"/>
                  </a:lnTo>
                  <a:lnTo>
                    <a:pt x="195917" y="467874"/>
                  </a:lnTo>
                  <a:lnTo>
                    <a:pt x="197646" y="476948"/>
                  </a:lnTo>
                  <a:lnTo>
                    <a:pt x="201684" y="492534"/>
                  </a:lnTo>
                  <a:lnTo>
                    <a:pt x="202761" y="498468"/>
                  </a:lnTo>
                  <a:lnTo>
                    <a:pt x="204915" y="51414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"/>
            <p:cNvSpPr/>
            <p:nvPr/>
          </p:nvSpPr>
          <p:spPr>
            <a:xfrm>
              <a:off x="1555092" y="3634739"/>
              <a:ext cx="271532" cy="306736"/>
            </a:xfrm>
            <a:custGeom>
              <a:avLst/>
              <a:gdLst/>
              <a:ahLst/>
              <a:cxnLst/>
              <a:rect l="0" t="0" r="0" b="0"/>
              <a:pathLst>
                <a:path w="271532" h="306736">
                  <a:moveTo>
                    <a:pt x="113688" y="0"/>
                  </a:moveTo>
                  <a:lnTo>
                    <a:pt x="107620" y="12136"/>
                  </a:lnTo>
                  <a:lnTo>
                    <a:pt x="101254" y="21481"/>
                  </a:lnTo>
                  <a:lnTo>
                    <a:pt x="97779" y="25751"/>
                  </a:lnTo>
                  <a:lnTo>
                    <a:pt x="94192" y="31137"/>
                  </a:lnTo>
                  <a:lnTo>
                    <a:pt x="90530" y="37268"/>
                  </a:lnTo>
                  <a:lnTo>
                    <a:pt x="86819" y="43896"/>
                  </a:lnTo>
                  <a:lnTo>
                    <a:pt x="83076" y="49584"/>
                  </a:lnTo>
                  <a:lnTo>
                    <a:pt x="79309" y="54646"/>
                  </a:lnTo>
                  <a:lnTo>
                    <a:pt x="75529" y="59291"/>
                  </a:lnTo>
                  <a:lnTo>
                    <a:pt x="71738" y="64927"/>
                  </a:lnTo>
                  <a:lnTo>
                    <a:pt x="67942" y="71225"/>
                  </a:lnTo>
                  <a:lnTo>
                    <a:pt x="64140" y="77964"/>
                  </a:lnTo>
                  <a:lnTo>
                    <a:pt x="56530" y="92224"/>
                  </a:lnTo>
                  <a:lnTo>
                    <a:pt x="52722" y="99583"/>
                  </a:lnTo>
                  <a:lnTo>
                    <a:pt x="38332" y="124693"/>
                  </a:lnTo>
                  <a:lnTo>
                    <a:pt x="29161" y="140279"/>
                  </a:lnTo>
                  <a:lnTo>
                    <a:pt x="23046" y="153209"/>
                  </a:lnTo>
                  <a:lnTo>
                    <a:pt x="18970" y="164370"/>
                  </a:lnTo>
                  <a:lnTo>
                    <a:pt x="16252" y="174350"/>
                  </a:lnTo>
                  <a:lnTo>
                    <a:pt x="13171" y="183543"/>
                  </a:lnTo>
                  <a:lnTo>
                    <a:pt x="9846" y="192212"/>
                  </a:lnTo>
                  <a:lnTo>
                    <a:pt x="6360" y="200532"/>
                  </a:lnTo>
                  <a:lnTo>
                    <a:pt x="4036" y="208618"/>
                  </a:lnTo>
                  <a:lnTo>
                    <a:pt x="2486" y="216549"/>
                  </a:lnTo>
                  <a:lnTo>
                    <a:pt x="1453" y="224376"/>
                  </a:lnTo>
                  <a:lnTo>
                    <a:pt x="765" y="230864"/>
                  </a:lnTo>
                  <a:lnTo>
                    <a:pt x="306" y="236459"/>
                  </a:lnTo>
                  <a:lnTo>
                    <a:pt x="0" y="241460"/>
                  </a:lnTo>
                  <a:lnTo>
                    <a:pt x="1066" y="248603"/>
                  </a:lnTo>
                  <a:lnTo>
                    <a:pt x="3046" y="257176"/>
                  </a:lnTo>
                  <a:lnTo>
                    <a:pt x="5637" y="266701"/>
                  </a:lnTo>
                  <a:lnTo>
                    <a:pt x="8634" y="274320"/>
                  </a:lnTo>
                  <a:lnTo>
                    <a:pt x="11902" y="280671"/>
                  </a:lnTo>
                  <a:lnTo>
                    <a:pt x="15350" y="286174"/>
                  </a:lnTo>
                  <a:lnTo>
                    <a:pt x="20189" y="289843"/>
                  </a:lnTo>
                  <a:lnTo>
                    <a:pt x="25955" y="292289"/>
                  </a:lnTo>
                  <a:lnTo>
                    <a:pt x="32339" y="293919"/>
                  </a:lnTo>
                  <a:lnTo>
                    <a:pt x="37866" y="296276"/>
                  </a:lnTo>
                  <a:lnTo>
                    <a:pt x="42820" y="299118"/>
                  </a:lnTo>
                  <a:lnTo>
                    <a:pt x="47392" y="302282"/>
                  </a:lnTo>
                  <a:lnTo>
                    <a:pt x="54251" y="304391"/>
                  </a:lnTo>
                  <a:lnTo>
                    <a:pt x="62633" y="305798"/>
                  </a:lnTo>
                  <a:lnTo>
                    <a:pt x="72031" y="306735"/>
                  </a:lnTo>
                  <a:lnTo>
                    <a:pt x="80837" y="306090"/>
                  </a:lnTo>
                  <a:lnTo>
                    <a:pt x="89247" y="304391"/>
                  </a:lnTo>
                  <a:lnTo>
                    <a:pt x="97394" y="301987"/>
                  </a:lnTo>
                  <a:lnTo>
                    <a:pt x="105365" y="300385"/>
                  </a:lnTo>
                  <a:lnTo>
                    <a:pt x="113219" y="299317"/>
                  </a:lnTo>
                  <a:lnTo>
                    <a:pt x="120996" y="298605"/>
                  </a:lnTo>
                  <a:lnTo>
                    <a:pt x="128719" y="296860"/>
                  </a:lnTo>
                  <a:lnTo>
                    <a:pt x="136409" y="294427"/>
                  </a:lnTo>
                  <a:lnTo>
                    <a:pt x="144075" y="291535"/>
                  </a:lnTo>
                  <a:lnTo>
                    <a:pt x="151726" y="288337"/>
                  </a:lnTo>
                  <a:lnTo>
                    <a:pt x="159366" y="284934"/>
                  </a:lnTo>
                  <a:lnTo>
                    <a:pt x="174629" y="277768"/>
                  </a:lnTo>
                  <a:lnTo>
                    <a:pt x="212745" y="259033"/>
                  </a:lnTo>
                  <a:lnTo>
                    <a:pt x="220366" y="253969"/>
                  </a:lnTo>
                  <a:lnTo>
                    <a:pt x="227986" y="248053"/>
                  </a:lnTo>
                  <a:lnTo>
                    <a:pt x="235607" y="241569"/>
                  </a:lnTo>
                  <a:lnTo>
                    <a:pt x="240687" y="235976"/>
                  </a:lnTo>
                  <a:lnTo>
                    <a:pt x="244074" y="230977"/>
                  </a:lnTo>
                  <a:lnTo>
                    <a:pt x="266360" y="186161"/>
                  </a:lnTo>
                  <a:lnTo>
                    <a:pt x="268809" y="177447"/>
                  </a:lnTo>
                  <a:lnTo>
                    <a:pt x="270442" y="167828"/>
                  </a:lnTo>
                  <a:lnTo>
                    <a:pt x="271531" y="157605"/>
                  </a:lnTo>
                  <a:lnTo>
                    <a:pt x="270986" y="148251"/>
                  </a:lnTo>
                  <a:lnTo>
                    <a:pt x="269353" y="139474"/>
                  </a:lnTo>
                  <a:lnTo>
                    <a:pt x="266995" y="131083"/>
                  </a:lnTo>
                  <a:lnTo>
                    <a:pt x="264152" y="122949"/>
                  </a:lnTo>
                  <a:lnTo>
                    <a:pt x="260988" y="114986"/>
                  </a:lnTo>
                  <a:lnTo>
                    <a:pt x="257608" y="107138"/>
                  </a:lnTo>
                  <a:lnTo>
                    <a:pt x="250465" y="91644"/>
                  </a:lnTo>
                  <a:lnTo>
                    <a:pt x="246783" y="83956"/>
                  </a:lnTo>
                  <a:lnTo>
                    <a:pt x="243058" y="77561"/>
                  </a:lnTo>
                  <a:lnTo>
                    <a:pt x="239304" y="72027"/>
                  </a:lnTo>
                  <a:lnTo>
                    <a:pt x="231747" y="62493"/>
                  </a:lnTo>
                  <a:lnTo>
                    <a:pt x="224155" y="54021"/>
                  </a:lnTo>
                  <a:lnTo>
                    <a:pt x="219083" y="49984"/>
                  </a:lnTo>
                  <a:lnTo>
                    <a:pt x="213161" y="46023"/>
                  </a:lnTo>
                  <a:lnTo>
                    <a:pt x="206673" y="42112"/>
                  </a:lnTo>
                  <a:lnTo>
                    <a:pt x="199808" y="38235"/>
                  </a:lnTo>
                  <a:lnTo>
                    <a:pt x="185406" y="30540"/>
                  </a:lnTo>
                  <a:lnTo>
                    <a:pt x="179280" y="27980"/>
                  </a:lnTo>
                  <a:lnTo>
                    <a:pt x="173926" y="26273"/>
                  </a:lnTo>
                  <a:lnTo>
                    <a:pt x="169087" y="25136"/>
                  </a:lnTo>
                  <a:lnTo>
                    <a:pt x="163320" y="24377"/>
                  </a:lnTo>
                  <a:lnTo>
                    <a:pt x="156936" y="23872"/>
                  </a:lnTo>
                  <a:lnTo>
                    <a:pt x="150140" y="23534"/>
                  </a:lnTo>
                  <a:lnTo>
                    <a:pt x="135815" y="23160"/>
                  </a:lnTo>
                  <a:lnTo>
                    <a:pt x="105923" y="22920"/>
                  </a:lnTo>
                  <a:lnTo>
                    <a:pt x="99621" y="24170"/>
                  </a:lnTo>
                  <a:lnTo>
                    <a:pt x="94150" y="26273"/>
                  </a:lnTo>
                  <a:lnTo>
                    <a:pt x="79398" y="342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"/>
            <p:cNvSpPr/>
            <p:nvPr/>
          </p:nvSpPr>
          <p:spPr>
            <a:xfrm>
              <a:off x="1868058" y="3589020"/>
              <a:ext cx="74856" cy="114144"/>
            </a:xfrm>
            <a:custGeom>
              <a:avLst/>
              <a:gdLst/>
              <a:ahLst/>
              <a:cxnLst/>
              <a:rect l="0" t="0" r="0" b="0"/>
              <a:pathLst>
                <a:path w="74856" h="114144">
                  <a:moveTo>
                    <a:pt x="52182" y="11430"/>
                  </a:moveTo>
                  <a:lnTo>
                    <a:pt x="46114" y="17497"/>
                  </a:lnTo>
                  <a:lnTo>
                    <a:pt x="44326" y="20555"/>
                  </a:lnTo>
                  <a:lnTo>
                    <a:pt x="43135" y="23863"/>
                  </a:lnTo>
                  <a:lnTo>
                    <a:pt x="42340" y="27339"/>
                  </a:lnTo>
                  <a:lnTo>
                    <a:pt x="40541" y="30926"/>
                  </a:lnTo>
                  <a:lnTo>
                    <a:pt x="38071" y="34587"/>
                  </a:lnTo>
                  <a:lnTo>
                    <a:pt x="35155" y="38298"/>
                  </a:lnTo>
                  <a:lnTo>
                    <a:pt x="33210" y="42042"/>
                  </a:lnTo>
                  <a:lnTo>
                    <a:pt x="31914" y="45808"/>
                  </a:lnTo>
                  <a:lnTo>
                    <a:pt x="31050" y="49588"/>
                  </a:lnTo>
                  <a:lnTo>
                    <a:pt x="29204" y="53379"/>
                  </a:lnTo>
                  <a:lnTo>
                    <a:pt x="26703" y="57176"/>
                  </a:lnTo>
                  <a:lnTo>
                    <a:pt x="23766" y="60977"/>
                  </a:lnTo>
                  <a:lnTo>
                    <a:pt x="20538" y="64781"/>
                  </a:lnTo>
                  <a:lnTo>
                    <a:pt x="17116" y="68587"/>
                  </a:lnTo>
                  <a:lnTo>
                    <a:pt x="13564" y="72395"/>
                  </a:lnTo>
                  <a:lnTo>
                    <a:pt x="11197" y="76203"/>
                  </a:lnTo>
                  <a:lnTo>
                    <a:pt x="9618" y="80012"/>
                  </a:lnTo>
                  <a:lnTo>
                    <a:pt x="8566" y="83821"/>
                  </a:lnTo>
                  <a:lnTo>
                    <a:pt x="7865" y="87630"/>
                  </a:lnTo>
                  <a:lnTo>
                    <a:pt x="7397" y="91440"/>
                  </a:lnTo>
                  <a:lnTo>
                    <a:pt x="7085" y="95250"/>
                  </a:lnTo>
                  <a:lnTo>
                    <a:pt x="5607" y="97790"/>
                  </a:lnTo>
                  <a:lnTo>
                    <a:pt x="3352" y="99483"/>
                  </a:lnTo>
                  <a:lnTo>
                    <a:pt x="579" y="100612"/>
                  </a:lnTo>
                  <a:lnTo>
                    <a:pt x="0" y="102634"/>
                  </a:lnTo>
                  <a:lnTo>
                    <a:pt x="884" y="105253"/>
                  </a:lnTo>
                  <a:lnTo>
                    <a:pt x="5360" y="112512"/>
                  </a:lnTo>
                  <a:lnTo>
                    <a:pt x="6997" y="113108"/>
                  </a:lnTo>
                  <a:lnTo>
                    <a:pt x="9358" y="113505"/>
                  </a:lnTo>
                  <a:lnTo>
                    <a:pt x="12203" y="113770"/>
                  </a:lnTo>
                  <a:lnTo>
                    <a:pt x="16639" y="113946"/>
                  </a:lnTo>
                  <a:lnTo>
                    <a:pt x="28342" y="114143"/>
                  </a:lnTo>
                  <a:lnTo>
                    <a:pt x="33748" y="112925"/>
                  </a:lnTo>
                  <a:lnTo>
                    <a:pt x="38623" y="110843"/>
                  </a:lnTo>
                  <a:lnTo>
                    <a:pt x="49503" y="104445"/>
                  </a:lnTo>
                  <a:lnTo>
                    <a:pt x="51666" y="102650"/>
                  </a:lnTo>
                  <a:lnTo>
                    <a:pt x="54378" y="100183"/>
                  </a:lnTo>
                  <a:lnTo>
                    <a:pt x="60778" y="94055"/>
                  </a:lnTo>
                  <a:lnTo>
                    <a:pt x="67856" y="87099"/>
                  </a:lnTo>
                  <a:lnTo>
                    <a:pt x="70251" y="83466"/>
                  </a:lnTo>
                  <a:lnTo>
                    <a:pt x="71848" y="79774"/>
                  </a:lnTo>
                  <a:lnTo>
                    <a:pt x="72912" y="76042"/>
                  </a:lnTo>
                  <a:lnTo>
                    <a:pt x="73622" y="72285"/>
                  </a:lnTo>
                  <a:lnTo>
                    <a:pt x="74095" y="68510"/>
                  </a:lnTo>
                  <a:lnTo>
                    <a:pt x="74411" y="64723"/>
                  </a:lnTo>
                  <a:lnTo>
                    <a:pt x="74621" y="59658"/>
                  </a:lnTo>
                  <a:lnTo>
                    <a:pt x="74855" y="47258"/>
                  </a:lnTo>
                  <a:lnTo>
                    <a:pt x="73647" y="41665"/>
                  </a:lnTo>
                  <a:lnTo>
                    <a:pt x="71572" y="36667"/>
                  </a:lnTo>
                  <a:lnTo>
                    <a:pt x="68918" y="32064"/>
                  </a:lnTo>
                  <a:lnTo>
                    <a:pt x="67149" y="27726"/>
                  </a:lnTo>
                  <a:lnTo>
                    <a:pt x="65970" y="23564"/>
                  </a:lnTo>
                  <a:lnTo>
                    <a:pt x="65184" y="19519"/>
                  </a:lnTo>
                  <a:lnTo>
                    <a:pt x="63390" y="15553"/>
                  </a:lnTo>
                  <a:lnTo>
                    <a:pt x="60924" y="11638"/>
                  </a:lnTo>
                  <a:lnTo>
                    <a:pt x="58010" y="7758"/>
                  </a:lnTo>
                  <a:lnTo>
                    <a:pt x="54797" y="5173"/>
                  </a:lnTo>
                  <a:lnTo>
                    <a:pt x="51385" y="3448"/>
                  </a:lnTo>
                  <a:lnTo>
                    <a:pt x="47841" y="2298"/>
                  </a:lnTo>
                  <a:lnTo>
                    <a:pt x="44208" y="1532"/>
                  </a:lnTo>
                  <a:lnTo>
                    <a:pt x="40516" y="1021"/>
                  </a:lnTo>
                  <a:lnTo>
                    <a:pt x="36784" y="681"/>
                  </a:lnTo>
                  <a:lnTo>
                    <a:pt x="33027" y="453"/>
                  </a:lnTo>
                  <a:lnTo>
                    <a:pt x="29252" y="302"/>
                  </a:lnTo>
                  <a:lnTo>
                    <a:pt x="646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534266" y="5328679"/>
            <a:ext cx="546244" cy="409181"/>
            <a:chOff x="3534266" y="5328679"/>
            <a:chExt cx="546244" cy="409181"/>
          </a:xfrm>
        </p:grpSpPr>
        <p:sp>
          <p:nvSpPr>
            <p:cNvPr id="34" name="SMARTPenAnnotation12"/>
            <p:cNvSpPr/>
            <p:nvPr/>
          </p:nvSpPr>
          <p:spPr>
            <a:xfrm>
              <a:off x="3617497" y="5337962"/>
              <a:ext cx="97055" cy="89032"/>
            </a:xfrm>
            <a:custGeom>
              <a:avLst/>
              <a:gdLst/>
              <a:ahLst/>
              <a:cxnLst/>
              <a:rect l="0" t="0" r="0" b="0"/>
              <a:pathLst>
                <a:path w="97055" h="89032">
                  <a:moveTo>
                    <a:pt x="85823" y="22707"/>
                  </a:moveTo>
                  <a:lnTo>
                    <a:pt x="19015" y="22707"/>
                  </a:lnTo>
                  <a:lnTo>
                    <a:pt x="14614" y="23977"/>
                  </a:lnTo>
                  <a:lnTo>
                    <a:pt x="11680" y="26094"/>
                  </a:lnTo>
                  <a:lnTo>
                    <a:pt x="9725" y="28775"/>
                  </a:lnTo>
                  <a:lnTo>
                    <a:pt x="7151" y="31832"/>
                  </a:lnTo>
                  <a:lnTo>
                    <a:pt x="4164" y="35141"/>
                  </a:lnTo>
                  <a:lnTo>
                    <a:pt x="904" y="38616"/>
                  </a:lnTo>
                  <a:lnTo>
                    <a:pt x="0" y="42203"/>
                  </a:lnTo>
                  <a:lnTo>
                    <a:pt x="667" y="45865"/>
                  </a:lnTo>
                  <a:lnTo>
                    <a:pt x="2383" y="49575"/>
                  </a:lnTo>
                  <a:lnTo>
                    <a:pt x="4796" y="53319"/>
                  </a:lnTo>
                  <a:lnTo>
                    <a:pt x="7675" y="57086"/>
                  </a:lnTo>
                  <a:lnTo>
                    <a:pt x="10864" y="60866"/>
                  </a:lnTo>
                  <a:lnTo>
                    <a:pt x="15530" y="64657"/>
                  </a:lnTo>
                  <a:lnTo>
                    <a:pt x="21181" y="68454"/>
                  </a:lnTo>
                  <a:lnTo>
                    <a:pt x="27488" y="72255"/>
                  </a:lnTo>
                  <a:lnTo>
                    <a:pt x="31693" y="76059"/>
                  </a:lnTo>
                  <a:lnTo>
                    <a:pt x="34496" y="79865"/>
                  </a:lnTo>
                  <a:lnTo>
                    <a:pt x="36365" y="83673"/>
                  </a:lnTo>
                  <a:lnTo>
                    <a:pt x="38880" y="86211"/>
                  </a:lnTo>
                  <a:lnTo>
                    <a:pt x="41828" y="87903"/>
                  </a:lnTo>
                  <a:lnTo>
                    <a:pt x="45063" y="89031"/>
                  </a:lnTo>
                  <a:lnTo>
                    <a:pt x="48490" y="88514"/>
                  </a:lnTo>
                  <a:lnTo>
                    <a:pt x="52044" y="86898"/>
                  </a:lnTo>
                  <a:lnTo>
                    <a:pt x="55683" y="84551"/>
                  </a:lnTo>
                  <a:lnTo>
                    <a:pt x="59380" y="82986"/>
                  </a:lnTo>
                  <a:lnTo>
                    <a:pt x="63114" y="81943"/>
                  </a:lnTo>
                  <a:lnTo>
                    <a:pt x="66874" y="81248"/>
                  </a:lnTo>
                  <a:lnTo>
                    <a:pt x="70650" y="80785"/>
                  </a:lnTo>
                  <a:lnTo>
                    <a:pt x="74438" y="80475"/>
                  </a:lnTo>
                  <a:lnTo>
                    <a:pt x="78233" y="80270"/>
                  </a:lnTo>
                  <a:lnTo>
                    <a:pt x="82032" y="78862"/>
                  </a:lnTo>
                  <a:lnTo>
                    <a:pt x="85836" y="76654"/>
                  </a:lnTo>
                  <a:lnTo>
                    <a:pt x="89641" y="73912"/>
                  </a:lnTo>
                  <a:lnTo>
                    <a:pt x="92179" y="69543"/>
                  </a:lnTo>
                  <a:lnTo>
                    <a:pt x="93870" y="64091"/>
                  </a:lnTo>
                  <a:lnTo>
                    <a:pt x="94998" y="57917"/>
                  </a:lnTo>
                  <a:lnTo>
                    <a:pt x="95749" y="52531"/>
                  </a:lnTo>
                  <a:lnTo>
                    <a:pt x="96250" y="47669"/>
                  </a:lnTo>
                  <a:lnTo>
                    <a:pt x="96584" y="43159"/>
                  </a:lnTo>
                  <a:lnTo>
                    <a:pt x="96807" y="38882"/>
                  </a:lnTo>
                  <a:lnTo>
                    <a:pt x="97054" y="30743"/>
                  </a:lnTo>
                  <a:lnTo>
                    <a:pt x="95851" y="26795"/>
                  </a:lnTo>
                  <a:lnTo>
                    <a:pt x="93778" y="22892"/>
                  </a:lnTo>
                  <a:lnTo>
                    <a:pt x="91126" y="19021"/>
                  </a:lnTo>
                  <a:lnTo>
                    <a:pt x="86818" y="16439"/>
                  </a:lnTo>
                  <a:lnTo>
                    <a:pt x="81407" y="14719"/>
                  </a:lnTo>
                  <a:lnTo>
                    <a:pt x="75258" y="13572"/>
                  </a:lnTo>
                  <a:lnTo>
                    <a:pt x="69890" y="12807"/>
                  </a:lnTo>
                  <a:lnTo>
                    <a:pt x="65041" y="12297"/>
                  </a:lnTo>
                  <a:lnTo>
                    <a:pt x="60538" y="11957"/>
                  </a:lnTo>
                  <a:lnTo>
                    <a:pt x="56266" y="11731"/>
                  </a:lnTo>
                  <a:lnTo>
                    <a:pt x="48133" y="11479"/>
                  </a:lnTo>
                  <a:lnTo>
                    <a:pt x="42916" y="12682"/>
                  </a:lnTo>
                  <a:lnTo>
                    <a:pt x="36898" y="14754"/>
                  </a:lnTo>
                  <a:lnTo>
                    <a:pt x="30347" y="17405"/>
                  </a:lnTo>
                  <a:lnTo>
                    <a:pt x="24708" y="19173"/>
                  </a:lnTo>
                  <a:lnTo>
                    <a:pt x="19680" y="20351"/>
                  </a:lnTo>
                  <a:lnTo>
                    <a:pt x="15058" y="21136"/>
                  </a:lnTo>
                  <a:lnTo>
                    <a:pt x="13246" y="22930"/>
                  </a:lnTo>
                  <a:lnTo>
                    <a:pt x="13308" y="25396"/>
                  </a:lnTo>
                  <a:lnTo>
                    <a:pt x="16465" y="32411"/>
                  </a:lnTo>
                  <a:lnTo>
                    <a:pt x="17995" y="32986"/>
                  </a:lnTo>
                  <a:lnTo>
                    <a:pt x="20284" y="33370"/>
                  </a:lnTo>
                  <a:lnTo>
                    <a:pt x="23080" y="33626"/>
                  </a:lnTo>
                  <a:lnTo>
                    <a:pt x="26215" y="33796"/>
                  </a:lnTo>
                  <a:lnTo>
                    <a:pt x="33083" y="33986"/>
                  </a:lnTo>
                  <a:lnTo>
                    <a:pt x="44091" y="34093"/>
                  </a:lnTo>
                  <a:lnTo>
                    <a:pt x="46571" y="32837"/>
                  </a:lnTo>
                  <a:lnTo>
                    <a:pt x="48225" y="30731"/>
                  </a:lnTo>
                  <a:lnTo>
                    <a:pt x="49328" y="28056"/>
                  </a:lnTo>
                  <a:lnTo>
                    <a:pt x="51333" y="26273"/>
                  </a:lnTo>
                  <a:lnTo>
                    <a:pt x="53939" y="25085"/>
                  </a:lnTo>
                  <a:lnTo>
                    <a:pt x="56947" y="24292"/>
                  </a:lnTo>
                  <a:lnTo>
                    <a:pt x="57682" y="22494"/>
                  </a:lnTo>
                  <a:lnTo>
                    <a:pt x="56902" y="20025"/>
                  </a:lnTo>
                  <a:lnTo>
                    <a:pt x="52593" y="13005"/>
                  </a:lnTo>
                  <a:lnTo>
                    <a:pt x="50970" y="11159"/>
                  </a:lnTo>
                  <a:lnTo>
                    <a:pt x="41785" y="1588"/>
                  </a:lnTo>
                  <a:lnTo>
                    <a:pt x="39954" y="1008"/>
                  </a:lnTo>
                  <a:lnTo>
                    <a:pt x="37464" y="621"/>
                  </a:lnTo>
                  <a:lnTo>
                    <a:pt x="34533" y="363"/>
                  </a:lnTo>
                  <a:lnTo>
                    <a:pt x="30040" y="191"/>
                  </a:lnTo>
                  <a:lnTo>
                    <a:pt x="18273" y="0"/>
                  </a:lnTo>
                  <a:lnTo>
                    <a:pt x="14120" y="1219"/>
                  </a:lnTo>
                  <a:lnTo>
                    <a:pt x="11351" y="3302"/>
                  </a:lnTo>
                  <a:lnTo>
                    <a:pt x="5812" y="1127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3"/>
            <p:cNvSpPr/>
            <p:nvPr/>
          </p:nvSpPr>
          <p:spPr>
            <a:xfrm>
              <a:off x="3534266" y="5328679"/>
              <a:ext cx="163761" cy="122759"/>
            </a:xfrm>
            <a:custGeom>
              <a:avLst/>
              <a:gdLst/>
              <a:ahLst/>
              <a:cxnLst/>
              <a:rect l="0" t="0" r="0" b="0"/>
              <a:pathLst>
                <a:path w="163761" h="122759">
                  <a:moveTo>
                    <a:pt x="89043" y="31990"/>
                  </a:moveTo>
                  <a:lnTo>
                    <a:pt x="82976" y="19855"/>
                  </a:lnTo>
                  <a:lnTo>
                    <a:pt x="79918" y="16280"/>
                  </a:lnTo>
                  <a:lnTo>
                    <a:pt x="76610" y="13897"/>
                  </a:lnTo>
                  <a:lnTo>
                    <a:pt x="73135" y="12308"/>
                  </a:lnTo>
                  <a:lnTo>
                    <a:pt x="69548" y="11249"/>
                  </a:lnTo>
                  <a:lnTo>
                    <a:pt x="65886" y="10543"/>
                  </a:lnTo>
                  <a:lnTo>
                    <a:pt x="62175" y="10072"/>
                  </a:lnTo>
                  <a:lnTo>
                    <a:pt x="58431" y="9758"/>
                  </a:lnTo>
                  <a:lnTo>
                    <a:pt x="54666" y="9549"/>
                  </a:lnTo>
                  <a:lnTo>
                    <a:pt x="50885" y="9409"/>
                  </a:lnTo>
                  <a:lnTo>
                    <a:pt x="45825" y="10586"/>
                  </a:lnTo>
                  <a:lnTo>
                    <a:pt x="39911" y="12641"/>
                  </a:lnTo>
                  <a:lnTo>
                    <a:pt x="33428" y="15281"/>
                  </a:lnTo>
                  <a:lnTo>
                    <a:pt x="27837" y="18310"/>
                  </a:lnTo>
                  <a:lnTo>
                    <a:pt x="22839" y="21601"/>
                  </a:lnTo>
                  <a:lnTo>
                    <a:pt x="18237" y="25063"/>
                  </a:lnTo>
                  <a:lnTo>
                    <a:pt x="13899" y="28642"/>
                  </a:lnTo>
                  <a:lnTo>
                    <a:pt x="9737" y="32299"/>
                  </a:lnTo>
                  <a:lnTo>
                    <a:pt x="5693" y="36006"/>
                  </a:lnTo>
                  <a:lnTo>
                    <a:pt x="2996" y="39747"/>
                  </a:lnTo>
                  <a:lnTo>
                    <a:pt x="1199" y="43512"/>
                  </a:lnTo>
                  <a:lnTo>
                    <a:pt x="0" y="47291"/>
                  </a:lnTo>
                  <a:lnTo>
                    <a:pt x="472" y="52351"/>
                  </a:lnTo>
                  <a:lnTo>
                    <a:pt x="2056" y="58264"/>
                  </a:lnTo>
                  <a:lnTo>
                    <a:pt x="4381" y="64746"/>
                  </a:lnTo>
                  <a:lnTo>
                    <a:pt x="7202" y="70338"/>
                  </a:lnTo>
                  <a:lnTo>
                    <a:pt x="10353" y="75335"/>
                  </a:lnTo>
                  <a:lnTo>
                    <a:pt x="13723" y="79937"/>
                  </a:lnTo>
                  <a:lnTo>
                    <a:pt x="17240" y="84275"/>
                  </a:lnTo>
                  <a:lnTo>
                    <a:pt x="20854" y="88437"/>
                  </a:lnTo>
                  <a:lnTo>
                    <a:pt x="24534" y="92481"/>
                  </a:lnTo>
                  <a:lnTo>
                    <a:pt x="32009" y="100362"/>
                  </a:lnTo>
                  <a:lnTo>
                    <a:pt x="35781" y="104242"/>
                  </a:lnTo>
                  <a:lnTo>
                    <a:pt x="42105" y="108098"/>
                  </a:lnTo>
                  <a:lnTo>
                    <a:pt x="50131" y="111939"/>
                  </a:lnTo>
                  <a:lnTo>
                    <a:pt x="59292" y="115769"/>
                  </a:lnTo>
                  <a:lnTo>
                    <a:pt x="66669" y="118323"/>
                  </a:lnTo>
                  <a:lnTo>
                    <a:pt x="72858" y="120026"/>
                  </a:lnTo>
                  <a:lnTo>
                    <a:pt x="78253" y="121160"/>
                  </a:lnTo>
                  <a:lnTo>
                    <a:pt x="84390" y="121917"/>
                  </a:lnTo>
                  <a:lnTo>
                    <a:pt x="91021" y="122421"/>
                  </a:lnTo>
                  <a:lnTo>
                    <a:pt x="97982" y="122758"/>
                  </a:lnTo>
                  <a:lnTo>
                    <a:pt x="103892" y="121712"/>
                  </a:lnTo>
                  <a:lnTo>
                    <a:pt x="109103" y="119745"/>
                  </a:lnTo>
                  <a:lnTo>
                    <a:pt x="113846" y="117164"/>
                  </a:lnTo>
                  <a:lnTo>
                    <a:pt x="118279" y="115442"/>
                  </a:lnTo>
                  <a:lnTo>
                    <a:pt x="122504" y="114295"/>
                  </a:lnTo>
                  <a:lnTo>
                    <a:pt x="126590" y="113530"/>
                  </a:lnTo>
                  <a:lnTo>
                    <a:pt x="130585" y="111750"/>
                  </a:lnTo>
                  <a:lnTo>
                    <a:pt x="134518" y="109294"/>
                  </a:lnTo>
                  <a:lnTo>
                    <a:pt x="138410" y="106386"/>
                  </a:lnTo>
                  <a:lnTo>
                    <a:pt x="142274" y="103177"/>
                  </a:lnTo>
                  <a:lnTo>
                    <a:pt x="146120" y="99769"/>
                  </a:lnTo>
                  <a:lnTo>
                    <a:pt x="149955" y="96226"/>
                  </a:lnTo>
                  <a:lnTo>
                    <a:pt x="152511" y="92594"/>
                  </a:lnTo>
                  <a:lnTo>
                    <a:pt x="154215" y="88903"/>
                  </a:lnTo>
                  <a:lnTo>
                    <a:pt x="155351" y="85172"/>
                  </a:lnTo>
                  <a:lnTo>
                    <a:pt x="157379" y="81415"/>
                  </a:lnTo>
                  <a:lnTo>
                    <a:pt x="160000" y="77640"/>
                  </a:lnTo>
                  <a:lnTo>
                    <a:pt x="163018" y="73854"/>
                  </a:lnTo>
                  <a:lnTo>
                    <a:pt x="163760" y="70059"/>
                  </a:lnTo>
                  <a:lnTo>
                    <a:pt x="162985" y="66260"/>
                  </a:lnTo>
                  <a:lnTo>
                    <a:pt x="158736" y="57381"/>
                  </a:lnTo>
                  <a:lnTo>
                    <a:pt x="152615" y="44969"/>
                  </a:lnTo>
                  <a:lnTo>
                    <a:pt x="149204" y="39373"/>
                  </a:lnTo>
                  <a:lnTo>
                    <a:pt x="145661" y="34372"/>
                  </a:lnTo>
                  <a:lnTo>
                    <a:pt x="142028" y="29768"/>
                  </a:lnTo>
                  <a:lnTo>
                    <a:pt x="137067" y="25429"/>
                  </a:lnTo>
                  <a:lnTo>
                    <a:pt x="131219" y="21266"/>
                  </a:lnTo>
                  <a:lnTo>
                    <a:pt x="124780" y="17221"/>
                  </a:lnTo>
                  <a:lnTo>
                    <a:pt x="119218" y="13254"/>
                  </a:lnTo>
                  <a:lnTo>
                    <a:pt x="114240" y="9340"/>
                  </a:lnTo>
                  <a:lnTo>
                    <a:pt x="109651" y="5460"/>
                  </a:lnTo>
                  <a:lnTo>
                    <a:pt x="104052" y="2873"/>
                  </a:lnTo>
                  <a:lnTo>
                    <a:pt x="97779" y="1149"/>
                  </a:lnTo>
                  <a:lnTo>
                    <a:pt x="91057" y="0"/>
                  </a:lnTo>
                  <a:lnTo>
                    <a:pt x="85306" y="503"/>
                  </a:lnTo>
                  <a:lnTo>
                    <a:pt x="80202" y="2109"/>
                  </a:lnTo>
                  <a:lnTo>
                    <a:pt x="75529" y="4449"/>
                  </a:lnTo>
                  <a:lnTo>
                    <a:pt x="71144" y="6010"/>
                  </a:lnTo>
                  <a:lnTo>
                    <a:pt x="66951" y="7050"/>
                  </a:lnTo>
                  <a:lnTo>
                    <a:pt x="62885" y="7744"/>
                  </a:lnTo>
                  <a:lnTo>
                    <a:pt x="58904" y="9476"/>
                  </a:lnTo>
                  <a:lnTo>
                    <a:pt x="54981" y="11901"/>
                  </a:lnTo>
                  <a:lnTo>
                    <a:pt x="51095" y="14787"/>
                  </a:lnTo>
                  <a:lnTo>
                    <a:pt x="47234" y="16712"/>
                  </a:lnTo>
                  <a:lnTo>
                    <a:pt x="43391" y="17995"/>
                  </a:lnTo>
                  <a:lnTo>
                    <a:pt x="39558" y="18850"/>
                  </a:lnTo>
                  <a:lnTo>
                    <a:pt x="35733" y="20690"/>
                  </a:lnTo>
                  <a:lnTo>
                    <a:pt x="31913" y="23187"/>
                  </a:lnTo>
                  <a:lnTo>
                    <a:pt x="28097" y="26121"/>
                  </a:lnTo>
                  <a:lnTo>
                    <a:pt x="25552" y="29348"/>
                  </a:lnTo>
                  <a:lnTo>
                    <a:pt x="23856" y="32768"/>
                  </a:lnTo>
                  <a:lnTo>
                    <a:pt x="22725" y="36319"/>
                  </a:lnTo>
                  <a:lnTo>
                    <a:pt x="21971" y="39956"/>
                  </a:lnTo>
                  <a:lnTo>
                    <a:pt x="21469" y="43651"/>
                  </a:lnTo>
                  <a:lnTo>
                    <a:pt x="21134" y="47384"/>
                  </a:lnTo>
                  <a:lnTo>
                    <a:pt x="22180" y="51143"/>
                  </a:lnTo>
                  <a:lnTo>
                    <a:pt x="24148" y="54919"/>
                  </a:lnTo>
                  <a:lnTo>
                    <a:pt x="26730" y="58706"/>
                  </a:lnTo>
                  <a:lnTo>
                    <a:pt x="28451" y="62501"/>
                  </a:lnTo>
                  <a:lnTo>
                    <a:pt x="29599" y="66300"/>
                  </a:lnTo>
                  <a:lnTo>
                    <a:pt x="30364" y="70104"/>
                  </a:lnTo>
                  <a:lnTo>
                    <a:pt x="32144" y="73910"/>
                  </a:lnTo>
                  <a:lnTo>
                    <a:pt x="34600" y="77716"/>
                  </a:lnTo>
                  <a:lnTo>
                    <a:pt x="37508" y="81525"/>
                  </a:lnTo>
                  <a:lnTo>
                    <a:pt x="40716" y="84063"/>
                  </a:lnTo>
                  <a:lnTo>
                    <a:pt x="44126" y="85756"/>
                  </a:lnTo>
                  <a:lnTo>
                    <a:pt x="47668" y="86884"/>
                  </a:lnTo>
                  <a:lnTo>
                    <a:pt x="51300" y="88906"/>
                  </a:lnTo>
                  <a:lnTo>
                    <a:pt x="54992" y="91524"/>
                  </a:lnTo>
                  <a:lnTo>
                    <a:pt x="58722" y="94540"/>
                  </a:lnTo>
                  <a:lnTo>
                    <a:pt x="62479" y="96550"/>
                  </a:lnTo>
                  <a:lnTo>
                    <a:pt x="66254" y="97890"/>
                  </a:lnTo>
                  <a:lnTo>
                    <a:pt x="70040" y="98784"/>
                  </a:lnTo>
                  <a:lnTo>
                    <a:pt x="73835" y="99379"/>
                  </a:lnTo>
                  <a:lnTo>
                    <a:pt x="77634" y="99776"/>
                  </a:lnTo>
                  <a:lnTo>
                    <a:pt x="81437" y="100041"/>
                  </a:lnTo>
                  <a:lnTo>
                    <a:pt x="86513" y="98947"/>
                  </a:lnTo>
                  <a:lnTo>
                    <a:pt x="92437" y="96948"/>
                  </a:lnTo>
                  <a:lnTo>
                    <a:pt x="98925" y="94346"/>
                  </a:lnTo>
                  <a:lnTo>
                    <a:pt x="104521" y="91341"/>
                  </a:lnTo>
                  <a:lnTo>
                    <a:pt x="109522" y="88067"/>
                  </a:lnTo>
                  <a:lnTo>
                    <a:pt x="114126" y="84615"/>
                  </a:lnTo>
                  <a:lnTo>
                    <a:pt x="117195" y="81043"/>
                  </a:lnTo>
                  <a:lnTo>
                    <a:pt x="119241" y="77392"/>
                  </a:lnTo>
                  <a:lnTo>
                    <a:pt x="120605" y="73688"/>
                  </a:lnTo>
                  <a:lnTo>
                    <a:pt x="122785" y="69949"/>
                  </a:lnTo>
                  <a:lnTo>
                    <a:pt x="125508" y="66186"/>
                  </a:lnTo>
                  <a:lnTo>
                    <a:pt x="128593" y="62407"/>
                  </a:lnTo>
                  <a:lnTo>
                    <a:pt x="130650" y="58619"/>
                  </a:lnTo>
                  <a:lnTo>
                    <a:pt x="132021" y="54823"/>
                  </a:lnTo>
                  <a:lnTo>
                    <a:pt x="132935" y="51022"/>
                  </a:lnTo>
                  <a:lnTo>
                    <a:pt x="132275" y="47218"/>
                  </a:lnTo>
                  <a:lnTo>
                    <a:pt x="130564" y="43412"/>
                  </a:lnTo>
                  <a:lnTo>
                    <a:pt x="128154" y="39605"/>
                  </a:lnTo>
                  <a:lnTo>
                    <a:pt x="125277" y="35797"/>
                  </a:lnTo>
                  <a:lnTo>
                    <a:pt x="122089" y="31988"/>
                  </a:lnTo>
                  <a:lnTo>
                    <a:pt x="118694" y="28179"/>
                  </a:lnTo>
                  <a:lnTo>
                    <a:pt x="113890" y="25639"/>
                  </a:lnTo>
                  <a:lnTo>
                    <a:pt x="108148" y="23946"/>
                  </a:lnTo>
                  <a:lnTo>
                    <a:pt x="101780" y="22817"/>
                  </a:lnTo>
                  <a:lnTo>
                    <a:pt x="96264" y="20795"/>
                  </a:lnTo>
                  <a:lnTo>
                    <a:pt x="91318" y="18177"/>
                  </a:lnTo>
                  <a:lnTo>
                    <a:pt x="86749" y="15162"/>
                  </a:lnTo>
                  <a:lnTo>
                    <a:pt x="81164" y="13151"/>
                  </a:lnTo>
                  <a:lnTo>
                    <a:pt x="74901" y="11811"/>
                  </a:lnTo>
                  <a:lnTo>
                    <a:pt x="54754" y="91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4"/>
            <p:cNvSpPr/>
            <p:nvPr/>
          </p:nvSpPr>
          <p:spPr>
            <a:xfrm>
              <a:off x="3897629" y="5349239"/>
              <a:ext cx="114301" cy="388621"/>
            </a:xfrm>
            <a:custGeom>
              <a:avLst/>
              <a:gdLst/>
              <a:ahLst/>
              <a:cxnLst/>
              <a:rect l="0" t="0" r="0" b="0"/>
              <a:pathLst>
                <a:path w="114301" h="388621">
                  <a:moveTo>
                    <a:pt x="0" y="0"/>
                  </a:moveTo>
                  <a:lnTo>
                    <a:pt x="0" y="73058"/>
                  </a:lnTo>
                  <a:lnTo>
                    <a:pt x="1271" y="88076"/>
                  </a:lnTo>
                  <a:lnTo>
                    <a:pt x="3387" y="103167"/>
                  </a:lnTo>
                  <a:lnTo>
                    <a:pt x="6069" y="118308"/>
                  </a:lnTo>
                  <a:lnTo>
                    <a:pt x="9126" y="130942"/>
                  </a:lnTo>
                  <a:lnTo>
                    <a:pt x="12434" y="141905"/>
                  </a:lnTo>
                  <a:lnTo>
                    <a:pt x="15910" y="151753"/>
                  </a:lnTo>
                  <a:lnTo>
                    <a:pt x="20767" y="168479"/>
                  </a:lnTo>
                  <a:lnTo>
                    <a:pt x="32937" y="214157"/>
                  </a:lnTo>
                  <a:lnTo>
                    <a:pt x="39738" y="235481"/>
                  </a:lnTo>
                  <a:lnTo>
                    <a:pt x="46812" y="254778"/>
                  </a:lnTo>
                  <a:lnTo>
                    <a:pt x="54068" y="272722"/>
                  </a:lnTo>
                  <a:lnTo>
                    <a:pt x="65517" y="299434"/>
                  </a:lnTo>
                  <a:lnTo>
                    <a:pt x="74839" y="319772"/>
                  </a:lnTo>
                  <a:lnTo>
                    <a:pt x="83215" y="337277"/>
                  </a:lnTo>
                  <a:lnTo>
                    <a:pt x="87227" y="344232"/>
                  </a:lnTo>
                  <a:lnTo>
                    <a:pt x="91172" y="350138"/>
                  </a:lnTo>
                  <a:lnTo>
                    <a:pt x="95071" y="355345"/>
                  </a:lnTo>
                  <a:lnTo>
                    <a:pt x="98941" y="361357"/>
                  </a:lnTo>
                  <a:lnTo>
                    <a:pt x="102791" y="367905"/>
                  </a:lnTo>
                  <a:lnTo>
                    <a:pt x="114300" y="3886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5"/>
            <p:cNvSpPr/>
            <p:nvPr/>
          </p:nvSpPr>
          <p:spPr>
            <a:xfrm>
              <a:off x="3737609" y="5452109"/>
              <a:ext cx="342901" cy="182881"/>
            </a:xfrm>
            <a:custGeom>
              <a:avLst/>
              <a:gdLst/>
              <a:ahLst/>
              <a:cxnLst/>
              <a:rect l="0" t="0" r="0" b="0"/>
              <a:pathLst>
                <a:path w="342901" h="182881">
                  <a:moveTo>
                    <a:pt x="342900" y="0"/>
                  </a:moveTo>
                  <a:lnTo>
                    <a:pt x="316032" y="26868"/>
                  </a:lnTo>
                  <a:lnTo>
                    <a:pt x="309748" y="30612"/>
                  </a:lnTo>
                  <a:lnTo>
                    <a:pt x="301749" y="34378"/>
                  </a:lnTo>
                  <a:lnTo>
                    <a:pt x="292607" y="38159"/>
                  </a:lnTo>
                  <a:lnTo>
                    <a:pt x="285241" y="41950"/>
                  </a:lnTo>
                  <a:lnTo>
                    <a:pt x="279061" y="45746"/>
                  </a:lnTo>
                  <a:lnTo>
                    <a:pt x="273671" y="49548"/>
                  </a:lnTo>
                  <a:lnTo>
                    <a:pt x="267538" y="52082"/>
                  </a:lnTo>
                  <a:lnTo>
                    <a:pt x="260908" y="53771"/>
                  </a:lnTo>
                  <a:lnTo>
                    <a:pt x="253949" y="54898"/>
                  </a:lnTo>
                  <a:lnTo>
                    <a:pt x="240420" y="58189"/>
                  </a:lnTo>
                  <a:lnTo>
                    <a:pt x="201680" y="68618"/>
                  </a:lnTo>
                  <a:lnTo>
                    <a:pt x="185253" y="73686"/>
                  </a:lnTo>
                  <a:lnTo>
                    <a:pt x="171763" y="78334"/>
                  </a:lnTo>
                  <a:lnTo>
                    <a:pt x="160229" y="82703"/>
                  </a:lnTo>
                  <a:lnTo>
                    <a:pt x="147459" y="88155"/>
                  </a:lnTo>
                  <a:lnTo>
                    <a:pt x="119724" y="100988"/>
                  </a:lnTo>
                  <a:lnTo>
                    <a:pt x="87686" y="116423"/>
                  </a:lnTo>
                  <a:lnTo>
                    <a:pt x="80047" y="120796"/>
                  </a:lnTo>
                  <a:lnTo>
                    <a:pt x="73685" y="124981"/>
                  </a:lnTo>
                  <a:lnTo>
                    <a:pt x="68173" y="129041"/>
                  </a:lnTo>
                  <a:lnTo>
                    <a:pt x="61959" y="133017"/>
                  </a:lnTo>
                  <a:lnTo>
                    <a:pt x="55276" y="136938"/>
                  </a:lnTo>
                  <a:lnTo>
                    <a:pt x="48281" y="140822"/>
                  </a:lnTo>
                  <a:lnTo>
                    <a:pt x="33735" y="148525"/>
                  </a:lnTo>
                  <a:lnTo>
                    <a:pt x="26300" y="152357"/>
                  </a:lnTo>
                  <a:lnTo>
                    <a:pt x="21344" y="156181"/>
                  </a:lnTo>
                  <a:lnTo>
                    <a:pt x="18040" y="160001"/>
                  </a:lnTo>
                  <a:lnTo>
                    <a:pt x="15837" y="163817"/>
                  </a:lnTo>
                  <a:lnTo>
                    <a:pt x="13098" y="167632"/>
                  </a:lnTo>
                  <a:lnTo>
                    <a:pt x="10002" y="171445"/>
                  </a:lnTo>
                  <a:lnTo>
                    <a:pt x="0" y="1828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31470" y="2596867"/>
            <a:ext cx="1290917" cy="502606"/>
            <a:chOff x="331470" y="2596867"/>
            <a:chExt cx="1290917" cy="502606"/>
          </a:xfrm>
        </p:grpSpPr>
        <p:sp>
          <p:nvSpPr>
            <p:cNvPr id="40" name="SMARTPenAnnotation16"/>
            <p:cNvSpPr/>
            <p:nvPr/>
          </p:nvSpPr>
          <p:spPr>
            <a:xfrm>
              <a:off x="445782" y="2760379"/>
              <a:ext cx="160009" cy="339094"/>
            </a:xfrm>
            <a:custGeom>
              <a:avLst/>
              <a:gdLst/>
              <a:ahLst/>
              <a:cxnLst/>
              <a:rect l="0" t="0" r="0" b="0"/>
              <a:pathLst>
                <a:path w="160009" h="339094">
                  <a:moveTo>
                    <a:pt x="45708" y="74260"/>
                  </a:moveTo>
                  <a:lnTo>
                    <a:pt x="45708" y="92464"/>
                  </a:lnTo>
                  <a:lnTo>
                    <a:pt x="44438" y="99096"/>
                  </a:lnTo>
                  <a:lnTo>
                    <a:pt x="42321" y="104788"/>
                  </a:lnTo>
                  <a:lnTo>
                    <a:pt x="39640" y="109852"/>
                  </a:lnTo>
                  <a:lnTo>
                    <a:pt x="37852" y="117038"/>
                  </a:lnTo>
                  <a:lnTo>
                    <a:pt x="36661" y="125639"/>
                  </a:lnTo>
                  <a:lnTo>
                    <a:pt x="35866" y="135183"/>
                  </a:lnTo>
                  <a:lnTo>
                    <a:pt x="26736" y="215881"/>
                  </a:lnTo>
                  <a:lnTo>
                    <a:pt x="25440" y="230905"/>
                  </a:lnTo>
                  <a:lnTo>
                    <a:pt x="24576" y="243460"/>
                  </a:lnTo>
                  <a:lnTo>
                    <a:pt x="23616" y="264183"/>
                  </a:lnTo>
                  <a:lnTo>
                    <a:pt x="23360" y="273266"/>
                  </a:lnTo>
                  <a:lnTo>
                    <a:pt x="21919" y="281861"/>
                  </a:lnTo>
                  <a:lnTo>
                    <a:pt x="19689" y="290131"/>
                  </a:lnTo>
                  <a:lnTo>
                    <a:pt x="16932" y="298184"/>
                  </a:lnTo>
                  <a:lnTo>
                    <a:pt x="15094" y="304823"/>
                  </a:lnTo>
                  <a:lnTo>
                    <a:pt x="13868" y="310519"/>
                  </a:lnTo>
                  <a:lnTo>
                    <a:pt x="13051" y="315586"/>
                  </a:lnTo>
                  <a:lnTo>
                    <a:pt x="12507" y="321504"/>
                  </a:lnTo>
                  <a:lnTo>
                    <a:pt x="12144" y="327990"/>
                  </a:lnTo>
                  <a:lnTo>
                    <a:pt x="11902" y="334853"/>
                  </a:lnTo>
                  <a:lnTo>
                    <a:pt x="10470" y="338159"/>
                  </a:lnTo>
                  <a:lnTo>
                    <a:pt x="8246" y="339093"/>
                  </a:lnTo>
                  <a:lnTo>
                    <a:pt x="5493" y="338445"/>
                  </a:lnTo>
                  <a:lnTo>
                    <a:pt x="3658" y="332934"/>
                  </a:lnTo>
                  <a:lnTo>
                    <a:pt x="2435" y="324179"/>
                  </a:lnTo>
                  <a:lnTo>
                    <a:pt x="1619" y="313263"/>
                  </a:lnTo>
                  <a:lnTo>
                    <a:pt x="1075" y="299635"/>
                  </a:lnTo>
                  <a:lnTo>
                    <a:pt x="310" y="252657"/>
                  </a:lnTo>
                  <a:lnTo>
                    <a:pt x="0" y="112067"/>
                  </a:lnTo>
                  <a:lnTo>
                    <a:pt x="1266" y="88035"/>
                  </a:lnTo>
                  <a:lnTo>
                    <a:pt x="3380" y="68203"/>
                  </a:lnTo>
                  <a:lnTo>
                    <a:pt x="6059" y="51173"/>
                  </a:lnTo>
                  <a:lnTo>
                    <a:pt x="7845" y="38548"/>
                  </a:lnTo>
                  <a:lnTo>
                    <a:pt x="9036" y="28862"/>
                  </a:lnTo>
                  <a:lnTo>
                    <a:pt x="9830" y="21135"/>
                  </a:lnTo>
                  <a:lnTo>
                    <a:pt x="11629" y="15984"/>
                  </a:lnTo>
                  <a:lnTo>
                    <a:pt x="14099" y="12549"/>
                  </a:lnTo>
                  <a:lnTo>
                    <a:pt x="17015" y="10260"/>
                  </a:lnTo>
                  <a:lnTo>
                    <a:pt x="18959" y="7463"/>
                  </a:lnTo>
                  <a:lnTo>
                    <a:pt x="21119" y="970"/>
                  </a:lnTo>
                  <a:lnTo>
                    <a:pt x="22965" y="0"/>
                  </a:lnTo>
                  <a:lnTo>
                    <a:pt x="25466" y="623"/>
                  </a:lnTo>
                  <a:lnTo>
                    <a:pt x="28403" y="2309"/>
                  </a:lnTo>
                  <a:lnTo>
                    <a:pt x="31631" y="3433"/>
                  </a:lnTo>
                  <a:lnTo>
                    <a:pt x="35054" y="4182"/>
                  </a:lnTo>
                  <a:lnTo>
                    <a:pt x="38605" y="4681"/>
                  </a:lnTo>
                  <a:lnTo>
                    <a:pt x="40972" y="6284"/>
                  </a:lnTo>
                  <a:lnTo>
                    <a:pt x="42551" y="8623"/>
                  </a:lnTo>
                  <a:lnTo>
                    <a:pt x="43603" y="11452"/>
                  </a:lnTo>
                  <a:lnTo>
                    <a:pt x="48159" y="17983"/>
                  </a:lnTo>
                  <a:lnTo>
                    <a:pt x="51152" y="21502"/>
                  </a:lnTo>
                  <a:lnTo>
                    <a:pt x="54417" y="26388"/>
                  </a:lnTo>
                  <a:lnTo>
                    <a:pt x="57864" y="32186"/>
                  </a:lnTo>
                  <a:lnTo>
                    <a:pt x="61432" y="38591"/>
                  </a:lnTo>
                  <a:lnTo>
                    <a:pt x="68783" y="52481"/>
                  </a:lnTo>
                  <a:lnTo>
                    <a:pt x="72521" y="59740"/>
                  </a:lnTo>
                  <a:lnTo>
                    <a:pt x="76283" y="69660"/>
                  </a:lnTo>
                  <a:lnTo>
                    <a:pt x="80061" y="81354"/>
                  </a:lnTo>
                  <a:lnTo>
                    <a:pt x="83850" y="94229"/>
                  </a:lnTo>
                  <a:lnTo>
                    <a:pt x="87646" y="109163"/>
                  </a:lnTo>
                  <a:lnTo>
                    <a:pt x="95250" y="142689"/>
                  </a:lnTo>
                  <a:lnTo>
                    <a:pt x="99056" y="157980"/>
                  </a:lnTo>
                  <a:lnTo>
                    <a:pt x="102863" y="171983"/>
                  </a:lnTo>
                  <a:lnTo>
                    <a:pt x="110480" y="197703"/>
                  </a:lnTo>
                  <a:lnTo>
                    <a:pt x="118099" y="221834"/>
                  </a:lnTo>
                  <a:lnTo>
                    <a:pt x="123178" y="233603"/>
                  </a:lnTo>
                  <a:lnTo>
                    <a:pt x="129105" y="245259"/>
                  </a:lnTo>
                  <a:lnTo>
                    <a:pt x="135596" y="256839"/>
                  </a:lnTo>
                  <a:lnTo>
                    <a:pt x="139923" y="265830"/>
                  </a:lnTo>
                  <a:lnTo>
                    <a:pt x="142808" y="273093"/>
                  </a:lnTo>
                  <a:lnTo>
                    <a:pt x="144731" y="279206"/>
                  </a:lnTo>
                  <a:lnTo>
                    <a:pt x="147283" y="285820"/>
                  </a:lnTo>
                  <a:lnTo>
                    <a:pt x="150255" y="292771"/>
                  </a:lnTo>
                  <a:lnTo>
                    <a:pt x="160008" y="3142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7"/>
            <p:cNvSpPr/>
            <p:nvPr/>
          </p:nvSpPr>
          <p:spPr>
            <a:xfrm>
              <a:off x="434340" y="2948939"/>
              <a:ext cx="125731" cy="80012"/>
            </a:xfrm>
            <a:custGeom>
              <a:avLst/>
              <a:gdLst/>
              <a:ahLst/>
              <a:cxnLst/>
              <a:rect l="0" t="0" r="0" b="0"/>
              <a:pathLst>
                <a:path w="125731" h="80012">
                  <a:moveTo>
                    <a:pt x="0" y="80011"/>
                  </a:moveTo>
                  <a:lnTo>
                    <a:pt x="0" y="73943"/>
                  </a:lnTo>
                  <a:lnTo>
                    <a:pt x="1270" y="70885"/>
                  </a:lnTo>
                  <a:lnTo>
                    <a:pt x="3386" y="67577"/>
                  </a:lnTo>
                  <a:lnTo>
                    <a:pt x="6067" y="64102"/>
                  </a:lnTo>
                  <a:lnTo>
                    <a:pt x="9125" y="60514"/>
                  </a:lnTo>
                  <a:lnTo>
                    <a:pt x="12433" y="56853"/>
                  </a:lnTo>
                  <a:lnTo>
                    <a:pt x="15909" y="53142"/>
                  </a:lnTo>
                  <a:lnTo>
                    <a:pt x="20766" y="49398"/>
                  </a:lnTo>
                  <a:lnTo>
                    <a:pt x="26544" y="45633"/>
                  </a:lnTo>
                  <a:lnTo>
                    <a:pt x="32936" y="41852"/>
                  </a:lnTo>
                  <a:lnTo>
                    <a:pt x="42277" y="36791"/>
                  </a:lnTo>
                  <a:lnTo>
                    <a:pt x="66203" y="24395"/>
                  </a:lnTo>
                  <a:lnTo>
                    <a:pt x="78425" y="18804"/>
                  </a:lnTo>
                  <a:lnTo>
                    <a:pt x="90383" y="13806"/>
                  </a:lnTo>
                  <a:lnTo>
                    <a:pt x="12573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8"/>
            <p:cNvSpPr/>
            <p:nvPr/>
          </p:nvSpPr>
          <p:spPr>
            <a:xfrm>
              <a:off x="609295" y="2766258"/>
              <a:ext cx="282024" cy="308412"/>
            </a:xfrm>
            <a:custGeom>
              <a:avLst/>
              <a:gdLst/>
              <a:ahLst/>
              <a:cxnLst/>
              <a:rect l="0" t="0" r="0" b="0"/>
              <a:pathLst>
                <a:path w="282024" h="308412">
                  <a:moveTo>
                    <a:pt x="53645" y="45521"/>
                  </a:moveTo>
                  <a:lnTo>
                    <a:pt x="53645" y="194150"/>
                  </a:lnTo>
                  <a:lnTo>
                    <a:pt x="54915" y="214457"/>
                  </a:lnTo>
                  <a:lnTo>
                    <a:pt x="57031" y="236885"/>
                  </a:lnTo>
                  <a:lnTo>
                    <a:pt x="59712" y="260727"/>
                  </a:lnTo>
                  <a:lnTo>
                    <a:pt x="62770" y="276622"/>
                  </a:lnTo>
                  <a:lnTo>
                    <a:pt x="66078" y="287218"/>
                  </a:lnTo>
                  <a:lnTo>
                    <a:pt x="69554" y="294283"/>
                  </a:lnTo>
                  <a:lnTo>
                    <a:pt x="71871" y="297722"/>
                  </a:lnTo>
                  <a:lnTo>
                    <a:pt x="73415" y="298745"/>
                  </a:lnTo>
                  <a:lnTo>
                    <a:pt x="74445" y="298157"/>
                  </a:lnTo>
                  <a:lnTo>
                    <a:pt x="75589" y="290731"/>
                  </a:lnTo>
                  <a:lnTo>
                    <a:pt x="75894" y="285194"/>
                  </a:lnTo>
                  <a:lnTo>
                    <a:pt x="73558" y="276423"/>
                  </a:lnTo>
                  <a:lnTo>
                    <a:pt x="69460" y="265496"/>
                  </a:lnTo>
                  <a:lnTo>
                    <a:pt x="64188" y="253131"/>
                  </a:lnTo>
                  <a:lnTo>
                    <a:pt x="60674" y="242348"/>
                  </a:lnTo>
                  <a:lnTo>
                    <a:pt x="58331" y="232619"/>
                  </a:lnTo>
                  <a:lnTo>
                    <a:pt x="56769" y="223593"/>
                  </a:lnTo>
                  <a:lnTo>
                    <a:pt x="54457" y="215036"/>
                  </a:lnTo>
                  <a:lnTo>
                    <a:pt x="51646" y="206791"/>
                  </a:lnTo>
                  <a:lnTo>
                    <a:pt x="48502" y="198755"/>
                  </a:lnTo>
                  <a:lnTo>
                    <a:pt x="43867" y="189587"/>
                  </a:lnTo>
                  <a:lnTo>
                    <a:pt x="38236" y="179665"/>
                  </a:lnTo>
                  <a:lnTo>
                    <a:pt x="31942" y="169240"/>
                  </a:lnTo>
                  <a:lnTo>
                    <a:pt x="27746" y="161021"/>
                  </a:lnTo>
                  <a:lnTo>
                    <a:pt x="24949" y="154271"/>
                  </a:lnTo>
                  <a:lnTo>
                    <a:pt x="23084" y="148501"/>
                  </a:lnTo>
                  <a:lnTo>
                    <a:pt x="19301" y="140845"/>
                  </a:lnTo>
                  <a:lnTo>
                    <a:pt x="14239" y="131930"/>
                  </a:lnTo>
                  <a:lnTo>
                    <a:pt x="8324" y="122177"/>
                  </a:lnTo>
                  <a:lnTo>
                    <a:pt x="4381" y="113135"/>
                  </a:lnTo>
                  <a:lnTo>
                    <a:pt x="1752" y="104567"/>
                  </a:lnTo>
                  <a:lnTo>
                    <a:pt x="0" y="96315"/>
                  </a:lnTo>
                  <a:lnTo>
                    <a:pt x="101" y="89544"/>
                  </a:lnTo>
                  <a:lnTo>
                    <a:pt x="1439" y="83760"/>
                  </a:lnTo>
                  <a:lnTo>
                    <a:pt x="3601" y="78634"/>
                  </a:lnTo>
                  <a:lnTo>
                    <a:pt x="6003" y="69551"/>
                  </a:lnTo>
                  <a:lnTo>
                    <a:pt x="6644" y="65351"/>
                  </a:lnTo>
                  <a:lnTo>
                    <a:pt x="8341" y="61282"/>
                  </a:lnTo>
                  <a:lnTo>
                    <a:pt x="13613" y="53372"/>
                  </a:lnTo>
                  <a:lnTo>
                    <a:pt x="18067" y="49486"/>
                  </a:lnTo>
                  <a:lnTo>
                    <a:pt x="23576" y="45624"/>
                  </a:lnTo>
                  <a:lnTo>
                    <a:pt x="29789" y="41780"/>
                  </a:lnTo>
                  <a:lnTo>
                    <a:pt x="35201" y="37947"/>
                  </a:lnTo>
                  <a:lnTo>
                    <a:pt x="40079" y="34122"/>
                  </a:lnTo>
                  <a:lnTo>
                    <a:pt x="44601" y="30302"/>
                  </a:lnTo>
                  <a:lnTo>
                    <a:pt x="50155" y="26485"/>
                  </a:lnTo>
                  <a:lnTo>
                    <a:pt x="56398" y="22670"/>
                  </a:lnTo>
                  <a:lnTo>
                    <a:pt x="63100" y="18857"/>
                  </a:lnTo>
                  <a:lnTo>
                    <a:pt x="71379" y="15045"/>
                  </a:lnTo>
                  <a:lnTo>
                    <a:pt x="80707" y="11234"/>
                  </a:lnTo>
                  <a:lnTo>
                    <a:pt x="90736" y="7423"/>
                  </a:lnTo>
                  <a:lnTo>
                    <a:pt x="99962" y="4883"/>
                  </a:lnTo>
                  <a:lnTo>
                    <a:pt x="108653" y="3189"/>
                  </a:lnTo>
                  <a:lnTo>
                    <a:pt x="116987" y="2060"/>
                  </a:lnTo>
                  <a:lnTo>
                    <a:pt x="123813" y="1307"/>
                  </a:lnTo>
                  <a:lnTo>
                    <a:pt x="129633" y="805"/>
                  </a:lnTo>
                  <a:lnTo>
                    <a:pt x="134784" y="471"/>
                  </a:lnTo>
                  <a:lnTo>
                    <a:pt x="140757" y="248"/>
                  </a:lnTo>
                  <a:lnTo>
                    <a:pt x="154168" y="0"/>
                  </a:lnTo>
                  <a:lnTo>
                    <a:pt x="160030" y="1204"/>
                  </a:lnTo>
                  <a:lnTo>
                    <a:pt x="165208" y="3276"/>
                  </a:lnTo>
                  <a:lnTo>
                    <a:pt x="169930" y="5928"/>
                  </a:lnTo>
                  <a:lnTo>
                    <a:pt x="178564" y="12261"/>
                  </a:lnTo>
                  <a:lnTo>
                    <a:pt x="188387" y="20607"/>
                  </a:lnTo>
                  <a:lnTo>
                    <a:pt x="189730" y="28522"/>
                  </a:lnTo>
                  <a:lnTo>
                    <a:pt x="190088" y="34188"/>
                  </a:lnTo>
                  <a:lnTo>
                    <a:pt x="189057" y="39236"/>
                  </a:lnTo>
                  <a:lnTo>
                    <a:pt x="184525" y="48231"/>
                  </a:lnTo>
                  <a:lnTo>
                    <a:pt x="181538" y="53678"/>
                  </a:lnTo>
                  <a:lnTo>
                    <a:pt x="174833" y="66503"/>
                  </a:lnTo>
                  <a:lnTo>
                    <a:pt x="168727" y="74749"/>
                  </a:lnTo>
                  <a:lnTo>
                    <a:pt x="160846" y="84057"/>
                  </a:lnTo>
                  <a:lnTo>
                    <a:pt x="151782" y="94072"/>
                  </a:lnTo>
                  <a:lnTo>
                    <a:pt x="143200" y="102018"/>
                  </a:lnTo>
                  <a:lnTo>
                    <a:pt x="134938" y="108586"/>
                  </a:lnTo>
                  <a:lnTo>
                    <a:pt x="117715" y="120540"/>
                  </a:lnTo>
                  <a:lnTo>
                    <a:pt x="97360" y="134320"/>
                  </a:lnTo>
                  <a:lnTo>
                    <a:pt x="89138" y="139010"/>
                  </a:lnTo>
                  <a:lnTo>
                    <a:pt x="82387" y="142137"/>
                  </a:lnTo>
                  <a:lnTo>
                    <a:pt x="76616" y="144222"/>
                  </a:lnTo>
                  <a:lnTo>
                    <a:pt x="74039" y="145612"/>
                  </a:lnTo>
                  <a:lnTo>
                    <a:pt x="73591" y="146538"/>
                  </a:lnTo>
                  <a:lnTo>
                    <a:pt x="74562" y="147156"/>
                  </a:lnTo>
                  <a:lnTo>
                    <a:pt x="79028" y="147842"/>
                  </a:lnTo>
                  <a:lnTo>
                    <a:pt x="81997" y="148025"/>
                  </a:lnTo>
                  <a:lnTo>
                    <a:pt x="92866" y="145607"/>
                  </a:lnTo>
                  <a:lnTo>
                    <a:pt x="128650" y="136147"/>
                  </a:lnTo>
                  <a:lnTo>
                    <a:pt x="145558" y="132609"/>
                  </a:lnTo>
                  <a:lnTo>
                    <a:pt x="160640" y="130250"/>
                  </a:lnTo>
                  <a:lnTo>
                    <a:pt x="174505" y="128677"/>
                  </a:lnTo>
                  <a:lnTo>
                    <a:pt x="187558" y="128898"/>
                  </a:lnTo>
                  <a:lnTo>
                    <a:pt x="200070" y="130316"/>
                  </a:lnTo>
                  <a:lnTo>
                    <a:pt x="212222" y="132531"/>
                  </a:lnTo>
                  <a:lnTo>
                    <a:pt x="222863" y="134008"/>
                  </a:lnTo>
                  <a:lnTo>
                    <a:pt x="232497" y="134992"/>
                  </a:lnTo>
                  <a:lnTo>
                    <a:pt x="241459" y="135649"/>
                  </a:lnTo>
                  <a:lnTo>
                    <a:pt x="248704" y="137357"/>
                  </a:lnTo>
                  <a:lnTo>
                    <a:pt x="254804" y="139765"/>
                  </a:lnTo>
                  <a:lnTo>
                    <a:pt x="260141" y="142640"/>
                  </a:lnTo>
                  <a:lnTo>
                    <a:pt x="264969" y="145827"/>
                  </a:lnTo>
                  <a:lnTo>
                    <a:pt x="273720" y="152755"/>
                  </a:lnTo>
                  <a:lnTo>
                    <a:pt x="276561" y="156381"/>
                  </a:lnTo>
                  <a:lnTo>
                    <a:pt x="278456" y="160068"/>
                  </a:lnTo>
                  <a:lnTo>
                    <a:pt x="280561" y="167551"/>
                  </a:lnTo>
                  <a:lnTo>
                    <a:pt x="281496" y="175110"/>
                  </a:lnTo>
                  <a:lnTo>
                    <a:pt x="281746" y="180174"/>
                  </a:lnTo>
                  <a:lnTo>
                    <a:pt x="282023" y="192573"/>
                  </a:lnTo>
                  <a:lnTo>
                    <a:pt x="280827" y="198166"/>
                  </a:lnTo>
                  <a:lnTo>
                    <a:pt x="276111" y="207767"/>
                  </a:lnTo>
                  <a:lnTo>
                    <a:pt x="271806" y="213375"/>
                  </a:lnTo>
                  <a:lnTo>
                    <a:pt x="266395" y="219654"/>
                  </a:lnTo>
                  <a:lnTo>
                    <a:pt x="260248" y="226380"/>
                  </a:lnTo>
                  <a:lnTo>
                    <a:pt x="253610" y="232134"/>
                  </a:lnTo>
                  <a:lnTo>
                    <a:pt x="246645" y="237240"/>
                  </a:lnTo>
                  <a:lnTo>
                    <a:pt x="239462" y="241914"/>
                  </a:lnTo>
                  <a:lnTo>
                    <a:pt x="230863" y="246299"/>
                  </a:lnTo>
                  <a:lnTo>
                    <a:pt x="221320" y="250494"/>
                  </a:lnTo>
                  <a:lnTo>
                    <a:pt x="211148" y="254559"/>
                  </a:lnTo>
                  <a:lnTo>
                    <a:pt x="201827" y="259810"/>
                  </a:lnTo>
                  <a:lnTo>
                    <a:pt x="193073" y="265851"/>
                  </a:lnTo>
                  <a:lnTo>
                    <a:pt x="184697" y="272417"/>
                  </a:lnTo>
                  <a:lnTo>
                    <a:pt x="172763" y="278066"/>
                  </a:lnTo>
                  <a:lnTo>
                    <a:pt x="158457" y="283101"/>
                  </a:lnTo>
                  <a:lnTo>
                    <a:pt x="142569" y="287728"/>
                  </a:lnTo>
                  <a:lnTo>
                    <a:pt x="129438" y="292082"/>
                  </a:lnTo>
                  <a:lnTo>
                    <a:pt x="118143" y="296255"/>
                  </a:lnTo>
                  <a:lnTo>
                    <a:pt x="108074" y="300307"/>
                  </a:lnTo>
                  <a:lnTo>
                    <a:pt x="100091" y="303009"/>
                  </a:lnTo>
                  <a:lnTo>
                    <a:pt x="93499" y="304809"/>
                  </a:lnTo>
                  <a:lnTo>
                    <a:pt x="53645" y="3084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9"/>
            <p:cNvSpPr/>
            <p:nvPr/>
          </p:nvSpPr>
          <p:spPr>
            <a:xfrm>
              <a:off x="331470" y="2596867"/>
              <a:ext cx="434341" cy="146334"/>
            </a:xfrm>
            <a:custGeom>
              <a:avLst/>
              <a:gdLst/>
              <a:ahLst/>
              <a:cxnLst/>
              <a:rect l="0" t="0" r="0" b="0"/>
              <a:pathLst>
                <a:path w="434341" h="146334">
                  <a:moveTo>
                    <a:pt x="0" y="89183"/>
                  </a:moveTo>
                  <a:lnTo>
                    <a:pt x="6067" y="83115"/>
                  </a:lnTo>
                  <a:lnTo>
                    <a:pt x="10395" y="80057"/>
                  </a:lnTo>
                  <a:lnTo>
                    <a:pt x="15820" y="76749"/>
                  </a:lnTo>
                  <a:lnTo>
                    <a:pt x="21976" y="73274"/>
                  </a:lnTo>
                  <a:lnTo>
                    <a:pt x="27351" y="69687"/>
                  </a:lnTo>
                  <a:lnTo>
                    <a:pt x="32204" y="66025"/>
                  </a:lnTo>
                  <a:lnTo>
                    <a:pt x="36709" y="62314"/>
                  </a:lnTo>
                  <a:lnTo>
                    <a:pt x="42253" y="58570"/>
                  </a:lnTo>
                  <a:lnTo>
                    <a:pt x="48488" y="54804"/>
                  </a:lnTo>
                  <a:lnTo>
                    <a:pt x="55185" y="51024"/>
                  </a:lnTo>
                  <a:lnTo>
                    <a:pt x="69400" y="43436"/>
                  </a:lnTo>
                  <a:lnTo>
                    <a:pt x="76747" y="39635"/>
                  </a:lnTo>
                  <a:lnTo>
                    <a:pt x="85454" y="35831"/>
                  </a:lnTo>
                  <a:lnTo>
                    <a:pt x="95069" y="32025"/>
                  </a:lnTo>
                  <a:lnTo>
                    <a:pt x="105289" y="28217"/>
                  </a:lnTo>
                  <a:lnTo>
                    <a:pt x="119723" y="24409"/>
                  </a:lnTo>
                  <a:lnTo>
                    <a:pt x="136965" y="20600"/>
                  </a:lnTo>
                  <a:lnTo>
                    <a:pt x="156080" y="16791"/>
                  </a:lnTo>
                  <a:lnTo>
                    <a:pt x="172633" y="12982"/>
                  </a:lnTo>
                  <a:lnTo>
                    <a:pt x="187479" y="9172"/>
                  </a:lnTo>
                  <a:lnTo>
                    <a:pt x="201186" y="5362"/>
                  </a:lnTo>
                  <a:lnTo>
                    <a:pt x="214134" y="2822"/>
                  </a:lnTo>
                  <a:lnTo>
                    <a:pt x="226576" y="1129"/>
                  </a:lnTo>
                  <a:lnTo>
                    <a:pt x="238680" y="0"/>
                  </a:lnTo>
                  <a:lnTo>
                    <a:pt x="250560" y="518"/>
                  </a:lnTo>
                  <a:lnTo>
                    <a:pt x="262290" y="2132"/>
                  </a:lnTo>
                  <a:lnTo>
                    <a:pt x="273920" y="4479"/>
                  </a:lnTo>
                  <a:lnTo>
                    <a:pt x="284213" y="6044"/>
                  </a:lnTo>
                  <a:lnTo>
                    <a:pt x="293615" y="7087"/>
                  </a:lnTo>
                  <a:lnTo>
                    <a:pt x="302423" y="7782"/>
                  </a:lnTo>
                  <a:lnTo>
                    <a:pt x="312105" y="9515"/>
                  </a:lnTo>
                  <a:lnTo>
                    <a:pt x="322370" y="11941"/>
                  </a:lnTo>
                  <a:lnTo>
                    <a:pt x="333023" y="14828"/>
                  </a:lnTo>
                  <a:lnTo>
                    <a:pt x="342665" y="18023"/>
                  </a:lnTo>
                  <a:lnTo>
                    <a:pt x="351633" y="21423"/>
                  </a:lnTo>
                  <a:lnTo>
                    <a:pt x="360152" y="24959"/>
                  </a:lnTo>
                  <a:lnTo>
                    <a:pt x="368371" y="28587"/>
                  </a:lnTo>
                  <a:lnTo>
                    <a:pt x="384277" y="36005"/>
                  </a:lnTo>
                  <a:lnTo>
                    <a:pt x="390805" y="39761"/>
                  </a:lnTo>
                  <a:lnTo>
                    <a:pt x="396426" y="43535"/>
                  </a:lnTo>
                  <a:lnTo>
                    <a:pt x="401444" y="47320"/>
                  </a:lnTo>
                  <a:lnTo>
                    <a:pt x="406059" y="51114"/>
                  </a:lnTo>
                  <a:lnTo>
                    <a:pt x="410406" y="54914"/>
                  </a:lnTo>
                  <a:lnTo>
                    <a:pt x="414574" y="58717"/>
                  </a:lnTo>
                  <a:lnTo>
                    <a:pt x="422591" y="66329"/>
                  </a:lnTo>
                  <a:lnTo>
                    <a:pt x="426508" y="70137"/>
                  </a:lnTo>
                  <a:lnTo>
                    <a:pt x="429118" y="75215"/>
                  </a:lnTo>
                  <a:lnTo>
                    <a:pt x="430859" y="81141"/>
                  </a:lnTo>
                  <a:lnTo>
                    <a:pt x="434340" y="14633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0"/>
            <p:cNvSpPr/>
            <p:nvPr/>
          </p:nvSpPr>
          <p:spPr>
            <a:xfrm>
              <a:off x="971550" y="2800350"/>
              <a:ext cx="148591" cy="68580"/>
            </a:xfrm>
            <a:custGeom>
              <a:avLst/>
              <a:gdLst/>
              <a:ahLst/>
              <a:cxnLst/>
              <a:rect l="0" t="0" r="0" b="0"/>
              <a:pathLst>
                <a:path w="148591" h="68580">
                  <a:moveTo>
                    <a:pt x="0" y="68579"/>
                  </a:moveTo>
                  <a:lnTo>
                    <a:pt x="25750" y="42829"/>
                  </a:lnTo>
                  <a:lnTo>
                    <a:pt x="31136" y="38713"/>
                  </a:lnTo>
                  <a:lnTo>
                    <a:pt x="37267" y="34698"/>
                  </a:lnTo>
                  <a:lnTo>
                    <a:pt x="43895" y="30752"/>
                  </a:lnTo>
                  <a:lnTo>
                    <a:pt x="53393" y="26851"/>
                  </a:lnTo>
                  <a:lnTo>
                    <a:pt x="64805" y="22981"/>
                  </a:lnTo>
                  <a:lnTo>
                    <a:pt x="89762" y="15293"/>
                  </a:lnTo>
                  <a:lnTo>
                    <a:pt x="113554" y="7643"/>
                  </a:lnTo>
                  <a:lnTo>
                    <a:pt x="122692" y="5096"/>
                  </a:lnTo>
                  <a:lnTo>
                    <a:pt x="130055" y="3397"/>
                  </a:lnTo>
                  <a:lnTo>
                    <a:pt x="14859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1"/>
            <p:cNvSpPr/>
            <p:nvPr/>
          </p:nvSpPr>
          <p:spPr>
            <a:xfrm>
              <a:off x="960120" y="2880359"/>
              <a:ext cx="148591" cy="34292"/>
            </a:xfrm>
            <a:custGeom>
              <a:avLst/>
              <a:gdLst/>
              <a:ahLst/>
              <a:cxnLst/>
              <a:rect l="0" t="0" r="0" b="0"/>
              <a:pathLst>
                <a:path w="148591" h="34292">
                  <a:moveTo>
                    <a:pt x="0" y="34291"/>
                  </a:moveTo>
                  <a:lnTo>
                    <a:pt x="18203" y="34291"/>
                  </a:lnTo>
                  <a:lnTo>
                    <a:pt x="26105" y="33020"/>
                  </a:lnTo>
                  <a:lnTo>
                    <a:pt x="33913" y="30904"/>
                  </a:lnTo>
                  <a:lnTo>
                    <a:pt x="41659" y="28223"/>
                  </a:lnTo>
                  <a:lnTo>
                    <a:pt x="51902" y="25165"/>
                  </a:lnTo>
                  <a:lnTo>
                    <a:pt x="76831" y="18382"/>
                  </a:lnTo>
                  <a:lnTo>
                    <a:pt x="88050" y="14795"/>
                  </a:lnTo>
                  <a:lnTo>
                    <a:pt x="98070" y="11133"/>
                  </a:lnTo>
                  <a:lnTo>
                    <a:pt x="107290" y="7422"/>
                  </a:lnTo>
                  <a:lnTo>
                    <a:pt x="115977" y="4948"/>
                  </a:lnTo>
                  <a:lnTo>
                    <a:pt x="124308" y="3299"/>
                  </a:lnTo>
                  <a:lnTo>
                    <a:pt x="14859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2"/>
            <p:cNvSpPr/>
            <p:nvPr/>
          </p:nvSpPr>
          <p:spPr>
            <a:xfrm>
              <a:off x="1211783" y="2629100"/>
              <a:ext cx="192519" cy="342701"/>
            </a:xfrm>
            <a:custGeom>
              <a:avLst/>
              <a:gdLst/>
              <a:ahLst/>
              <a:cxnLst/>
              <a:rect l="0" t="0" r="0" b="0"/>
              <a:pathLst>
                <a:path w="192519" h="342701">
                  <a:moveTo>
                    <a:pt x="182677" y="56950"/>
                  </a:moveTo>
                  <a:lnTo>
                    <a:pt x="188744" y="44814"/>
                  </a:lnTo>
                  <a:lnTo>
                    <a:pt x="191723" y="35469"/>
                  </a:lnTo>
                  <a:lnTo>
                    <a:pt x="192518" y="31199"/>
                  </a:lnTo>
                  <a:lnTo>
                    <a:pt x="191777" y="27083"/>
                  </a:lnTo>
                  <a:lnTo>
                    <a:pt x="187568" y="19122"/>
                  </a:lnTo>
                  <a:lnTo>
                    <a:pt x="184668" y="15221"/>
                  </a:lnTo>
                  <a:lnTo>
                    <a:pt x="181464" y="11351"/>
                  </a:lnTo>
                  <a:lnTo>
                    <a:pt x="178058" y="7500"/>
                  </a:lnTo>
                  <a:lnTo>
                    <a:pt x="174518" y="4933"/>
                  </a:lnTo>
                  <a:lnTo>
                    <a:pt x="170887" y="3222"/>
                  </a:lnTo>
                  <a:lnTo>
                    <a:pt x="167197" y="2081"/>
                  </a:lnTo>
                  <a:lnTo>
                    <a:pt x="162197" y="1321"/>
                  </a:lnTo>
                  <a:lnTo>
                    <a:pt x="156323" y="814"/>
                  </a:lnTo>
                  <a:lnTo>
                    <a:pt x="144294" y="250"/>
                  </a:lnTo>
                  <a:lnTo>
                    <a:pt x="134714" y="0"/>
                  </a:lnTo>
                  <a:lnTo>
                    <a:pt x="129112" y="1203"/>
                  </a:lnTo>
                  <a:lnTo>
                    <a:pt x="122837" y="3275"/>
                  </a:lnTo>
                  <a:lnTo>
                    <a:pt x="116113" y="5927"/>
                  </a:lnTo>
                  <a:lnTo>
                    <a:pt x="109091" y="8964"/>
                  </a:lnTo>
                  <a:lnTo>
                    <a:pt x="94515" y="15726"/>
                  </a:lnTo>
                  <a:lnTo>
                    <a:pt x="87072" y="20577"/>
                  </a:lnTo>
                  <a:lnTo>
                    <a:pt x="79570" y="26351"/>
                  </a:lnTo>
                  <a:lnTo>
                    <a:pt x="72029" y="32741"/>
                  </a:lnTo>
                  <a:lnTo>
                    <a:pt x="64462" y="38270"/>
                  </a:lnTo>
                  <a:lnTo>
                    <a:pt x="56877" y="43227"/>
                  </a:lnTo>
                  <a:lnTo>
                    <a:pt x="49280" y="47801"/>
                  </a:lnTo>
                  <a:lnTo>
                    <a:pt x="42946" y="53390"/>
                  </a:lnTo>
                  <a:lnTo>
                    <a:pt x="37453" y="59657"/>
                  </a:lnTo>
                  <a:lnTo>
                    <a:pt x="32521" y="66375"/>
                  </a:lnTo>
                  <a:lnTo>
                    <a:pt x="27963" y="73393"/>
                  </a:lnTo>
                  <a:lnTo>
                    <a:pt x="23654" y="80612"/>
                  </a:lnTo>
                  <a:lnTo>
                    <a:pt x="19511" y="87964"/>
                  </a:lnTo>
                  <a:lnTo>
                    <a:pt x="11522" y="102907"/>
                  </a:lnTo>
                  <a:lnTo>
                    <a:pt x="7614" y="110448"/>
                  </a:lnTo>
                  <a:lnTo>
                    <a:pt x="5008" y="116745"/>
                  </a:lnTo>
                  <a:lnTo>
                    <a:pt x="2113" y="127129"/>
                  </a:lnTo>
                  <a:lnTo>
                    <a:pt x="826" y="135977"/>
                  </a:lnTo>
                  <a:lnTo>
                    <a:pt x="0" y="145937"/>
                  </a:lnTo>
                  <a:lnTo>
                    <a:pt x="1202" y="146755"/>
                  </a:lnTo>
                  <a:lnTo>
                    <a:pt x="5925" y="147663"/>
                  </a:lnTo>
                  <a:lnTo>
                    <a:pt x="8962" y="147905"/>
                  </a:lnTo>
                  <a:lnTo>
                    <a:pt x="12257" y="148067"/>
                  </a:lnTo>
                  <a:lnTo>
                    <a:pt x="15723" y="148174"/>
                  </a:lnTo>
                  <a:lnTo>
                    <a:pt x="20575" y="146976"/>
                  </a:lnTo>
                  <a:lnTo>
                    <a:pt x="26349" y="144907"/>
                  </a:lnTo>
                  <a:lnTo>
                    <a:pt x="32738" y="142258"/>
                  </a:lnTo>
                  <a:lnTo>
                    <a:pt x="38268" y="139222"/>
                  </a:lnTo>
                  <a:lnTo>
                    <a:pt x="43224" y="135928"/>
                  </a:lnTo>
                  <a:lnTo>
                    <a:pt x="47798" y="132461"/>
                  </a:lnTo>
                  <a:lnTo>
                    <a:pt x="52118" y="128881"/>
                  </a:lnTo>
                  <a:lnTo>
                    <a:pt x="56267" y="125224"/>
                  </a:lnTo>
                  <a:lnTo>
                    <a:pt x="60304" y="121516"/>
                  </a:lnTo>
                  <a:lnTo>
                    <a:pt x="97841" y="84549"/>
                  </a:lnTo>
                  <a:lnTo>
                    <a:pt x="103259" y="79159"/>
                  </a:lnTo>
                  <a:lnTo>
                    <a:pt x="110682" y="70486"/>
                  </a:lnTo>
                  <a:lnTo>
                    <a:pt x="119440" y="59624"/>
                  </a:lnTo>
                  <a:lnTo>
                    <a:pt x="129089" y="47302"/>
                  </a:lnTo>
                  <a:lnTo>
                    <a:pt x="136791" y="39088"/>
                  </a:lnTo>
                  <a:lnTo>
                    <a:pt x="143196" y="33612"/>
                  </a:lnTo>
                  <a:lnTo>
                    <a:pt x="156534" y="24823"/>
                  </a:lnTo>
                  <a:lnTo>
                    <a:pt x="157628" y="27912"/>
                  </a:lnTo>
                  <a:lnTo>
                    <a:pt x="158357" y="33781"/>
                  </a:lnTo>
                  <a:lnTo>
                    <a:pt x="158844" y="41504"/>
                  </a:lnTo>
                  <a:lnTo>
                    <a:pt x="157898" y="55542"/>
                  </a:lnTo>
                  <a:lnTo>
                    <a:pt x="155998" y="73791"/>
                  </a:lnTo>
                  <a:lnTo>
                    <a:pt x="153461" y="94848"/>
                  </a:lnTo>
                  <a:lnTo>
                    <a:pt x="150499" y="112695"/>
                  </a:lnTo>
                  <a:lnTo>
                    <a:pt x="147255" y="128403"/>
                  </a:lnTo>
                  <a:lnTo>
                    <a:pt x="143822" y="142685"/>
                  </a:lnTo>
                  <a:lnTo>
                    <a:pt x="141534" y="154747"/>
                  </a:lnTo>
                  <a:lnTo>
                    <a:pt x="140008" y="165328"/>
                  </a:lnTo>
                  <a:lnTo>
                    <a:pt x="138991" y="174922"/>
                  </a:lnTo>
                  <a:lnTo>
                    <a:pt x="137043" y="183858"/>
                  </a:lnTo>
                  <a:lnTo>
                    <a:pt x="134474" y="192355"/>
                  </a:lnTo>
                  <a:lnTo>
                    <a:pt x="131492" y="200560"/>
                  </a:lnTo>
                  <a:lnTo>
                    <a:pt x="128233" y="213650"/>
                  </a:lnTo>
                  <a:lnTo>
                    <a:pt x="124791" y="229996"/>
                  </a:lnTo>
                  <a:lnTo>
                    <a:pt x="121226" y="248514"/>
                  </a:lnTo>
                  <a:lnTo>
                    <a:pt x="120120" y="262129"/>
                  </a:lnTo>
                  <a:lnTo>
                    <a:pt x="120652" y="272476"/>
                  </a:lnTo>
                  <a:lnTo>
                    <a:pt x="122277" y="280644"/>
                  </a:lnTo>
                  <a:lnTo>
                    <a:pt x="124630" y="289899"/>
                  </a:lnTo>
                  <a:lnTo>
                    <a:pt x="127469" y="299879"/>
                  </a:lnTo>
                  <a:lnTo>
                    <a:pt x="130631" y="310343"/>
                  </a:lnTo>
                  <a:lnTo>
                    <a:pt x="132740" y="318588"/>
                  </a:lnTo>
                  <a:lnTo>
                    <a:pt x="134145" y="325355"/>
                  </a:lnTo>
                  <a:lnTo>
                    <a:pt x="136957" y="3427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3"/>
            <p:cNvSpPr/>
            <p:nvPr/>
          </p:nvSpPr>
          <p:spPr>
            <a:xfrm>
              <a:off x="1430301" y="2640542"/>
              <a:ext cx="192086" cy="228327"/>
            </a:xfrm>
            <a:custGeom>
              <a:avLst/>
              <a:gdLst/>
              <a:ahLst/>
              <a:cxnLst/>
              <a:rect l="0" t="0" r="0" b="0"/>
              <a:pathLst>
                <a:path w="192086" h="228327">
                  <a:moveTo>
                    <a:pt x="44169" y="22647"/>
                  </a:moveTo>
                  <a:lnTo>
                    <a:pt x="44169" y="54465"/>
                  </a:lnTo>
                  <a:lnTo>
                    <a:pt x="42899" y="60369"/>
                  </a:lnTo>
                  <a:lnTo>
                    <a:pt x="40782" y="65575"/>
                  </a:lnTo>
                  <a:lnTo>
                    <a:pt x="38101" y="70316"/>
                  </a:lnTo>
                  <a:lnTo>
                    <a:pt x="32503" y="83637"/>
                  </a:lnTo>
                  <a:lnTo>
                    <a:pt x="16124" y="125531"/>
                  </a:lnTo>
                  <a:lnTo>
                    <a:pt x="10232" y="143306"/>
                  </a:lnTo>
                  <a:lnTo>
                    <a:pt x="6304" y="157697"/>
                  </a:lnTo>
                  <a:lnTo>
                    <a:pt x="3686" y="169830"/>
                  </a:lnTo>
                  <a:lnTo>
                    <a:pt x="1940" y="179189"/>
                  </a:lnTo>
                  <a:lnTo>
                    <a:pt x="776" y="186699"/>
                  </a:lnTo>
                  <a:lnTo>
                    <a:pt x="0" y="192975"/>
                  </a:lnTo>
                  <a:lnTo>
                    <a:pt x="753" y="198429"/>
                  </a:lnTo>
                  <a:lnTo>
                    <a:pt x="2525" y="203335"/>
                  </a:lnTo>
                  <a:lnTo>
                    <a:pt x="4976" y="207876"/>
                  </a:lnTo>
                  <a:lnTo>
                    <a:pt x="6610" y="212173"/>
                  </a:lnTo>
                  <a:lnTo>
                    <a:pt x="7700" y="216308"/>
                  </a:lnTo>
                  <a:lnTo>
                    <a:pt x="8426" y="220334"/>
                  </a:lnTo>
                  <a:lnTo>
                    <a:pt x="10180" y="223019"/>
                  </a:lnTo>
                  <a:lnTo>
                    <a:pt x="12620" y="224808"/>
                  </a:lnTo>
                  <a:lnTo>
                    <a:pt x="15516" y="226002"/>
                  </a:lnTo>
                  <a:lnTo>
                    <a:pt x="18717" y="226797"/>
                  </a:lnTo>
                  <a:lnTo>
                    <a:pt x="22121" y="227327"/>
                  </a:lnTo>
                  <a:lnTo>
                    <a:pt x="25660" y="227680"/>
                  </a:lnTo>
                  <a:lnTo>
                    <a:pt x="29290" y="227916"/>
                  </a:lnTo>
                  <a:lnTo>
                    <a:pt x="32979" y="228073"/>
                  </a:lnTo>
                  <a:lnTo>
                    <a:pt x="36709" y="228178"/>
                  </a:lnTo>
                  <a:lnTo>
                    <a:pt x="54094" y="228326"/>
                  </a:lnTo>
                  <a:lnTo>
                    <a:pt x="59675" y="227076"/>
                  </a:lnTo>
                  <a:lnTo>
                    <a:pt x="64667" y="224973"/>
                  </a:lnTo>
                  <a:lnTo>
                    <a:pt x="69264" y="222302"/>
                  </a:lnTo>
                  <a:lnTo>
                    <a:pt x="81145" y="215946"/>
                  </a:lnTo>
                  <a:lnTo>
                    <a:pt x="109469" y="201518"/>
                  </a:lnTo>
                  <a:lnTo>
                    <a:pt x="116912" y="196504"/>
                  </a:lnTo>
                  <a:lnTo>
                    <a:pt x="124415" y="190622"/>
                  </a:lnTo>
                  <a:lnTo>
                    <a:pt x="131956" y="184160"/>
                  </a:lnTo>
                  <a:lnTo>
                    <a:pt x="138253" y="177313"/>
                  </a:lnTo>
                  <a:lnTo>
                    <a:pt x="143722" y="170208"/>
                  </a:lnTo>
                  <a:lnTo>
                    <a:pt x="148637" y="162931"/>
                  </a:lnTo>
                  <a:lnTo>
                    <a:pt x="153185" y="156810"/>
                  </a:lnTo>
                  <a:lnTo>
                    <a:pt x="157486" y="151459"/>
                  </a:lnTo>
                  <a:lnTo>
                    <a:pt x="161623" y="146622"/>
                  </a:lnTo>
                  <a:lnTo>
                    <a:pt x="165652" y="140857"/>
                  </a:lnTo>
                  <a:lnTo>
                    <a:pt x="169608" y="134474"/>
                  </a:lnTo>
                  <a:lnTo>
                    <a:pt x="173515" y="127678"/>
                  </a:lnTo>
                  <a:lnTo>
                    <a:pt x="177389" y="119338"/>
                  </a:lnTo>
                  <a:lnTo>
                    <a:pt x="181242" y="109968"/>
                  </a:lnTo>
                  <a:lnTo>
                    <a:pt x="185081" y="99911"/>
                  </a:lnTo>
                  <a:lnTo>
                    <a:pt x="187640" y="90667"/>
                  </a:lnTo>
                  <a:lnTo>
                    <a:pt x="189346" y="81964"/>
                  </a:lnTo>
                  <a:lnTo>
                    <a:pt x="190484" y="73621"/>
                  </a:lnTo>
                  <a:lnTo>
                    <a:pt x="191242" y="66790"/>
                  </a:lnTo>
                  <a:lnTo>
                    <a:pt x="191748" y="60966"/>
                  </a:lnTo>
                  <a:lnTo>
                    <a:pt x="192085" y="55813"/>
                  </a:lnTo>
                  <a:lnTo>
                    <a:pt x="191039" y="49838"/>
                  </a:lnTo>
                  <a:lnTo>
                    <a:pt x="189072" y="43314"/>
                  </a:lnTo>
                  <a:lnTo>
                    <a:pt x="186491" y="36425"/>
                  </a:lnTo>
                  <a:lnTo>
                    <a:pt x="182230" y="30563"/>
                  </a:lnTo>
                  <a:lnTo>
                    <a:pt x="176850" y="25385"/>
                  </a:lnTo>
                  <a:lnTo>
                    <a:pt x="170723" y="20662"/>
                  </a:lnTo>
                  <a:lnTo>
                    <a:pt x="164098" y="16244"/>
                  </a:lnTo>
                  <a:lnTo>
                    <a:pt x="157142" y="12028"/>
                  </a:lnTo>
                  <a:lnTo>
                    <a:pt x="149964" y="7948"/>
                  </a:lnTo>
                  <a:lnTo>
                    <a:pt x="142639" y="5228"/>
                  </a:lnTo>
                  <a:lnTo>
                    <a:pt x="135215" y="3414"/>
                  </a:lnTo>
                  <a:lnTo>
                    <a:pt x="127727" y="2205"/>
                  </a:lnTo>
                  <a:lnTo>
                    <a:pt x="118924" y="1400"/>
                  </a:lnTo>
                  <a:lnTo>
                    <a:pt x="109245" y="862"/>
                  </a:lnTo>
                  <a:lnTo>
                    <a:pt x="89602" y="265"/>
                  </a:lnTo>
                  <a:lnTo>
                    <a:pt x="72404" y="0"/>
                  </a:lnTo>
                  <a:lnTo>
                    <a:pt x="62992" y="1199"/>
                  </a:lnTo>
                  <a:lnTo>
                    <a:pt x="52908" y="3268"/>
                  </a:lnTo>
                  <a:lnTo>
                    <a:pt x="21309" y="1121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40030" y="5464213"/>
            <a:ext cx="2171505" cy="833717"/>
            <a:chOff x="240030" y="5464213"/>
            <a:chExt cx="2171505" cy="833717"/>
          </a:xfrm>
        </p:grpSpPr>
        <p:sp>
          <p:nvSpPr>
            <p:cNvPr id="50" name="SMARTPenAnnotation24"/>
            <p:cNvSpPr/>
            <p:nvPr/>
          </p:nvSpPr>
          <p:spPr>
            <a:xfrm>
              <a:off x="240030" y="5464213"/>
              <a:ext cx="880111" cy="275142"/>
            </a:xfrm>
            <a:custGeom>
              <a:avLst/>
              <a:gdLst/>
              <a:ahLst/>
              <a:cxnLst/>
              <a:rect l="0" t="0" r="0" b="0"/>
              <a:pathLst>
                <a:path w="880111" h="275142">
                  <a:moveTo>
                    <a:pt x="0" y="239356"/>
                  </a:moveTo>
                  <a:lnTo>
                    <a:pt x="0" y="233289"/>
                  </a:lnTo>
                  <a:lnTo>
                    <a:pt x="1270" y="228961"/>
                  </a:lnTo>
                  <a:lnTo>
                    <a:pt x="3386" y="223537"/>
                  </a:lnTo>
                  <a:lnTo>
                    <a:pt x="6067" y="217380"/>
                  </a:lnTo>
                  <a:lnTo>
                    <a:pt x="11665" y="209465"/>
                  </a:lnTo>
                  <a:lnTo>
                    <a:pt x="19206" y="200379"/>
                  </a:lnTo>
                  <a:lnTo>
                    <a:pt x="28044" y="190511"/>
                  </a:lnTo>
                  <a:lnTo>
                    <a:pt x="44637" y="172774"/>
                  </a:lnTo>
                  <a:lnTo>
                    <a:pt x="52618" y="164488"/>
                  </a:lnTo>
                  <a:lnTo>
                    <a:pt x="59209" y="156424"/>
                  </a:lnTo>
                  <a:lnTo>
                    <a:pt x="64872" y="148508"/>
                  </a:lnTo>
                  <a:lnTo>
                    <a:pt x="69918" y="140691"/>
                  </a:lnTo>
                  <a:lnTo>
                    <a:pt x="78362" y="130400"/>
                  </a:lnTo>
                  <a:lnTo>
                    <a:pt x="89071" y="118459"/>
                  </a:lnTo>
                  <a:lnTo>
                    <a:pt x="101291" y="105418"/>
                  </a:lnTo>
                  <a:lnTo>
                    <a:pt x="111977" y="95454"/>
                  </a:lnTo>
                  <a:lnTo>
                    <a:pt x="121641" y="87541"/>
                  </a:lnTo>
                  <a:lnTo>
                    <a:pt x="130624" y="80996"/>
                  </a:lnTo>
                  <a:lnTo>
                    <a:pt x="139153" y="74093"/>
                  </a:lnTo>
                  <a:lnTo>
                    <a:pt x="147378" y="66951"/>
                  </a:lnTo>
                  <a:lnTo>
                    <a:pt x="155402" y="59649"/>
                  </a:lnTo>
                  <a:lnTo>
                    <a:pt x="164561" y="53512"/>
                  </a:lnTo>
                  <a:lnTo>
                    <a:pt x="174477" y="48150"/>
                  </a:lnTo>
                  <a:lnTo>
                    <a:pt x="203250" y="34536"/>
                  </a:lnTo>
                  <a:lnTo>
                    <a:pt x="221143" y="26405"/>
                  </a:lnTo>
                  <a:lnTo>
                    <a:pt x="241796" y="18558"/>
                  </a:lnTo>
                  <a:lnTo>
                    <a:pt x="256447" y="14687"/>
                  </a:lnTo>
                  <a:lnTo>
                    <a:pt x="273835" y="10837"/>
                  </a:lnTo>
                  <a:lnTo>
                    <a:pt x="293046" y="7000"/>
                  </a:lnTo>
                  <a:lnTo>
                    <a:pt x="313474" y="4442"/>
                  </a:lnTo>
                  <a:lnTo>
                    <a:pt x="334713" y="2737"/>
                  </a:lnTo>
                  <a:lnTo>
                    <a:pt x="374821" y="842"/>
                  </a:lnTo>
                  <a:lnTo>
                    <a:pt x="405347" y="0"/>
                  </a:lnTo>
                  <a:lnTo>
                    <a:pt x="420091" y="1046"/>
                  </a:lnTo>
                  <a:lnTo>
                    <a:pt x="435001" y="3012"/>
                  </a:lnTo>
                  <a:lnTo>
                    <a:pt x="450020" y="5594"/>
                  </a:lnTo>
                  <a:lnTo>
                    <a:pt x="476869" y="11848"/>
                  </a:lnTo>
                  <a:lnTo>
                    <a:pt x="501501" y="18862"/>
                  </a:lnTo>
                  <a:lnTo>
                    <a:pt x="525149" y="26212"/>
                  </a:lnTo>
                  <a:lnTo>
                    <a:pt x="536789" y="31220"/>
                  </a:lnTo>
                  <a:lnTo>
                    <a:pt x="548360" y="37099"/>
                  </a:lnTo>
                  <a:lnTo>
                    <a:pt x="559883" y="43558"/>
                  </a:lnTo>
                  <a:lnTo>
                    <a:pt x="571375" y="50404"/>
                  </a:lnTo>
                  <a:lnTo>
                    <a:pt x="594304" y="64784"/>
                  </a:lnTo>
                  <a:lnTo>
                    <a:pt x="607023" y="72175"/>
                  </a:lnTo>
                  <a:lnTo>
                    <a:pt x="634701" y="87160"/>
                  </a:lnTo>
                  <a:lnTo>
                    <a:pt x="646654" y="94712"/>
                  </a:lnTo>
                  <a:lnTo>
                    <a:pt x="657162" y="102287"/>
                  </a:lnTo>
                  <a:lnTo>
                    <a:pt x="710482" y="144830"/>
                  </a:lnTo>
                  <a:lnTo>
                    <a:pt x="725114" y="156019"/>
                  </a:lnTo>
                  <a:lnTo>
                    <a:pt x="751533" y="175224"/>
                  </a:lnTo>
                  <a:lnTo>
                    <a:pt x="762642" y="182632"/>
                  </a:lnTo>
                  <a:lnTo>
                    <a:pt x="772588" y="188840"/>
                  </a:lnTo>
                  <a:lnTo>
                    <a:pt x="781758" y="194248"/>
                  </a:lnTo>
                  <a:lnTo>
                    <a:pt x="789142" y="200395"/>
                  </a:lnTo>
                  <a:lnTo>
                    <a:pt x="795335" y="207032"/>
                  </a:lnTo>
                  <a:lnTo>
                    <a:pt x="800733" y="213997"/>
                  </a:lnTo>
                  <a:lnTo>
                    <a:pt x="806872" y="219910"/>
                  </a:lnTo>
                  <a:lnTo>
                    <a:pt x="813504" y="225122"/>
                  </a:lnTo>
                  <a:lnTo>
                    <a:pt x="820466" y="229867"/>
                  </a:lnTo>
                  <a:lnTo>
                    <a:pt x="826377" y="235570"/>
                  </a:lnTo>
                  <a:lnTo>
                    <a:pt x="831588" y="241912"/>
                  </a:lnTo>
                  <a:lnTo>
                    <a:pt x="836332" y="248680"/>
                  </a:lnTo>
                  <a:lnTo>
                    <a:pt x="843304" y="255733"/>
                  </a:lnTo>
                  <a:lnTo>
                    <a:pt x="851763" y="262974"/>
                  </a:lnTo>
                  <a:lnTo>
                    <a:pt x="861212" y="270342"/>
                  </a:lnTo>
                  <a:lnTo>
                    <a:pt x="867511" y="273983"/>
                  </a:lnTo>
                  <a:lnTo>
                    <a:pt x="871711" y="275141"/>
                  </a:lnTo>
                  <a:lnTo>
                    <a:pt x="880110" y="27364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5"/>
            <p:cNvSpPr/>
            <p:nvPr/>
          </p:nvSpPr>
          <p:spPr>
            <a:xfrm>
              <a:off x="247109" y="5738216"/>
              <a:ext cx="290102" cy="342544"/>
            </a:xfrm>
            <a:custGeom>
              <a:avLst/>
              <a:gdLst/>
              <a:ahLst/>
              <a:cxnLst/>
              <a:rect l="0" t="0" r="0" b="0"/>
              <a:pathLst>
                <a:path w="290102" h="342544">
                  <a:moveTo>
                    <a:pt x="152941" y="33934"/>
                  </a:moveTo>
                  <a:lnTo>
                    <a:pt x="152941" y="46069"/>
                  </a:lnTo>
                  <a:lnTo>
                    <a:pt x="151671" y="52184"/>
                  </a:lnTo>
                  <a:lnTo>
                    <a:pt x="149554" y="58801"/>
                  </a:lnTo>
                  <a:lnTo>
                    <a:pt x="146873" y="65752"/>
                  </a:lnTo>
                  <a:lnTo>
                    <a:pt x="143815" y="72925"/>
                  </a:lnTo>
                  <a:lnTo>
                    <a:pt x="137032" y="87670"/>
                  </a:lnTo>
                  <a:lnTo>
                    <a:pt x="126072" y="110251"/>
                  </a:lnTo>
                  <a:lnTo>
                    <a:pt x="119789" y="120371"/>
                  </a:lnTo>
                  <a:lnTo>
                    <a:pt x="111789" y="132199"/>
                  </a:lnTo>
                  <a:lnTo>
                    <a:pt x="102646" y="145164"/>
                  </a:lnTo>
                  <a:lnTo>
                    <a:pt x="91471" y="163967"/>
                  </a:lnTo>
                  <a:lnTo>
                    <a:pt x="78941" y="186663"/>
                  </a:lnTo>
                  <a:lnTo>
                    <a:pt x="65508" y="211953"/>
                  </a:lnTo>
                  <a:lnTo>
                    <a:pt x="51472" y="235163"/>
                  </a:lnTo>
                  <a:lnTo>
                    <a:pt x="37035" y="256987"/>
                  </a:lnTo>
                  <a:lnTo>
                    <a:pt x="1635" y="307299"/>
                  </a:lnTo>
                  <a:lnTo>
                    <a:pt x="0" y="310157"/>
                  </a:lnTo>
                  <a:lnTo>
                    <a:pt x="180" y="310793"/>
                  </a:lnTo>
                  <a:lnTo>
                    <a:pt x="3527" y="308755"/>
                  </a:lnTo>
                  <a:lnTo>
                    <a:pt x="7371" y="301703"/>
                  </a:lnTo>
                  <a:lnTo>
                    <a:pt x="31197" y="254530"/>
                  </a:lnTo>
                  <a:lnTo>
                    <a:pt x="38758" y="241958"/>
                  </a:lnTo>
                  <a:lnTo>
                    <a:pt x="73671" y="186587"/>
                  </a:lnTo>
                  <a:lnTo>
                    <a:pt x="101623" y="139457"/>
                  </a:lnTo>
                  <a:lnTo>
                    <a:pt x="112379" y="122062"/>
                  </a:lnTo>
                  <a:lnTo>
                    <a:pt x="120819" y="109196"/>
                  </a:lnTo>
                  <a:lnTo>
                    <a:pt x="127717" y="99348"/>
                  </a:lnTo>
                  <a:lnTo>
                    <a:pt x="133585" y="90243"/>
                  </a:lnTo>
                  <a:lnTo>
                    <a:pt x="138767" y="81633"/>
                  </a:lnTo>
                  <a:lnTo>
                    <a:pt x="143491" y="73354"/>
                  </a:lnTo>
                  <a:lnTo>
                    <a:pt x="152128" y="57380"/>
                  </a:lnTo>
                  <a:lnTo>
                    <a:pt x="156209" y="49564"/>
                  </a:lnTo>
                  <a:lnTo>
                    <a:pt x="158929" y="43084"/>
                  </a:lnTo>
                  <a:lnTo>
                    <a:pt x="161952" y="32497"/>
                  </a:lnTo>
                  <a:lnTo>
                    <a:pt x="165298" y="26626"/>
                  </a:lnTo>
                  <a:lnTo>
                    <a:pt x="170069" y="20172"/>
                  </a:lnTo>
                  <a:lnTo>
                    <a:pt x="183841" y="3699"/>
                  </a:lnTo>
                  <a:lnTo>
                    <a:pt x="186241" y="2347"/>
                  </a:lnTo>
                  <a:lnTo>
                    <a:pt x="194416" y="444"/>
                  </a:lnTo>
                  <a:lnTo>
                    <a:pt x="196774" y="0"/>
                  </a:lnTo>
                  <a:lnTo>
                    <a:pt x="197403" y="2421"/>
                  </a:lnTo>
                  <a:lnTo>
                    <a:pt x="198102" y="11884"/>
                  </a:lnTo>
                  <a:lnTo>
                    <a:pt x="198412" y="24557"/>
                  </a:lnTo>
                  <a:lnTo>
                    <a:pt x="198495" y="31493"/>
                  </a:lnTo>
                  <a:lnTo>
                    <a:pt x="199820" y="39927"/>
                  </a:lnTo>
                  <a:lnTo>
                    <a:pt x="201974" y="49359"/>
                  </a:lnTo>
                  <a:lnTo>
                    <a:pt x="204679" y="59457"/>
                  </a:lnTo>
                  <a:lnTo>
                    <a:pt x="206483" y="68729"/>
                  </a:lnTo>
                  <a:lnTo>
                    <a:pt x="207686" y="77451"/>
                  </a:lnTo>
                  <a:lnTo>
                    <a:pt x="208487" y="85805"/>
                  </a:lnTo>
                  <a:lnTo>
                    <a:pt x="217629" y="156739"/>
                  </a:lnTo>
                  <a:lnTo>
                    <a:pt x="218926" y="170414"/>
                  </a:lnTo>
                  <a:lnTo>
                    <a:pt x="219791" y="182071"/>
                  </a:lnTo>
                  <a:lnTo>
                    <a:pt x="220368" y="192382"/>
                  </a:lnTo>
                  <a:lnTo>
                    <a:pt x="221008" y="210611"/>
                  </a:lnTo>
                  <a:lnTo>
                    <a:pt x="222449" y="219029"/>
                  </a:lnTo>
                  <a:lnTo>
                    <a:pt x="224680" y="227180"/>
                  </a:lnTo>
                  <a:lnTo>
                    <a:pt x="227437" y="235155"/>
                  </a:lnTo>
                  <a:lnTo>
                    <a:pt x="230545" y="245551"/>
                  </a:lnTo>
                  <a:lnTo>
                    <a:pt x="237385" y="270649"/>
                  </a:lnTo>
                  <a:lnTo>
                    <a:pt x="240987" y="280644"/>
                  </a:lnTo>
                  <a:lnTo>
                    <a:pt x="244658" y="288577"/>
                  </a:lnTo>
                  <a:lnTo>
                    <a:pt x="248376" y="295136"/>
                  </a:lnTo>
                  <a:lnTo>
                    <a:pt x="252506" y="305810"/>
                  </a:lnTo>
                  <a:lnTo>
                    <a:pt x="253608" y="310435"/>
                  </a:lnTo>
                  <a:lnTo>
                    <a:pt x="258218" y="318959"/>
                  </a:lnTo>
                  <a:lnTo>
                    <a:pt x="264501" y="326982"/>
                  </a:lnTo>
                  <a:lnTo>
                    <a:pt x="271526" y="334780"/>
                  </a:lnTo>
                  <a:lnTo>
                    <a:pt x="275495" y="339093"/>
                  </a:lnTo>
                  <a:lnTo>
                    <a:pt x="290101" y="34254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6"/>
            <p:cNvSpPr/>
            <p:nvPr/>
          </p:nvSpPr>
          <p:spPr>
            <a:xfrm>
              <a:off x="262890" y="5886450"/>
              <a:ext cx="205741" cy="45720"/>
            </a:xfrm>
            <a:custGeom>
              <a:avLst/>
              <a:gdLst/>
              <a:ahLst/>
              <a:cxnLst/>
              <a:rect l="0" t="0" r="0" b="0"/>
              <a:pathLst>
                <a:path w="205741" h="45720">
                  <a:moveTo>
                    <a:pt x="0" y="0"/>
                  </a:moveTo>
                  <a:lnTo>
                    <a:pt x="12135" y="6067"/>
                  </a:lnTo>
                  <a:lnTo>
                    <a:pt x="16980" y="7855"/>
                  </a:lnTo>
                  <a:lnTo>
                    <a:pt x="21480" y="9046"/>
                  </a:lnTo>
                  <a:lnTo>
                    <a:pt x="25750" y="9841"/>
                  </a:lnTo>
                  <a:lnTo>
                    <a:pt x="44041" y="14109"/>
                  </a:lnTo>
                  <a:lnTo>
                    <a:pt x="56030" y="17026"/>
                  </a:lnTo>
                  <a:lnTo>
                    <a:pt x="86286" y="23654"/>
                  </a:lnTo>
                  <a:lnTo>
                    <a:pt x="103244" y="27199"/>
                  </a:lnTo>
                  <a:lnTo>
                    <a:pt x="117089" y="29562"/>
                  </a:lnTo>
                  <a:lnTo>
                    <a:pt x="128859" y="31138"/>
                  </a:lnTo>
                  <a:lnTo>
                    <a:pt x="139246" y="32189"/>
                  </a:lnTo>
                  <a:lnTo>
                    <a:pt x="148711" y="34159"/>
                  </a:lnTo>
                  <a:lnTo>
                    <a:pt x="157560" y="36742"/>
                  </a:lnTo>
                  <a:lnTo>
                    <a:pt x="166000" y="39735"/>
                  </a:lnTo>
                  <a:lnTo>
                    <a:pt x="172897" y="41730"/>
                  </a:lnTo>
                  <a:lnTo>
                    <a:pt x="178764" y="43060"/>
                  </a:lnTo>
                  <a:lnTo>
                    <a:pt x="205740" y="4571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7"/>
            <p:cNvSpPr/>
            <p:nvPr/>
          </p:nvSpPr>
          <p:spPr>
            <a:xfrm>
              <a:off x="594360" y="5760719"/>
              <a:ext cx="205741" cy="320041"/>
            </a:xfrm>
            <a:custGeom>
              <a:avLst/>
              <a:gdLst/>
              <a:ahLst/>
              <a:cxnLst/>
              <a:rect l="0" t="0" r="0" b="0"/>
              <a:pathLst>
                <a:path w="205741" h="320041">
                  <a:moveTo>
                    <a:pt x="0" y="0"/>
                  </a:moveTo>
                  <a:lnTo>
                    <a:pt x="15909" y="31819"/>
                  </a:lnTo>
                  <a:lnTo>
                    <a:pt x="18226" y="37723"/>
                  </a:lnTo>
                  <a:lnTo>
                    <a:pt x="20800" y="47669"/>
                  </a:lnTo>
                  <a:lnTo>
                    <a:pt x="22757" y="53369"/>
                  </a:lnTo>
                  <a:lnTo>
                    <a:pt x="25331" y="59710"/>
                  </a:lnTo>
                  <a:lnTo>
                    <a:pt x="28317" y="66477"/>
                  </a:lnTo>
                  <a:lnTo>
                    <a:pt x="35022" y="80769"/>
                  </a:lnTo>
                  <a:lnTo>
                    <a:pt x="38588" y="88136"/>
                  </a:lnTo>
                  <a:lnTo>
                    <a:pt x="43505" y="95588"/>
                  </a:lnTo>
                  <a:lnTo>
                    <a:pt x="49323" y="103095"/>
                  </a:lnTo>
                  <a:lnTo>
                    <a:pt x="55742" y="110640"/>
                  </a:lnTo>
                  <a:lnTo>
                    <a:pt x="61291" y="118210"/>
                  </a:lnTo>
                  <a:lnTo>
                    <a:pt x="66261" y="125797"/>
                  </a:lnTo>
                  <a:lnTo>
                    <a:pt x="70844" y="133394"/>
                  </a:lnTo>
                  <a:lnTo>
                    <a:pt x="75169" y="142270"/>
                  </a:lnTo>
                  <a:lnTo>
                    <a:pt x="79323" y="151997"/>
                  </a:lnTo>
                  <a:lnTo>
                    <a:pt x="83362" y="162291"/>
                  </a:lnTo>
                  <a:lnTo>
                    <a:pt x="88594" y="171694"/>
                  </a:lnTo>
                  <a:lnTo>
                    <a:pt x="94623" y="180503"/>
                  </a:lnTo>
                  <a:lnTo>
                    <a:pt x="101182" y="188915"/>
                  </a:lnTo>
                  <a:lnTo>
                    <a:pt x="106824" y="197064"/>
                  </a:lnTo>
                  <a:lnTo>
                    <a:pt x="111856" y="205036"/>
                  </a:lnTo>
                  <a:lnTo>
                    <a:pt x="116481" y="212891"/>
                  </a:lnTo>
                  <a:lnTo>
                    <a:pt x="124644" y="224477"/>
                  </a:lnTo>
                  <a:lnTo>
                    <a:pt x="147260" y="254284"/>
                  </a:lnTo>
                  <a:lnTo>
                    <a:pt x="156593" y="266043"/>
                  </a:lnTo>
                  <a:lnTo>
                    <a:pt x="164086" y="275152"/>
                  </a:lnTo>
                  <a:lnTo>
                    <a:pt x="170350" y="282495"/>
                  </a:lnTo>
                  <a:lnTo>
                    <a:pt x="177067" y="289930"/>
                  </a:lnTo>
                  <a:lnTo>
                    <a:pt x="205740" y="3200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8"/>
            <p:cNvSpPr/>
            <p:nvPr/>
          </p:nvSpPr>
          <p:spPr>
            <a:xfrm>
              <a:off x="548640" y="5783579"/>
              <a:ext cx="228601" cy="297181"/>
            </a:xfrm>
            <a:custGeom>
              <a:avLst/>
              <a:gdLst/>
              <a:ahLst/>
              <a:cxnLst/>
              <a:rect l="0" t="0" r="0" b="0"/>
              <a:pathLst>
                <a:path w="228601" h="297181">
                  <a:moveTo>
                    <a:pt x="228600" y="0"/>
                  </a:moveTo>
                  <a:lnTo>
                    <a:pt x="216464" y="18204"/>
                  </a:lnTo>
                  <a:lnTo>
                    <a:pt x="212889" y="24836"/>
                  </a:lnTo>
                  <a:lnTo>
                    <a:pt x="210506" y="30527"/>
                  </a:lnTo>
                  <a:lnTo>
                    <a:pt x="208917" y="35592"/>
                  </a:lnTo>
                  <a:lnTo>
                    <a:pt x="205318" y="41508"/>
                  </a:lnTo>
                  <a:lnTo>
                    <a:pt x="200379" y="47992"/>
                  </a:lnTo>
                  <a:lnTo>
                    <a:pt x="194546" y="54855"/>
                  </a:lnTo>
                  <a:lnTo>
                    <a:pt x="188117" y="63240"/>
                  </a:lnTo>
                  <a:lnTo>
                    <a:pt x="181291" y="72640"/>
                  </a:lnTo>
                  <a:lnTo>
                    <a:pt x="174201" y="82717"/>
                  </a:lnTo>
                  <a:lnTo>
                    <a:pt x="168204" y="91975"/>
                  </a:lnTo>
                  <a:lnTo>
                    <a:pt x="162936" y="100687"/>
                  </a:lnTo>
                  <a:lnTo>
                    <a:pt x="158154" y="109034"/>
                  </a:lnTo>
                  <a:lnTo>
                    <a:pt x="144806" y="126030"/>
                  </a:lnTo>
                  <a:lnTo>
                    <a:pt x="85097" y="196939"/>
                  </a:lnTo>
                  <a:lnTo>
                    <a:pt x="70701" y="215113"/>
                  </a:lnTo>
                  <a:lnTo>
                    <a:pt x="58564" y="231039"/>
                  </a:lnTo>
                  <a:lnTo>
                    <a:pt x="49203" y="242926"/>
                  </a:lnTo>
                  <a:lnTo>
                    <a:pt x="41692" y="252121"/>
                  </a:lnTo>
                  <a:lnTo>
                    <a:pt x="35414" y="259521"/>
                  </a:lnTo>
                  <a:lnTo>
                    <a:pt x="29959" y="265724"/>
                  </a:lnTo>
                  <a:lnTo>
                    <a:pt x="20512" y="276003"/>
                  </a:lnTo>
                  <a:lnTo>
                    <a:pt x="0" y="2971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9"/>
            <p:cNvSpPr/>
            <p:nvPr/>
          </p:nvSpPr>
          <p:spPr>
            <a:xfrm>
              <a:off x="847417" y="5795009"/>
              <a:ext cx="16419" cy="331471"/>
            </a:xfrm>
            <a:custGeom>
              <a:avLst/>
              <a:gdLst/>
              <a:ahLst/>
              <a:cxnLst/>
              <a:rect l="0" t="0" r="0" b="0"/>
              <a:pathLst>
                <a:path w="16419" h="331471">
                  <a:moveTo>
                    <a:pt x="9833" y="0"/>
                  </a:moveTo>
                  <a:lnTo>
                    <a:pt x="9833" y="18203"/>
                  </a:lnTo>
                  <a:lnTo>
                    <a:pt x="11103" y="29916"/>
                  </a:lnTo>
                  <a:lnTo>
                    <a:pt x="13219" y="44074"/>
                  </a:lnTo>
                  <a:lnTo>
                    <a:pt x="15900" y="59863"/>
                  </a:lnTo>
                  <a:lnTo>
                    <a:pt x="16418" y="75469"/>
                  </a:lnTo>
                  <a:lnTo>
                    <a:pt x="15493" y="90953"/>
                  </a:lnTo>
                  <a:lnTo>
                    <a:pt x="13606" y="106355"/>
                  </a:lnTo>
                  <a:lnTo>
                    <a:pt x="12348" y="120433"/>
                  </a:lnTo>
                  <a:lnTo>
                    <a:pt x="11510" y="133629"/>
                  </a:lnTo>
                  <a:lnTo>
                    <a:pt x="10951" y="146236"/>
                  </a:lnTo>
                  <a:lnTo>
                    <a:pt x="10330" y="173791"/>
                  </a:lnTo>
                  <a:lnTo>
                    <a:pt x="9931" y="220737"/>
                  </a:lnTo>
                  <a:lnTo>
                    <a:pt x="8628" y="229708"/>
                  </a:lnTo>
                  <a:lnTo>
                    <a:pt x="6490" y="238229"/>
                  </a:lnTo>
                  <a:lnTo>
                    <a:pt x="3794" y="246449"/>
                  </a:lnTo>
                  <a:lnTo>
                    <a:pt x="1997" y="254470"/>
                  </a:lnTo>
                  <a:lnTo>
                    <a:pt x="799" y="262357"/>
                  </a:lnTo>
                  <a:lnTo>
                    <a:pt x="0" y="270155"/>
                  </a:lnTo>
                  <a:lnTo>
                    <a:pt x="738" y="277893"/>
                  </a:lnTo>
                  <a:lnTo>
                    <a:pt x="2499" y="285592"/>
                  </a:lnTo>
                  <a:lnTo>
                    <a:pt x="4944" y="293265"/>
                  </a:lnTo>
                  <a:lnTo>
                    <a:pt x="6573" y="299650"/>
                  </a:lnTo>
                  <a:lnTo>
                    <a:pt x="7660" y="305177"/>
                  </a:lnTo>
                  <a:lnTo>
                    <a:pt x="9833" y="33147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0"/>
            <p:cNvSpPr/>
            <p:nvPr/>
          </p:nvSpPr>
          <p:spPr>
            <a:xfrm>
              <a:off x="800100" y="5818811"/>
              <a:ext cx="239696" cy="296234"/>
            </a:xfrm>
            <a:custGeom>
              <a:avLst/>
              <a:gdLst/>
              <a:ahLst/>
              <a:cxnLst/>
              <a:rect l="0" t="0" r="0" b="0"/>
              <a:pathLst>
                <a:path w="239696" h="296234">
                  <a:moveTo>
                    <a:pt x="0" y="21918"/>
                  </a:moveTo>
                  <a:lnTo>
                    <a:pt x="18203" y="9783"/>
                  </a:lnTo>
                  <a:lnTo>
                    <a:pt x="26105" y="6208"/>
                  </a:lnTo>
                  <a:lnTo>
                    <a:pt x="33913" y="3825"/>
                  </a:lnTo>
                  <a:lnTo>
                    <a:pt x="41659" y="2236"/>
                  </a:lnTo>
                  <a:lnTo>
                    <a:pt x="49362" y="1177"/>
                  </a:lnTo>
                  <a:lnTo>
                    <a:pt x="57038" y="471"/>
                  </a:lnTo>
                  <a:lnTo>
                    <a:pt x="64695" y="0"/>
                  </a:lnTo>
                  <a:lnTo>
                    <a:pt x="72340" y="956"/>
                  </a:lnTo>
                  <a:lnTo>
                    <a:pt x="79977" y="2864"/>
                  </a:lnTo>
                  <a:lnTo>
                    <a:pt x="87608" y="5405"/>
                  </a:lnTo>
                  <a:lnTo>
                    <a:pt x="100315" y="8370"/>
                  </a:lnTo>
                  <a:lnTo>
                    <a:pt x="134754" y="15050"/>
                  </a:lnTo>
                  <a:lnTo>
                    <a:pt x="149526" y="18609"/>
                  </a:lnTo>
                  <a:lnTo>
                    <a:pt x="161914" y="22253"/>
                  </a:lnTo>
                  <a:lnTo>
                    <a:pt x="172713" y="25952"/>
                  </a:lnTo>
                  <a:lnTo>
                    <a:pt x="179911" y="29687"/>
                  </a:lnTo>
                  <a:lnTo>
                    <a:pt x="184711" y="33448"/>
                  </a:lnTo>
                  <a:lnTo>
                    <a:pt x="187911" y="37224"/>
                  </a:lnTo>
                  <a:lnTo>
                    <a:pt x="190044" y="41013"/>
                  </a:lnTo>
                  <a:lnTo>
                    <a:pt x="192414" y="48607"/>
                  </a:lnTo>
                  <a:lnTo>
                    <a:pt x="191775" y="52411"/>
                  </a:lnTo>
                  <a:lnTo>
                    <a:pt x="187680" y="60024"/>
                  </a:lnTo>
                  <a:lnTo>
                    <a:pt x="181626" y="67641"/>
                  </a:lnTo>
                  <a:lnTo>
                    <a:pt x="178234" y="71450"/>
                  </a:lnTo>
                  <a:lnTo>
                    <a:pt x="167692" y="82456"/>
                  </a:lnTo>
                  <a:lnTo>
                    <a:pt x="161324" y="88947"/>
                  </a:lnTo>
                  <a:lnTo>
                    <a:pt x="155809" y="93274"/>
                  </a:lnTo>
                  <a:lnTo>
                    <a:pt x="150863" y="96159"/>
                  </a:lnTo>
                  <a:lnTo>
                    <a:pt x="146295" y="98082"/>
                  </a:lnTo>
                  <a:lnTo>
                    <a:pt x="141980" y="100634"/>
                  </a:lnTo>
                  <a:lnTo>
                    <a:pt x="137833" y="103605"/>
                  </a:lnTo>
                  <a:lnTo>
                    <a:pt x="133799" y="106856"/>
                  </a:lnTo>
                  <a:lnTo>
                    <a:pt x="128569" y="110294"/>
                  </a:lnTo>
                  <a:lnTo>
                    <a:pt x="122543" y="113856"/>
                  </a:lnTo>
                  <a:lnTo>
                    <a:pt x="115985" y="117500"/>
                  </a:lnTo>
                  <a:lnTo>
                    <a:pt x="110343" y="121200"/>
                  </a:lnTo>
                  <a:lnTo>
                    <a:pt x="105312" y="124935"/>
                  </a:lnTo>
                  <a:lnTo>
                    <a:pt x="100688" y="128696"/>
                  </a:lnTo>
                  <a:lnTo>
                    <a:pt x="96335" y="131204"/>
                  </a:lnTo>
                  <a:lnTo>
                    <a:pt x="92163" y="132875"/>
                  </a:lnTo>
                  <a:lnTo>
                    <a:pt x="88112" y="133989"/>
                  </a:lnTo>
                  <a:lnTo>
                    <a:pt x="84141" y="136003"/>
                  </a:lnTo>
                  <a:lnTo>
                    <a:pt x="80224" y="138615"/>
                  </a:lnTo>
                  <a:lnTo>
                    <a:pt x="76343" y="141626"/>
                  </a:lnTo>
                  <a:lnTo>
                    <a:pt x="75025" y="143633"/>
                  </a:lnTo>
                  <a:lnTo>
                    <a:pt x="75417" y="144971"/>
                  </a:lnTo>
                  <a:lnTo>
                    <a:pt x="76948" y="145864"/>
                  </a:lnTo>
                  <a:lnTo>
                    <a:pt x="82035" y="150242"/>
                  </a:lnTo>
                  <a:lnTo>
                    <a:pt x="85170" y="153188"/>
                  </a:lnTo>
                  <a:lnTo>
                    <a:pt x="89800" y="155151"/>
                  </a:lnTo>
                  <a:lnTo>
                    <a:pt x="95427" y="156460"/>
                  </a:lnTo>
                  <a:lnTo>
                    <a:pt x="101718" y="157333"/>
                  </a:lnTo>
                  <a:lnTo>
                    <a:pt x="108452" y="159185"/>
                  </a:lnTo>
                  <a:lnTo>
                    <a:pt x="115481" y="161690"/>
                  </a:lnTo>
                  <a:lnTo>
                    <a:pt x="122707" y="164629"/>
                  </a:lnTo>
                  <a:lnTo>
                    <a:pt x="133875" y="170399"/>
                  </a:lnTo>
                  <a:lnTo>
                    <a:pt x="163216" y="186970"/>
                  </a:lnTo>
                  <a:lnTo>
                    <a:pt x="177391" y="195453"/>
                  </a:lnTo>
                  <a:lnTo>
                    <a:pt x="203300" y="211651"/>
                  </a:lnTo>
                  <a:lnTo>
                    <a:pt x="213003" y="219527"/>
                  </a:lnTo>
                  <a:lnTo>
                    <a:pt x="220742" y="227318"/>
                  </a:lnTo>
                  <a:lnTo>
                    <a:pt x="227171" y="235051"/>
                  </a:lnTo>
                  <a:lnTo>
                    <a:pt x="231457" y="241477"/>
                  </a:lnTo>
                  <a:lnTo>
                    <a:pt x="234315" y="247031"/>
                  </a:lnTo>
                  <a:lnTo>
                    <a:pt x="236220" y="252004"/>
                  </a:lnTo>
                  <a:lnTo>
                    <a:pt x="238336" y="260915"/>
                  </a:lnTo>
                  <a:lnTo>
                    <a:pt x="239277" y="269110"/>
                  </a:lnTo>
                  <a:lnTo>
                    <a:pt x="239695" y="276984"/>
                  </a:lnTo>
                  <a:lnTo>
                    <a:pt x="237267" y="280863"/>
                  </a:lnTo>
                  <a:lnTo>
                    <a:pt x="233108" y="284717"/>
                  </a:lnTo>
                  <a:lnTo>
                    <a:pt x="227795" y="288558"/>
                  </a:lnTo>
                  <a:lnTo>
                    <a:pt x="221713" y="291118"/>
                  </a:lnTo>
                  <a:lnTo>
                    <a:pt x="215119" y="292825"/>
                  </a:lnTo>
                  <a:lnTo>
                    <a:pt x="208182" y="293963"/>
                  </a:lnTo>
                  <a:lnTo>
                    <a:pt x="201018" y="294721"/>
                  </a:lnTo>
                  <a:lnTo>
                    <a:pt x="193702" y="295227"/>
                  </a:lnTo>
                  <a:lnTo>
                    <a:pt x="186284" y="295565"/>
                  </a:lnTo>
                  <a:lnTo>
                    <a:pt x="171269" y="295939"/>
                  </a:lnTo>
                  <a:lnTo>
                    <a:pt x="84287" y="296233"/>
                  </a:lnTo>
                  <a:lnTo>
                    <a:pt x="75241" y="294965"/>
                  </a:lnTo>
                  <a:lnTo>
                    <a:pt x="65401" y="292849"/>
                  </a:lnTo>
                  <a:lnTo>
                    <a:pt x="55030" y="290169"/>
                  </a:lnTo>
                  <a:lnTo>
                    <a:pt x="46847" y="288382"/>
                  </a:lnTo>
                  <a:lnTo>
                    <a:pt x="40121" y="287191"/>
                  </a:lnTo>
                  <a:lnTo>
                    <a:pt x="22860" y="28480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1"/>
            <p:cNvSpPr/>
            <p:nvPr/>
          </p:nvSpPr>
          <p:spPr>
            <a:xfrm>
              <a:off x="1154430" y="5955029"/>
              <a:ext cx="205741" cy="22861"/>
            </a:xfrm>
            <a:custGeom>
              <a:avLst/>
              <a:gdLst/>
              <a:ahLst/>
              <a:cxnLst/>
              <a:rect l="0" t="0" r="0" b="0"/>
              <a:pathLst>
                <a:path w="205741" h="22861">
                  <a:moveTo>
                    <a:pt x="0" y="0"/>
                  </a:moveTo>
                  <a:lnTo>
                    <a:pt x="64695" y="0"/>
                  </a:lnTo>
                  <a:lnTo>
                    <a:pt x="74880" y="1271"/>
                  </a:lnTo>
                  <a:lnTo>
                    <a:pt x="86750" y="3387"/>
                  </a:lnTo>
                  <a:lnTo>
                    <a:pt x="99743" y="6068"/>
                  </a:lnTo>
                  <a:lnTo>
                    <a:pt x="114755" y="7856"/>
                  </a:lnTo>
                  <a:lnTo>
                    <a:pt x="131113" y="9047"/>
                  </a:lnTo>
                  <a:lnTo>
                    <a:pt x="170928" y="10724"/>
                  </a:lnTo>
                  <a:lnTo>
                    <a:pt x="178722" y="10959"/>
                  </a:lnTo>
                  <a:lnTo>
                    <a:pt x="185188" y="12387"/>
                  </a:lnTo>
                  <a:lnTo>
                    <a:pt x="190768" y="14608"/>
                  </a:lnTo>
                  <a:lnTo>
                    <a:pt x="205740" y="22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2"/>
            <p:cNvSpPr/>
            <p:nvPr/>
          </p:nvSpPr>
          <p:spPr>
            <a:xfrm>
              <a:off x="1120140" y="6046469"/>
              <a:ext cx="228601" cy="11432"/>
            </a:xfrm>
            <a:custGeom>
              <a:avLst/>
              <a:gdLst/>
              <a:ahLst/>
              <a:cxnLst/>
              <a:rect l="0" t="0" r="0" b="0"/>
              <a:pathLst>
                <a:path w="228601" h="11432">
                  <a:moveTo>
                    <a:pt x="0" y="0"/>
                  </a:moveTo>
                  <a:lnTo>
                    <a:pt x="75771" y="0"/>
                  </a:lnTo>
                  <a:lnTo>
                    <a:pt x="98774" y="1271"/>
                  </a:lnTo>
                  <a:lnTo>
                    <a:pt x="228600" y="1143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3"/>
            <p:cNvSpPr/>
            <p:nvPr/>
          </p:nvSpPr>
          <p:spPr>
            <a:xfrm>
              <a:off x="1428945" y="5857190"/>
              <a:ext cx="376996" cy="360730"/>
            </a:xfrm>
            <a:custGeom>
              <a:avLst/>
              <a:gdLst/>
              <a:ahLst/>
              <a:cxnLst/>
              <a:rect l="0" t="0" r="0" b="0"/>
              <a:pathLst>
                <a:path w="376996" h="360730">
                  <a:moveTo>
                    <a:pt x="68385" y="29260"/>
                  </a:moveTo>
                  <a:lnTo>
                    <a:pt x="80520" y="17124"/>
                  </a:lnTo>
                  <a:lnTo>
                    <a:pt x="85365" y="13549"/>
                  </a:lnTo>
                  <a:lnTo>
                    <a:pt x="94135" y="9577"/>
                  </a:lnTo>
                  <a:lnTo>
                    <a:pt x="102266" y="7811"/>
                  </a:lnTo>
                  <a:lnTo>
                    <a:pt x="112653" y="5757"/>
                  </a:lnTo>
                  <a:lnTo>
                    <a:pt x="120757" y="3431"/>
                  </a:lnTo>
                  <a:lnTo>
                    <a:pt x="129969" y="610"/>
                  </a:lnTo>
                  <a:lnTo>
                    <a:pt x="138651" y="0"/>
                  </a:lnTo>
                  <a:lnTo>
                    <a:pt x="146979" y="863"/>
                  </a:lnTo>
                  <a:lnTo>
                    <a:pt x="155071" y="2708"/>
                  </a:lnTo>
                  <a:lnTo>
                    <a:pt x="161735" y="3939"/>
                  </a:lnTo>
                  <a:lnTo>
                    <a:pt x="172527" y="5306"/>
                  </a:lnTo>
                  <a:lnTo>
                    <a:pt x="178453" y="6941"/>
                  </a:lnTo>
                  <a:lnTo>
                    <a:pt x="184943" y="9300"/>
                  </a:lnTo>
                  <a:lnTo>
                    <a:pt x="191811" y="12143"/>
                  </a:lnTo>
                  <a:lnTo>
                    <a:pt x="202827" y="18689"/>
                  </a:lnTo>
                  <a:lnTo>
                    <a:pt x="211957" y="25831"/>
                  </a:lnTo>
                  <a:lnTo>
                    <a:pt x="220248" y="33239"/>
                  </a:lnTo>
                  <a:lnTo>
                    <a:pt x="228047" y="42073"/>
                  </a:lnTo>
                  <a:lnTo>
                    <a:pt x="250259" y="68821"/>
                  </a:lnTo>
                  <a:lnTo>
                    <a:pt x="258214" y="81033"/>
                  </a:lnTo>
                  <a:lnTo>
                    <a:pt x="263518" y="91715"/>
                  </a:lnTo>
                  <a:lnTo>
                    <a:pt x="267053" y="101377"/>
                  </a:lnTo>
                  <a:lnTo>
                    <a:pt x="270680" y="109088"/>
                  </a:lnTo>
                  <a:lnTo>
                    <a:pt x="274368" y="115498"/>
                  </a:lnTo>
                  <a:lnTo>
                    <a:pt x="278097" y="121042"/>
                  </a:lnTo>
                  <a:lnTo>
                    <a:pt x="280583" y="127278"/>
                  </a:lnTo>
                  <a:lnTo>
                    <a:pt x="282240" y="133975"/>
                  </a:lnTo>
                  <a:lnTo>
                    <a:pt x="283345" y="140979"/>
                  </a:lnTo>
                  <a:lnTo>
                    <a:pt x="284082" y="148189"/>
                  </a:lnTo>
                  <a:lnTo>
                    <a:pt x="284572" y="155536"/>
                  </a:lnTo>
                  <a:lnTo>
                    <a:pt x="284900" y="162974"/>
                  </a:lnTo>
                  <a:lnTo>
                    <a:pt x="283848" y="170473"/>
                  </a:lnTo>
                  <a:lnTo>
                    <a:pt x="281877" y="178011"/>
                  </a:lnTo>
                  <a:lnTo>
                    <a:pt x="279293" y="185577"/>
                  </a:lnTo>
                  <a:lnTo>
                    <a:pt x="275030" y="194431"/>
                  </a:lnTo>
                  <a:lnTo>
                    <a:pt x="269648" y="204144"/>
                  </a:lnTo>
                  <a:lnTo>
                    <a:pt x="263520" y="214429"/>
                  </a:lnTo>
                  <a:lnTo>
                    <a:pt x="256895" y="223826"/>
                  </a:lnTo>
                  <a:lnTo>
                    <a:pt x="249938" y="232630"/>
                  </a:lnTo>
                  <a:lnTo>
                    <a:pt x="242760" y="241040"/>
                  </a:lnTo>
                  <a:lnTo>
                    <a:pt x="234165" y="250457"/>
                  </a:lnTo>
                  <a:lnTo>
                    <a:pt x="214455" y="271080"/>
                  </a:lnTo>
                  <a:lnTo>
                    <a:pt x="203865" y="280643"/>
                  </a:lnTo>
                  <a:lnTo>
                    <a:pt x="192995" y="289558"/>
                  </a:lnTo>
                  <a:lnTo>
                    <a:pt x="181938" y="298042"/>
                  </a:lnTo>
                  <a:lnTo>
                    <a:pt x="172027" y="303698"/>
                  </a:lnTo>
                  <a:lnTo>
                    <a:pt x="162880" y="307468"/>
                  </a:lnTo>
                  <a:lnTo>
                    <a:pt x="154241" y="309982"/>
                  </a:lnTo>
                  <a:lnTo>
                    <a:pt x="145942" y="311658"/>
                  </a:lnTo>
                  <a:lnTo>
                    <a:pt x="137870" y="312775"/>
                  </a:lnTo>
                  <a:lnTo>
                    <a:pt x="129948" y="313520"/>
                  </a:lnTo>
                  <a:lnTo>
                    <a:pt x="122127" y="314017"/>
                  </a:lnTo>
                  <a:lnTo>
                    <a:pt x="106663" y="314568"/>
                  </a:lnTo>
                  <a:lnTo>
                    <a:pt x="77610" y="314879"/>
                  </a:lnTo>
                  <a:lnTo>
                    <a:pt x="66915" y="313653"/>
                  </a:lnTo>
                  <a:lnTo>
                    <a:pt x="55975" y="311564"/>
                  </a:lnTo>
                  <a:lnTo>
                    <a:pt x="29244" y="305157"/>
                  </a:lnTo>
                  <a:lnTo>
                    <a:pt x="22202" y="300893"/>
                  </a:lnTo>
                  <a:lnTo>
                    <a:pt x="11098" y="291353"/>
                  </a:lnTo>
                  <a:lnTo>
                    <a:pt x="7333" y="287809"/>
                  </a:lnTo>
                  <a:lnTo>
                    <a:pt x="4824" y="284176"/>
                  </a:lnTo>
                  <a:lnTo>
                    <a:pt x="2035" y="276753"/>
                  </a:lnTo>
                  <a:lnTo>
                    <a:pt x="796" y="269220"/>
                  </a:lnTo>
                  <a:lnTo>
                    <a:pt x="245" y="261638"/>
                  </a:lnTo>
                  <a:lnTo>
                    <a:pt x="0" y="254036"/>
                  </a:lnTo>
                  <a:lnTo>
                    <a:pt x="3278" y="243037"/>
                  </a:lnTo>
                  <a:lnTo>
                    <a:pt x="5930" y="236547"/>
                  </a:lnTo>
                  <a:lnTo>
                    <a:pt x="12264" y="225951"/>
                  </a:lnTo>
                  <a:lnTo>
                    <a:pt x="15731" y="221347"/>
                  </a:lnTo>
                  <a:lnTo>
                    <a:pt x="26356" y="212845"/>
                  </a:lnTo>
                  <a:lnTo>
                    <a:pt x="32746" y="208800"/>
                  </a:lnTo>
                  <a:lnTo>
                    <a:pt x="43232" y="200919"/>
                  </a:lnTo>
                  <a:lnTo>
                    <a:pt x="47806" y="197038"/>
                  </a:lnTo>
                  <a:lnTo>
                    <a:pt x="56275" y="192728"/>
                  </a:lnTo>
                  <a:lnTo>
                    <a:pt x="65543" y="190812"/>
                  </a:lnTo>
                  <a:lnTo>
                    <a:pt x="71570" y="190301"/>
                  </a:lnTo>
                  <a:lnTo>
                    <a:pt x="83770" y="189733"/>
                  </a:lnTo>
                  <a:lnTo>
                    <a:pt x="93426" y="189481"/>
                  </a:lnTo>
                  <a:lnTo>
                    <a:pt x="106002" y="189339"/>
                  </a:lnTo>
                  <a:lnTo>
                    <a:pt x="117277" y="192693"/>
                  </a:lnTo>
                  <a:lnTo>
                    <a:pt x="123839" y="195365"/>
                  </a:lnTo>
                  <a:lnTo>
                    <a:pt x="130754" y="198416"/>
                  </a:lnTo>
                  <a:lnTo>
                    <a:pt x="145211" y="205194"/>
                  </a:lnTo>
                  <a:lnTo>
                    <a:pt x="167630" y="216149"/>
                  </a:lnTo>
                  <a:lnTo>
                    <a:pt x="176458" y="221163"/>
                  </a:lnTo>
                  <a:lnTo>
                    <a:pt x="186154" y="227045"/>
                  </a:lnTo>
                  <a:lnTo>
                    <a:pt x="196427" y="233506"/>
                  </a:lnTo>
                  <a:lnTo>
                    <a:pt x="210896" y="244164"/>
                  </a:lnTo>
                  <a:lnTo>
                    <a:pt x="247293" y="272939"/>
                  </a:lnTo>
                  <a:lnTo>
                    <a:pt x="262587" y="285693"/>
                  </a:lnTo>
                  <a:lnTo>
                    <a:pt x="275323" y="296735"/>
                  </a:lnTo>
                  <a:lnTo>
                    <a:pt x="286353" y="306636"/>
                  </a:lnTo>
                  <a:lnTo>
                    <a:pt x="296247" y="314508"/>
                  </a:lnTo>
                  <a:lnTo>
                    <a:pt x="305383" y="321025"/>
                  </a:lnTo>
                  <a:lnTo>
                    <a:pt x="314014" y="326639"/>
                  </a:lnTo>
                  <a:lnTo>
                    <a:pt x="321037" y="331653"/>
                  </a:lnTo>
                  <a:lnTo>
                    <a:pt x="332228" y="340609"/>
                  </a:lnTo>
                  <a:lnTo>
                    <a:pt x="341435" y="345437"/>
                  </a:lnTo>
                  <a:lnTo>
                    <a:pt x="351030" y="348853"/>
                  </a:lnTo>
                  <a:lnTo>
                    <a:pt x="357145" y="351541"/>
                  </a:lnTo>
                  <a:lnTo>
                    <a:pt x="376995" y="3607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4"/>
            <p:cNvSpPr/>
            <p:nvPr/>
          </p:nvSpPr>
          <p:spPr>
            <a:xfrm>
              <a:off x="1771650" y="5897879"/>
              <a:ext cx="246418" cy="400051"/>
            </a:xfrm>
            <a:custGeom>
              <a:avLst/>
              <a:gdLst/>
              <a:ahLst/>
              <a:cxnLst/>
              <a:rect l="0" t="0" r="0" b="0"/>
              <a:pathLst>
                <a:path w="246418" h="400051">
                  <a:moveTo>
                    <a:pt x="0" y="0"/>
                  </a:moveTo>
                  <a:lnTo>
                    <a:pt x="18203" y="6068"/>
                  </a:lnTo>
                  <a:lnTo>
                    <a:pt x="31185" y="7856"/>
                  </a:lnTo>
                  <a:lnTo>
                    <a:pt x="47460" y="9047"/>
                  </a:lnTo>
                  <a:lnTo>
                    <a:pt x="65930" y="9842"/>
                  </a:lnTo>
                  <a:lnTo>
                    <a:pt x="89673" y="11641"/>
                  </a:lnTo>
                  <a:lnTo>
                    <a:pt x="146535" y="17027"/>
                  </a:lnTo>
                  <a:lnTo>
                    <a:pt x="168810" y="20242"/>
                  </a:lnTo>
                  <a:lnTo>
                    <a:pt x="186200" y="23655"/>
                  </a:lnTo>
                  <a:lnTo>
                    <a:pt x="200333" y="27200"/>
                  </a:lnTo>
                  <a:lnTo>
                    <a:pt x="212295" y="29563"/>
                  </a:lnTo>
                  <a:lnTo>
                    <a:pt x="222810" y="31139"/>
                  </a:lnTo>
                  <a:lnTo>
                    <a:pt x="232360" y="32190"/>
                  </a:lnTo>
                  <a:lnTo>
                    <a:pt x="238726" y="35430"/>
                  </a:lnTo>
                  <a:lnTo>
                    <a:pt x="242971" y="40130"/>
                  </a:lnTo>
                  <a:lnTo>
                    <a:pt x="245800" y="45803"/>
                  </a:lnTo>
                  <a:lnTo>
                    <a:pt x="246417" y="50855"/>
                  </a:lnTo>
                  <a:lnTo>
                    <a:pt x="245558" y="55494"/>
                  </a:lnTo>
                  <a:lnTo>
                    <a:pt x="243715" y="59856"/>
                  </a:lnTo>
                  <a:lnTo>
                    <a:pt x="241668" y="71476"/>
                  </a:lnTo>
                  <a:lnTo>
                    <a:pt x="241122" y="78131"/>
                  </a:lnTo>
                  <a:lnTo>
                    <a:pt x="238218" y="88918"/>
                  </a:lnTo>
                  <a:lnTo>
                    <a:pt x="233742" y="102459"/>
                  </a:lnTo>
                  <a:lnTo>
                    <a:pt x="228218" y="117836"/>
                  </a:lnTo>
                  <a:lnTo>
                    <a:pt x="221995" y="130628"/>
                  </a:lnTo>
                  <a:lnTo>
                    <a:pt x="215307" y="141695"/>
                  </a:lnTo>
                  <a:lnTo>
                    <a:pt x="208308" y="151614"/>
                  </a:lnTo>
                  <a:lnTo>
                    <a:pt x="202372" y="160766"/>
                  </a:lnTo>
                  <a:lnTo>
                    <a:pt x="197144" y="169408"/>
                  </a:lnTo>
                  <a:lnTo>
                    <a:pt x="192389" y="177709"/>
                  </a:lnTo>
                  <a:lnTo>
                    <a:pt x="185410" y="188323"/>
                  </a:lnTo>
                  <a:lnTo>
                    <a:pt x="167494" y="213663"/>
                  </a:lnTo>
                  <a:lnTo>
                    <a:pt x="159922" y="224992"/>
                  </a:lnTo>
                  <a:lnTo>
                    <a:pt x="153605" y="235085"/>
                  </a:lnTo>
                  <a:lnTo>
                    <a:pt x="148123" y="244354"/>
                  </a:lnTo>
                  <a:lnTo>
                    <a:pt x="128486" y="281745"/>
                  </a:lnTo>
                  <a:lnTo>
                    <a:pt x="116137" y="305941"/>
                  </a:lnTo>
                  <a:lnTo>
                    <a:pt x="106634" y="323340"/>
                  </a:lnTo>
                  <a:lnTo>
                    <a:pt x="99030" y="336210"/>
                  </a:lnTo>
                  <a:lnTo>
                    <a:pt x="92690" y="346061"/>
                  </a:lnTo>
                  <a:lnTo>
                    <a:pt x="88463" y="353897"/>
                  </a:lnTo>
                  <a:lnTo>
                    <a:pt x="83766" y="365991"/>
                  </a:lnTo>
                  <a:lnTo>
                    <a:pt x="81679" y="375600"/>
                  </a:lnTo>
                  <a:lnTo>
                    <a:pt x="80752" y="384103"/>
                  </a:lnTo>
                  <a:lnTo>
                    <a:pt x="80504" y="388150"/>
                  </a:lnTo>
                  <a:lnTo>
                    <a:pt x="80010" y="4000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5"/>
            <p:cNvSpPr/>
            <p:nvPr/>
          </p:nvSpPr>
          <p:spPr>
            <a:xfrm>
              <a:off x="2023979" y="6012179"/>
              <a:ext cx="215629" cy="274261"/>
            </a:xfrm>
            <a:custGeom>
              <a:avLst/>
              <a:gdLst/>
              <a:ahLst/>
              <a:cxnLst/>
              <a:rect l="0" t="0" r="0" b="0"/>
              <a:pathLst>
                <a:path w="215629" h="274261">
                  <a:moveTo>
                    <a:pt x="90571" y="22860"/>
                  </a:moveTo>
                  <a:lnTo>
                    <a:pt x="96638" y="22860"/>
                  </a:lnTo>
                  <a:lnTo>
                    <a:pt x="97156" y="24131"/>
                  </a:lnTo>
                  <a:lnTo>
                    <a:pt x="96231" y="26247"/>
                  </a:lnTo>
                  <a:lnTo>
                    <a:pt x="91689" y="32702"/>
                  </a:lnTo>
                  <a:lnTo>
                    <a:pt x="64686" y="77062"/>
                  </a:lnTo>
                  <a:lnTo>
                    <a:pt x="41273" y="113427"/>
                  </a:lnTo>
                  <a:lnTo>
                    <a:pt x="25904" y="136772"/>
                  </a:lnTo>
                  <a:lnTo>
                    <a:pt x="19520" y="147062"/>
                  </a:lnTo>
                  <a:lnTo>
                    <a:pt x="13993" y="156461"/>
                  </a:lnTo>
                  <a:lnTo>
                    <a:pt x="9039" y="165268"/>
                  </a:lnTo>
                  <a:lnTo>
                    <a:pt x="5736" y="173679"/>
                  </a:lnTo>
                  <a:lnTo>
                    <a:pt x="3534" y="181826"/>
                  </a:lnTo>
                  <a:lnTo>
                    <a:pt x="2066" y="189797"/>
                  </a:lnTo>
                  <a:lnTo>
                    <a:pt x="1088" y="196381"/>
                  </a:lnTo>
                  <a:lnTo>
                    <a:pt x="435" y="202042"/>
                  </a:lnTo>
                  <a:lnTo>
                    <a:pt x="0" y="207085"/>
                  </a:lnTo>
                  <a:lnTo>
                    <a:pt x="980" y="212987"/>
                  </a:lnTo>
                  <a:lnTo>
                    <a:pt x="2904" y="219461"/>
                  </a:lnTo>
                  <a:lnTo>
                    <a:pt x="5456" y="226318"/>
                  </a:lnTo>
                  <a:lnTo>
                    <a:pt x="8428" y="232158"/>
                  </a:lnTo>
                  <a:lnTo>
                    <a:pt x="11679" y="237323"/>
                  </a:lnTo>
                  <a:lnTo>
                    <a:pt x="15116" y="242035"/>
                  </a:lnTo>
                  <a:lnTo>
                    <a:pt x="19947" y="246447"/>
                  </a:lnTo>
                  <a:lnTo>
                    <a:pt x="25709" y="250658"/>
                  </a:lnTo>
                  <a:lnTo>
                    <a:pt x="32089" y="254736"/>
                  </a:lnTo>
                  <a:lnTo>
                    <a:pt x="37613" y="258724"/>
                  </a:lnTo>
                  <a:lnTo>
                    <a:pt x="42565" y="262653"/>
                  </a:lnTo>
                  <a:lnTo>
                    <a:pt x="47137" y="266542"/>
                  </a:lnTo>
                  <a:lnTo>
                    <a:pt x="52725" y="269135"/>
                  </a:lnTo>
                  <a:lnTo>
                    <a:pt x="58990" y="270864"/>
                  </a:lnTo>
                  <a:lnTo>
                    <a:pt x="65707" y="272015"/>
                  </a:lnTo>
                  <a:lnTo>
                    <a:pt x="71455" y="272784"/>
                  </a:lnTo>
                  <a:lnTo>
                    <a:pt x="76557" y="273296"/>
                  </a:lnTo>
                  <a:lnTo>
                    <a:pt x="81228" y="273637"/>
                  </a:lnTo>
                  <a:lnTo>
                    <a:pt x="86882" y="273865"/>
                  </a:lnTo>
                  <a:lnTo>
                    <a:pt x="99938" y="274118"/>
                  </a:lnTo>
                  <a:lnTo>
                    <a:pt x="121568" y="274260"/>
                  </a:lnTo>
                  <a:lnTo>
                    <a:pt x="127746" y="273010"/>
                  </a:lnTo>
                  <a:lnTo>
                    <a:pt x="133134" y="270907"/>
                  </a:lnTo>
                  <a:lnTo>
                    <a:pt x="137996" y="268235"/>
                  </a:lnTo>
                  <a:lnTo>
                    <a:pt x="156975" y="258406"/>
                  </a:lnTo>
                  <a:lnTo>
                    <a:pt x="162780" y="253551"/>
                  </a:lnTo>
                  <a:lnTo>
                    <a:pt x="167920" y="247774"/>
                  </a:lnTo>
                  <a:lnTo>
                    <a:pt x="172617" y="241382"/>
                  </a:lnTo>
                  <a:lnTo>
                    <a:pt x="177018" y="235852"/>
                  </a:lnTo>
                  <a:lnTo>
                    <a:pt x="181222" y="230895"/>
                  </a:lnTo>
                  <a:lnTo>
                    <a:pt x="185295" y="226320"/>
                  </a:lnTo>
                  <a:lnTo>
                    <a:pt x="189280" y="220730"/>
                  </a:lnTo>
                  <a:lnTo>
                    <a:pt x="193207" y="214464"/>
                  </a:lnTo>
                  <a:lnTo>
                    <a:pt x="197095" y="207746"/>
                  </a:lnTo>
                  <a:lnTo>
                    <a:pt x="200957" y="198187"/>
                  </a:lnTo>
                  <a:lnTo>
                    <a:pt x="204802" y="186735"/>
                  </a:lnTo>
                  <a:lnTo>
                    <a:pt x="208634" y="174020"/>
                  </a:lnTo>
                  <a:lnTo>
                    <a:pt x="211190" y="163003"/>
                  </a:lnTo>
                  <a:lnTo>
                    <a:pt x="212893" y="153119"/>
                  </a:lnTo>
                  <a:lnTo>
                    <a:pt x="214029" y="143989"/>
                  </a:lnTo>
                  <a:lnTo>
                    <a:pt x="214786" y="135363"/>
                  </a:lnTo>
                  <a:lnTo>
                    <a:pt x="215291" y="127073"/>
                  </a:lnTo>
                  <a:lnTo>
                    <a:pt x="215628" y="119005"/>
                  </a:lnTo>
                  <a:lnTo>
                    <a:pt x="214582" y="109817"/>
                  </a:lnTo>
                  <a:lnTo>
                    <a:pt x="212615" y="99882"/>
                  </a:lnTo>
                  <a:lnTo>
                    <a:pt x="210033" y="89448"/>
                  </a:lnTo>
                  <a:lnTo>
                    <a:pt x="205772" y="79952"/>
                  </a:lnTo>
                  <a:lnTo>
                    <a:pt x="200392" y="71081"/>
                  </a:lnTo>
                  <a:lnTo>
                    <a:pt x="194265" y="62628"/>
                  </a:lnTo>
                  <a:lnTo>
                    <a:pt x="188910" y="55721"/>
                  </a:lnTo>
                  <a:lnTo>
                    <a:pt x="184070" y="49848"/>
                  </a:lnTo>
                  <a:lnTo>
                    <a:pt x="179574" y="44662"/>
                  </a:lnTo>
                  <a:lnTo>
                    <a:pt x="174036" y="38664"/>
                  </a:lnTo>
                  <a:lnTo>
                    <a:pt x="155377" y="19359"/>
                  </a:lnTo>
                  <a:lnTo>
                    <a:pt x="145620" y="9451"/>
                  </a:lnTo>
                  <a:lnTo>
                    <a:pt x="141240" y="6301"/>
                  </a:lnTo>
                  <a:lnTo>
                    <a:pt x="137050" y="4201"/>
                  </a:lnTo>
                  <a:lnTo>
                    <a:pt x="11343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6"/>
            <p:cNvSpPr/>
            <p:nvPr/>
          </p:nvSpPr>
          <p:spPr>
            <a:xfrm>
              <a:off x="2309625" y="6035039"/>
              <a:ext cx="101910" cy="125475"/>
            </a:xfrm>
            <a:custGeom>
              <a:avLst/>
              <a:gdLst/>
              <a:ahLst/>
              <a:cxnLst/>
              <a:rect l="0" t="0" r="0" b="0"/>
              <a:pathLst>
                <a:path w="101910" h="125475">
                  <a:moveTo>
                    <a:pt x="56385" y="0"/>
                  </a:moveTo>
                  <a:lnTo>
                    <a:pt x="21999" y="34386"/>
                  </a:lnTo>
                  <a:lnTo>
                    <a:pt x="16951" y="40704"/>
                  </a:lnTo>
                  <a:lnTo>
                    <a:pt x="12316" y="47456"/>
                  </a:lnTo>
                  <a:lnTo>
                    <a:pt x="7955" y="54497"/>
                  </a:lnTo>
                  <a:lnTo>
                    <a:pt x="5049" y="61732"/>
                  </a:lnTo>
                  <a:lnTo>
                    <a:pt x="3110" y="69094"/>
                  </a:lnTo>
                  <a:lnTo>
                    <a:pt x="1819" y="76543"/>
                  </a:lnTo>
                  <a:lnTo>
                    <a:pt x="957" y="84049"/>
                  </a:lnTo>
                  <a:lnTo>
                    <a:pt x="383" y="91592"/>
                  </a:lnTo>
                  <a:lnTo>
                    <a:pt x="0" y="99162"/>
                  </a:lnTo>
                  <a:lnTo>
                    <a:pt x="1015" y="105478"/>
                  </a:lnTo>
                  <a:lnTo>
                    <a:pt x="2961" y="110959"/>
                  </a:lnTo>
                  <a:lnTo>
                    <a:pt x="9143" y="122813"/>
                  </a:lnTo>
                  <a:lnTo>
                    <a:pt x="10920" y="123785"/>
                  </a:lnTo>
                  <a:lnTo>
                    <a:pt x="13375" y="124433"/>
                  </a:lnTo>
                  <a:lnTo>
                    <a:pt x="16282" y="124866"/>
                  </a:lnTo>
                  <a:lnTo>
                    <a:pt x="22029" y="125154"/>
                  </a:lnTo>
                  <a:lnTo>
                    <a:pt x="38576" y="125474"/>
                  </a:lnTo>
                  <a:lnTo>
                    <a:pt x="45782" y="124290"/>
                  </a:lnTo>
                  <a:lnTo>
                    <a:pt x="51856" y="122230"/>
                  </a:lnTo>
                  <a:lnTo>
                    <a:pt x="64662" y="115866"/>
                  </a:lnTo>
                  <a:lnTo>
                    <a:pt x="66983" y="114075"/>
                  </a:lnTo>
                  <a:lnTo>
                    <a:pt x="69800" y="111610"/>
                  </a:lnTo>
                  <a:lnTo>
                    <a:pt x="72948" y="108696"/>
                  </a:lnTo>
                  <a:lnTo>
                    <a:pt x="83447" y="98529"/>
                  </a:lnTo>
                  <a:lnTo>
                    <a:pt x="99881" y="82222"/>
                  </a:lnTo>
                  <a:lnTo>
                    <a:pt x="100622" y="80215"/>
                  </a:lnTo>
                  <a:lnTo>
                    <a:pt x="101116" y="77606"/>
                  </a:lnTo>
                  <a:lnTo>
                    <a:pt x="101446" y="74598"/>
                  </a:lnTo>
                  <a:lnTo>
                    <a:pt x="101665" y="70052"/>
                  </a:lnTo>
                  <a:lnTo>
                    <a:pt x="101909" y="58227"/>
                  </a:lnTo>
                  <a:lnTo>
                    <a:pt x="100704" y="52789"/>
                  </a:lnTo>
                  <a:lnTo>
                    <a:pt x="98631" y="47893"/>
                  </a:lnTo>
                  <a:lnTo>
                    <a:pt x="92246" y="36977"/>
                  </a:lnTo>
                  <a:lnTo>
                    <a:pt x="90452" y="34811"/>
                  </a:lnTo>
                  <a:lnTo>
                    <a:pt x="87986" y="32098"/>
                  </a:lnTo>
                  <a:lnTo>
                    <a:pt x="79245" y="2286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6334797" y="2355054"/>
            <a:ext cx="2486872" cy="2491266"/>
            <a:chOff x="6334797" y="2355054"/>
            <a:chExt cx="2486872" cy="2491266"/>
          </a:xfrm>
        </p:grpSpPr>
        <p:sp>
          <p:nvSpPr>
            <p:cNvPr id="65" name="SMARTPenAnnotation37"/>
            <p:cNvSpPr/>
            <p:nvPr/>
          </p:nvSpPr>
          <p:spPr>
            <a:xfrm>
              <a:off x="6607065" y="4115645"/>
              <a:ext cx="66958" cy="124801"/>
            </a:xfrm>
            <a:custGeom>
              <a:avLst/>
              <a:gdLst/>
              <a:ahLst/>
              <a:cxnLst/>
              <a:rect l="0" t="0" r="0" b="0"/>
              <a:pathLst>
                <a:path w="66958" h="124801">
                  <a:moveTo>
                    <a:pt x="10904" y="56305"/>
                  </a:moveTo>
                  <a:lnTo>
                    <a:pt x="20746" y="75987"/>
                  </a:lnTo>
                  <a:lnTo>
                    <a:pt x="22545" y="77046"/>
                  </a:lnTo>
                  <a:lnTo>
                    <a:pt x="25016" y="77752"/>
                  </a:lnTo>
                  <a:lnTo>
                    <a:pt x="32036" y="78885"/>
                  </a:lnTo>
                  <a:lnTo>
                    <a:pt x="33883" y="77709"/>
                  </a:lnTo>
                  <a:lnTo>
                    <a:pt x="36383" y="75654"/>
                  </a:lnTo>
                  <a:lnTo>
                    <a:pt x="43454" y="69299"/>
                  </a:lnTo>
                  <a:lnTo>
                    <a:pt x="50747" y="62131"/>
                  </a:lnTo>
                  <a:lnTo>
                    <a:pt x="52706" y="57648"/>
                  </a:lnTo>
                  <a:lnTo>
                    <a:pt x="54012" y="52120"/>
                  </a:lnTo>
                  <a:lnTo>
                    <a:pt x="54882" y="45895"/>
                  </a:lnTo>
                  <a:lnTo>
                    <a:pt x="55463" y="39205"/>
                  </a:lnTo>
                  <a:lnTo>
                    <a:pt x="55851" y="32205"/>
                  </a:lnTo>
                  <a:lnTo>
                    <a:pt x="56109" y="24998"/>
                  </a:lnTo>
                  <a:lnTo>
                    <a:pt x="55011" y="18923"/>
                  </a:lnTo>
                  <a:lnTo>
                    <a:pt x="53009" y="13604"/>
                  </a:lnTo>
                  <a:lnTo>
                    <a:pt x="46738" y="2009"/>
                  </a:lnTo>
                  <a:lnTo>
                    <a:pt x="44954" y="1057"/>
                  </a:lnTo>
                  <a:lnTo>
                    <a:pt x="42494" y="423"/>
                  </a:lnTo>
                  <a:lnTo>
                    <a:pt x="39584" y="0"/>
                  </a:lnTo>
                  <a:lnTo>
                    <a:pt x="36374" y="988"/>
                  </a:lnTo>
                  <a:lnTo>
                    <a:pt x="32964" y="2917"/>
                  </a:lnTo>
                  <a:lnTo>
                    <a:pt x="24434" y="9070"/>
                  </a:lnTo>
                  <a:lnTo>
                    <a:pt x="23734" y="10844"/>
                  </a:lnTo>
                  <a:lnTo>
                    <a:pt x="23268" y="13298"/>
                  </a:lnTo>
                  <a:lnTo>
                    <a:pt x="22957" y="16203"/>
                  </a:lnTo>
                  <a:lnTo>
                    <a:pt x="22611" y="36365"/>
                  </a:lnTo>
                  <a:lnTo>
                    <a:pt x="22519" y="50632"/>
                  </a:lnTo>
                  <a:lnTo>
                    <a:pt x="23727" y="61412"/>
                  </a:lnTo>
                  <a:lnTo>
                    <a:pt x="25803" y="69870"/>
                  </a:lnTo>
                  <a:lnTo>
                    <a:pt x="32192" y="86501"/>
                  </a:lnTo>
                  <a:lnTo>
                    <a:pt x="33987" y="87865"/>
                  </a:lnTo>
                  <a:lnTo>
                    <a:pt x="36452" y="88775"/>
                  </a:lnTo>
                  <a:lnTo>
                    <a:pt x="43468" y="90235"/>
                  </a:lnTo>
                  <a:lnTo>
                    <a:pt x="45313" y="89085"/>
                  </a:lnTo>
                  <a:lnTo>
                    <a:pt x="47814" y="87048"/>
                  </a:lnTo>
                  <a:lnTo>
                    <a:pt x="50751" y="84420"/>
                  </a:lnTo>
                  <a:lnTo>
                    <a:pt x="52709" y="81398"/>
                  </a:lnTo>
                  <a:lnTo>
                    <a:pt x="54014" y="78114"/>
                  </a:lnTo>
                  <a:lnTo>
                    <a:pt x="56109" y="69785"/>
                  </a:lnTo>
                  <a:lnTo>
                    <a:pt x="56280" y="67831"/>
                  </a:lnTo>
                  <a:lnTo>
                    <a:pt x="56396" y="65259"/>
                  </a:lnTo>
                  <a:lnTo>
                    <a:pt x="56522" y="59014"/>
                  </a:lnTo>
                  <a:lnTo>
                    <a:pt x="56621" y="35659"/>
                  </a:lnTo>
                  <a:lnTo>
                    <a:pt x="55352" y="33651"/>
                  </a:lnTo>
                  <a:lnTo>
                    <a:pt x="53236" y="31042"/>
                  </a:lnTo>
                  <a:lnTo>
                    <a:pt x="50556" y="28033"/>
                  </a:lnTo>
                  <a:lnTo>
                    <a:pt x="47499" y="26027"/>
                  </a:lnTo>
                  <a:lnTo>
                    <a:pt x="44191" y="24689"/>
                  </a:lnTo>
                  <a:lnTo>
                    <a:pt x="35824" y="22543"/>
                  </a:lnTo>
                  <a:lnTo>
                    <a:pt x="33868" y="22367"/>
                  </a:lnTo>
                  <a:lnTo>
                    <a:pt x="31294" y="22249"/>
                  </a:lnTo>
                  <a:lnTo>
                    <a:pt x="28307" y="22171"/>
                  </a:lnTo>
                  <a:lnTo>
                    <a:pt x="25046" y="23389"/>
                  </a:lnTo>
                  <a:lnTo>
                    <a:pt x="21603" y="25471"/>
                  </a:lnTo>
                  <a:lnTo>
                    <a:pt x="18036" y="28128"/>
                  </a:lnTo>
                  <a:lnTo>
                    <a:pt x="15659" y="31170"/>
                  </a:lnTo>
                  <a:lnTo>
                    <a:pt x="14075" y="34469"/>
                  </a:lnTo>
                  <a:lnTo>
                    <a:pt x="13017" y="37937"/>
                  </a:lnTo>
                  <a:lnTo>
                    <a:pt x="11043" y="42789"/>
                  </a:lnTo>
                  <a:lnTo>
                    <a:pt x="8457" y="48565"/>
                  </a:lnTo>
                  <a:lnTo>
                    <a:pt x="5463" y="54955"/>
                  </a:lnTo>
                  <a:lnTo>
                    <a:pt x="3467" y="60484"/>
                  </a:lnTo>
                  <a:lnTo>
                    <a:pt x="2136" y="65441"/>
                  </a:lnTo>
                  <a:lnTo>
                    <a:pt x="1248" y="70016"/>
                  </a:lnTo>
                  <a:lnTo>
                    <a:pt x="658" y="76875"/>
                  </a:lnTo>
                  <a:lnTo>
                    <a:pt x="264" y="85258"/>
                  </a:lnTo>
                  <a:lnTo>
                    <a:pt x="0" y="94657"/>
                  </a:lnTo>
                  <a:lnTo>
                    <a:pt x="1095" y="102193"/>
                  </a:lnTo>
                  <a:lnTo>
                    <a:pt x="3095" y="108487"/>
                  </a:lnTo>
                  <a:lnTo>
                    <a:pt x="9362" y="121645"/>
                  </a:lnTo>
                  <a:lnTo>
                    <a:pt x="11147" y="122725"/>
                  </a:lnTo>
                  <a:lnTo>
                    <a:pt x="13606" y="123445"/>
                  </a:lnTo>
                  <a:lnTo>
                    <a:pt x="16515" y="123925"/>
                  </a:lnTo>
                  <a:lnTo>
                    <a:pt x="19725" y="124245"/>
                  </a:lnTo>
                  <a:lnTo>
                    <a:pt x="23134" y="124458"/>
                  </a:lnTo>
                  <a:lnTo>
                    <a:pt x="31665" y="124800"/>
                  </a:lnTo>
                  <a:lnTo>
                    <a:pt x="33635" y="122288"/>
                  </a:lnTo>
                  <a:lnTo>
                    <a:pt x="36218" y="118074"/>
                  </a:lnTo>
                  <a:lnTo>
                    <a:pt x="39210" y="112724"/>
                  </a:lnTo>
                  <a:lnTo>
                    <a:pt x="43745" y="105348"/>
                  </a:lnTo>
                  <a:lnTo>
                    <a:pt x="55557" y="86991"/>
                  </a:lnTo>
                  <a:lnTo>
                    <a:pt x="59723" y="76763"/>
                  </a:lnTo>
                  <a:lnTo>
                    <a:pt x="62500" y="66133"/>
                  </a:lnTo>
                  <a:lnTo>
                    <a:pt x="64351" y="55237"/>
                  </a:lnTo>
                  <a:lnTo>
                    <a:pt x="65586" y="46702"/>
                  </a:lnTo>
                  <a:lnTo>
                    <a:pt x="66409" y="39743"/>
                  </a:lnTo>
                  <a:lnTo>
                    <a:pt x="66957" y="33834"/>
                  </a:lnTo>
                  <a:lnTo>
                    <a:pt x="66053" y="28624"/>
                  </a:lnTo>
                  <a:lnTo>
                    <a:pt x="64181" y="23881"/>
                  </a:lnTo>
                  <a:lnTo>
                    <a:pt x="61662" y="19449"/>
                  </a:lnTo>
                  <a:lnTo>
                    <a:pt x="58712" y="16494"/>
                  </a:lnTo>
                  <a:lnTo>
                    <a:pt x="55477" y="14524"/>
                  </a:lnTo>
                  <a:lnTo>
                    <a:pt x="47225" y="11363"/>
                  </a:lnTo>
                  <a:lnTo>
                    <a:pt x="45279" y="12373"/>
                  </a:lnTo>
                  <a:lnTo>
                    <a:pt x="42711" y="14317"/>
                  </a:lnTo>
                  <a:lnTo>
                    <a:pt x="35531" y="20494"/>
                  </a:lnTo>
                  <a:lnTo>
                    <a:pt x="31163" y="24725"/>
                  </a:lnTo>
                  <a:lnTo>
                    <a:pt x="28220" y="27632"/>
                  </a:lnTo>
                  <a:lnTo>
                    <a:pt x="26258" y="30839"/>
                  </a:lnTo>
                  <a:lnTo>
                    <a:pt x="24951" y="34248"/>
                  </a:lnTo>
                  <a:lnTo>
                    <a:pt x="24079" y="37790"/>
                  </a:lnTo>
                  <a:lnTo>
                    <a:pt x="23496" y="41421"/>
                  </a:lnTo>
                  <a:lnTo>
                    <a:pt x="23110" y="45113"/>
                  </a:lnTo>
                  <a:lnTo>
                    <a:pt x="22852" y="48843"/>
                  </a:lnTo>
                  <a:lnTo>
                    <a:pt x="21409" y="55140"/>
                  </a:lnTo>
                  <a:lnTo>
                    <a:pt x="19177" y="63149"/>
                  </a:lnTo>
                  <a:lnTo>
                    <a:pt x="16420" y="72297"/>
                  </a:lnTo>
                  <a:lnTo>
                    <a:pt x="14581" y="79666"/>
                  </a:lnTo>
                  <a:lnTo>
                    <a:pt x="13356" y="85849"/>
                  </a:lnTo>
                  <a:lnTo>
                    <a:pt x="12539" y="91241"/>
                  </a:lnTo>
                  <a:lnTo>
                    <a:pt x="13264" y="96105"/>
                  </a:lnTo>
                  <a:lnTo>
                    <a:pt x="15018" y="100618"/>
                  </a:lnTo>
                  <a:lnTo>
                    <a:pt x="20889" y="110919"/>
                  </a:lnTo>
                  <a:lnTo>
                    <a:pt x="22641" y="113034"/>
                  </a:lnTo>
                  <a:lnTo>
                    <a:pt x="25079" y="115714"/>
                  </a:lnTo>
                  <a:lnTo>
                    <a:pt x="27974" y="118771"/>
                  </a:lnTo>
                  <a:lnTo>
                    <a:pt x="31174" y="120809"/>
                  </a:lnTo>
                  <a:lnTo>
                    <a:pt x="34578" y="122168"/>
                  </a:lnTo>
                  <a:lnTo>
                    <a:pt x="38116" y="123073"/>
                  </a:lnTo>
                  <a:lnTo>
                    <a:pt x="40476" y="122407"/>
                  </a:lnTo>
                  <a:lnTo>
                    <a:pt x="42049" y="120693"/>
                  </a:lnTo>
                  <a:lnTo>
                    <a:pt x="43098" y="118280"/>
                  </a:lnTo>
                  <a:lnTo>
                    <a:pt x="45066" y="115402"/>
                  </a:lnTo>
                  <a:lnTo>
                    <a:pt x="47649" y="112213"/>
                  </a:lnTo>
                  <a:lnTo>
                    <a:pt x="50641" y="108816"/>
                  </a:lnTo>
                  <a:lnTo>
                    <a:pt x="52636" y="105283"/>
                  </a:lnTo>
                  <a:lnTo>
                    <a:pt x="53965" y="101656"/>
                  </a:lnTo>
                  <a:lnTo>
                    <a:pt x="54851" y="97969"/>
                  </a:lnTo>
                  <a:lnTo>
                    <a:pt x="55443" y="90431"/>
                  </a:lnTo>
                  <a:lnTo>
                    <a:pt x="55837" y="80325"/>
                  </a:lnTo>
                  <a:lnTo>
                    <a:pt x="56469" y="51877"/>
                  </a:lnTo>
                  <a:lnTo>
                    <a:pt x="55251" y="49543"/>
                  </a:lnTo>
                  <a:lnTo>
                    <a:pt x="53168" y="47987"/>
                  </a:lnTo>
                  <a:lnTo>
                    <a:pt x="50510" y="46950"/>
                  </a:lnTo>
                  <a:lnTo>
                    <a:pt x="47469" y="46258"/>
                  </a:lnTo>
                  <a:lnTo>
                    <a:pt x="44170" y="45797"/>
                  </a:lnTo>
                  <a:lnTo>
                    <a:pt x="35820" y="45056"/>
                  </a:lnTo>
                  <a:lnTo>
                    <a:pt x="33865" y="46266"/>
                  </a:lnTo>
                  <a:lnTo>
                    <a:pt x="31291" y="48342"/>
                  </a:lnTo>
                  <a:lnTo>
                    <a:pt x="28305" y="50996"/>
                  </a:lnTo>
                  <a:lnTo>
                    <a:pt x="26315" y="54036"/>
                  </a:lnTo>
                  <a:lnTo>
                    <a:pt x="24989" y="57332"/>
                  </a:lnTo>
                  <a:lnTo>
                    <a:pt x="24103" y="60800"/>
                  </a:lnTo>
                  <a:lnTo>
                    <a:pt x="23514" y="64381"/>
                  </a:lnTo>
                  <a:lnTo>
                    <a:pt x="23120" y="68039"/>
                  </a:lnTo>
                  <a:lnTo>
                    <a:pt x="22858" y="71747"/>
                  </a:lnTo>
                  <a:lnTo>
                    <a:pt x="21414" y="75490"/>
                  </a:lnTo>
                  <a:lnTo>
                    <a:pt x="19181" y="79255"/>
                  </a:lnTo>
                  <a:lnTo>
                    <a:pt x="16422" y="83035"/>
                  </a:lnTo>
                  <a:lnTo>
                    <a:pt x="14583" y="86824"/>
                  </a:lnTo>
                  <a:lnTo>
                    <a:pt x="13357" y="90621"/>
                  </a:lnTo>
                  <a:lnTo>
                    <a:pt x="12539" y="94422"/>
                  </a:lnTo>
                  <a:lnTo>
                    <a:pt x="11994" y="98226"/>
                  </a:lnTo>
                  <a:lnTo>
                    <a:pt x="11631" y="102032"/>
                  </a:lnTo>
                  <a:lnTo>
                    <a:pt x="11389" y="105840"/>
                  </a:lnTo>
                  <a:lnTo>
                    <a:pt x="12498" y="108378"/>
                  </a:lnTo>
                  <a:lnTo>
                    <a:pt x="14506" y="110070"/>
                  </a:lnTo>
                  <a:lnTo>
                    <a:pt x="22335" y="11345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8"/>
            <p:cNvSpPr/>
            <p:nvPr/>
          </p:nvSpPr>
          <p:spPr>
            <a:xfrm>
              <a:off x="6606540" y="2788919"/>
              <a:ext cx="937261" cy="1428752"/>
            </a:xfrm>
            <a:custGeom>
              <a:avLst/>
              <a:gdLst/>
              <a:ahLst/>
              <a:cxnLst/>
              <a:rect l="0" t="0" r="0" b="0"/>
              <a:pathLst>
                <a:path w="937261" h="1428752">
                  <a:moveTo>
                    <a:pt x="0" y="1428751"/>
                  </a:moveTo>
                  <a:lnTo>
                    <a:pt x="7855" y="1411770"/>
                  </a:lnTo>
                  <a:lnTo>
                    <a:pt x="9841" y="1403000"/>
                  </a:lnTo>
                  <a:lnTo>
                    <a:pt x="11640" y="1400154"/>
                  </a:lnTo>
                  <a:lnTo>
                    <a:pt x="14110" y="1398256"/>
                  </a:lnTo>
                  <a:lnTo>
                    <a:pt x="17027" y="1396991"/>
                  </a:lnTo>
                  <a:lnTo>
                    <a:pt x="18971" y="1394877"/>
                  </a:lnTo>
                  <a:lnTo>
                    <a:pt x="20267" y="1392198"/>
                  </a:lnTo>
                  <a:lnTo>
                    <a:pt x="21132" y="1389143"/>
                  </a:lnTo>
                  <a:lnTo>
                    <a:pt x="25479" y="1382360"/>
                  </a:lnTo>
                  <a:lnTo>
                    <a:pt x="28416" y="1378773"/>
                  </a:lnTo>
                  <a:lnTo>
                    <a:pt x="30374" y="1375113"/>
                  </a:lnTo>
                  <a:lnTo>
                    <a:pt x="34399" y="1363892"/>
                  </a:lnTo>
                  <a:lnTo>
                    <a:pt x="43978" y="1350986"/>
                  </a:lnTo>
                  <a:lnTo>
                    <a:pt x="51271" y="1343338"/>
                  </a:lnTo>
                  <a:lnTo>
                    <a:pt x="53231" y="1340059"/>
                  </a:lnTo>
                  <a:lnTo>
                    <a:pt x="57258" y="1329376"/>
                  </a:lnTo>
                  <a:lnTo>
                    <a:pt x="85042" y="1286328"/>
                  </a:lnTo>
                  <a:lnTo>
                    <a:pt x="107372" y="1243940"/>
                  </a:lnTo>
                  <a:lnTo>
                    <a:pt x="111221" y="1235276"/>
                  </a:lnTo>
                  <a:lnTo>
                    <a:pt x="112247" y="1231187"/>
                  </a:lnTo>
                  <a:lnTo>
                    <a:pt x="116774" y="1223258"/>
                  </a:lnTo>
                  <a:lnTo>
                    <a:pt x="126462" y="1208267"/>
                  </a:lnTo>
                  <a:lnTo>
                    <a:pt x="191807" y="1089158"/>
                  </a:lnTo>
                  <a:lnTo>
                    <a:pt x="219815" y="1046473"/>
                  </a:lnTo>
                  <a:lnTo>
                    <a:pt x="246175" y="1007719"/>
                  </a:lnTo>
                  <a:lnTo>
                    <a:pt x="283399" y="947266"/>
                  </a:lnTo>
                  <a:lnTo>
                    <a:pt x="311878" y="905736"/>
                  </a:lnTo>
                  <a:lnTo>
                    <a:pt x="335825" y="865408"/>
                  </a:lnTo>
                  <a:lnTo>
                    <a:pt x="359651" y="827856"/>
                  </a:lnTo>
                  <a:lnTo>
                    <a:pt x="385905" y="787036"/>
                  </a:lnTo>
                  <a:lnTo>
                    <a:pt x="410273" y="747727"/>
                  </a:lnTo>
                  <a:lnTo>
                    <a:pt x="430417" y="722637"/>
                  </a:lnTo>
                  <a:lnTo>
                    <a:pt x="446566" y="705982"/>
                  </a:lnTo>
                  <a:lnTo>
                    <a:pt x="469148" y="673436"/>
                  </a:lnTo>
                  <a:lnTo>
                    <a:pt x="501880" y="624425"/>
                  </a:lnTo>
                  <a:lnTo>
                    <a:pt x="526741" y="581114"/>
                  </a:lnTo>
                  <a:lnTo>
                    <a:pt x="540176" y="560238"/>
                  </a:lnTo>
                  <a:lnTo>
                    <a:pt x="564335" y="533873"/>
                  </a:lnTo>
                  <a:lnTo>
                    <a:pt x="588382" y="507811"/>
                  </a:lnTo>
                  <a:lnTo>
                    <a:pt x="600068" y="488142"/>
                  </a:lnTo>
                  <a:lnTo>
                    <a:pt x="605364" y="473706"/>
                  </a:lnTo>
                  <a:lnTo>
                    <a:pt x="628048" y="443904"/>
                  </a:lnTo>
                  <a:lnTo>
                    <a:pt x="652601" y="409658"/>
                  </a:lnTo>
                  <a:lnTo>
                    <a:pt x="678559" y="366555"/>
                  </a:lnTo>
                  <a:lnTo>
                    <a:pt x="706655" y="321995"/>
                  </a:lnTo>
                  <a:lnTo>
                    <a:pt x="739800" y="275581"/>
                  </a:lnTo>
                  <a:lnTo>
                    <a:pt x="762936" y="235421"/>
                  </a:lnTo>
                  <a:lnTo>
                    <a:pt x="792778" y="198313"/>
                  </a:lnTo>
                  <a:lnTo>
                    <a:pt x="816915" y="165863"/>
                  </a:lnTo>
                  <a:lnTo>
                    <a:pt x="822439" y="153003"/>
                  </a:lnTo>
                  <a:lnTo>
                    <a:pt x="834443" y="137449"/>
                  </a:lnTo>
                  <a:lnTo>
                    <a:pt x="839917" y="131785"/>
                  </a:lnTo>
                  <a:lnTo>
                    <a:pt x="841884" y="128497"/>
                  </a:lnTo>
                  <a:lnTo>
                    <a:pt x="845302" y="116421"/>
                  </a:lnTo>
                  <a:lnTo>
                    <a:pt x="861428" y="97739"/>
                  </a:lnTo>
                  <a:lnTo>
                    <a:pt x="865456" y="88737"/>
                  </a:lnTo>
                  <a:lnTo>
                    <a:pt x="867724" y="76528"/>
                  </a:lnTo>
                  <a:lnTo>
                    <a:pt x="869313" y="73879"/>
                  </a:lnTo>
                  <a:lnTo>
                    <a:pt x="871642" y="72113"/>
                  </a:lnTo>
                  <a:lnTo>
                    <a:pt x="878437" y="69278"/>
                  </a:lnTo>
                  <a:lnTo>
                    <a:pt x="889803" y="58800"/>
                  </a:lnTo>
                  <a:lnTo>
                    <a:pt x="890383" y="56981"/>
                  </a:lnTo>
                  <a:lnTo>
                    <a:pt x="891025" y="51572"/>
                  </a:lnTo>
                  <a:lnTo>
                    <a:pt x="892467" y="48351"/>
                  </a:lnTo>
                  <a:lnTo>
                    <a:pt x="901335" y="36393"/>
                  </a:lnTo>
                  <a:lnTo>
                    <a:pt x="908554" y="28846"/>
                  </a:lnTo>
                  <a:lnTo>
                    <a:pt x="910501" y="25580"/>
                  </a:lnTo>
                  <a:lnTo>
                    <a:pt x="912667" y="18566"/>
                  </a:lnTo>
                  <a:lnTo>
                    <a:pt x="914514" y="16188"/>
                  </a:lnTo>
                  <a:lnTo>
                    <a:pt x="917017" y="14602"/>
                  </a:lnTo>
                  <a:lnTo>
                    <a:pt x="924089" y="12057"/>
                  </a:lnTo>
                  <a:lnTo>
                    <a:pt x="924669" y="10578"/>
                  </a:lnTo>
                  <a:lnTo>
                    <a:pt x="925314" y="5548"/>
                  </a:lnTo>
                  <a:lnTo>
                    <a:pt x="926755" y="3699"/>
                  </a:lnTo>
                  <a:lnTo>
                    <a:pt x="928987" y="2466"/>
                  </a:lnTo>
                  <a:lnTo>
                    <a:pt x="93726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9"/>
            <p:cNvSpPr/>
            <p:nvPr/>
          </p:nvSpPr>
          <p:spPr>
            <a:xfrm>
              <a:off x="6583680" y="4217670"/>
              <a:ext cx="1748790" cy="365760"/>
            </a:xfrm>
            <a:custGeom>
              <a:avLst/>
              <a:gdLst/>
              <a:ahLst/>
              <a:cxnLst/>
              <a:rect l="0" t="0" r="0" b="0"/>
              <a:pathLst>
                <a:path w="1748790" h="365760">
                  <a:moveTo>
                    <a:pt x="0" y="0"/>
                  </a:moveTo>
                  <a:lnTo>
                    <a:pt x="16980" y="7855"/>
                  </a:lnTo>
                  <a:lnTo>
                    <a:pt x="31759" y="10959"/>
                  </a:lnTo>
                  <a:lnTo>
                    <a:pt x="45455" y="20462"/>
                  </a:lnTo>
                  <a:lnTo>
                    <a:pt x="78828" y="34568"/>
                  </a:lnTo>
                  <a:lnTo>
                    <a:pt x="93455" y="40763"/>
                  </a:lnTo>
                  <a:lnTo>
                    <a:pt x="108829" y="44251"/>
                  </a:lnTo>
                  <a:lnTo>
                    <a:pt x="117372" y="45067"/>
                  </a:lnTo>
                  <a:lnTo>
                    <a:pt x="121428" y="46554"/>
                  </a:lnTo>
                  <a:lnTo>
                    <a:pt x="133204" y="53446"/>
                  </a:lnTo>
                  <a:lnTo>
                    <a:pt x="168881" y="63191"/>
                  </a:lnTo>
                  <a:lnTo>
                    <a:pt x="203328" y="72535"/>
                  </a:lnTo>
                  <a:lnTo>
                    <a:pt x="239177" y="78533"/>
                  </a:lnTo>
                  <a:lnTo>
                    <a:pt x="256161" y="80623"/>
                  </a:lnTo>
                  <a:lnTo>
                    <a:pt x="303161" y="89764"/>
                  </a:lnTo>
                  <a:lnTo>
                    <a:pt x="345116" y="93649"/>
                  </a:lnTo>
                  <a:lnTo>
                    <a:pt x="398918" y="103428"/>
                  </a:lnTo>
                  <a:lnTo>
                    <a:pt x="438070" y="112854"/>
                  </a:lnTo>
                  <a:lnTo>
                    <a:pt x="474392" y="121915"/>
                  </a:lnTo>
                  <a:lnTo>
                    <a:pt x="521560" y="131373"/>
                  </a:lnTo>
                  <a:lnTo>
                    <a:pt x="568354" y="142208"/>
                  </a:lnTo>
                  <a:lnTo>
                    <a:pt x="610318" y="151257"/>
                  </a:lnTo>
                  <a:lnTo>
                    <a:pt x="661624" y="159558"/>
                  </a:lnTo>
                  <a:lnTo>
                    <a:pt x="696217" y="168725"/>
                  </a:lnTo>
                  <a:lnTo>
                    <a:pt x="735196" y="172360"/>
                  </a:lnTo>
                  <a:lnTo>
                    <a:pt x="772557" y="183812"/>
                  </a:lnTo>
                  <a:lnTo>
                    <a:pt x="810142" y="191199"/>
                  </a:lnTo>
                  <a:lnTo>
                    <a:pt x="832502" y="194197"/>
                  </a:lnTo>
                  <a:lnTo>
                    <a:pt x="864452" y="203025"/>
                  </a:lnTo>
                  <a:lnTo>
                    <a:pt x="914840" y="213684"/>
                  </a:lnTo>
                  <a:lnTo>
                    <a:pt x="949384" y="223615"/>
                  </a:lnTo>
                  <a:lnTo>
                    <a:pt x="991159" y="231002"/>
                  </a:lnTo>
                  <a:lnTo>
                    <a:pt x="1008205" y="236017"/>
                  </a:lnTo>
                  <a:lnTo>
                    <a:pt x="1070953" y="247533"/>
                  </a:lnTo>
                  <a:lnTo>
                    <a:pt x="1097664" y="251566"/>
                  </a:lnTo>
                  <a:lnTo>
                    <a:pt x="1115456" y="258970"/>
                  </a:lnTo>
                  <a:lnTo>
                    <a:pt x="1163141" y="268441"/>
                  </a:lnTo>
                  <a:lnTo>
                    <a:pt x="1193277" y="278645"/>
                  </a:lnTo>
                  <a:lnTo>
                    <a:pt x="1224710" y="286886"/>
                  </a:lnTo>
                  <a:lnTo>
                    <a:pt x="1262288" y="297261"/>
                  </a:lnTo>
                  <a:lnTo>
                    <a:pt x="1305369" y="306368"/>
                  </a:lnTo>
                  <a:lnTo>
                    <a:pt x="1340408" y="311553"/>
                  </a:lnTo>
                  <a:lnTo>
                    <a:pt x="1371506" y="318363"/>
                  </a:lnTo>
                  <a:lnTo>
                    <a:pt x="1409766" y="323205"/>
                  </a:lnTo>
                  <a:lnTo>
                    <a:pt x="1463490" y="334130"/>
                  </a:lnTo>
                  <a:lnTo>
                    <a:pt x="1513193" y="341745"/>
                  </a:lnTo>
                  <a:lnTo>
                    <a:pt x="1566750" y="342869"/>
                  </a:lnTo>
                  <a:lnTo>
                    <a:pt x="1614390" y="342896"/>
                  </a:lnTo>
                  <a:lnTo>
                    <a:pt x="1625980" y="346284"/>
                  </a:lnTo>
                  <a:lnTo>
                    <a:pt x="1641980" y="352740"/>
                  </a:lnTo>
                  <a:lnTo>
                    <a:pt x="1650820" y="353859"/>
                  </a:lnTo>
                  <a:lnTo>
                    <a:pt x="1697663" y="354317"/>
                  </a:lnTo>
                  <a:lnTo>
                    <a:pt x="1700735" y="355591"/>
                  </a:lnTo>
                  <a:lnTo>
                    <a:pt x="1712436" y="364170"/>
                  </a:lnTo>
                  <a:lnTo>
                    <a:pt x="1716969" y="365053"/>
                  </a:lnTo>
                  <a:lnTo>
                    <a:pt x="1748789" y="3657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0"/>
            <p:cNvSpPr/>
            <p:nvPr/>
          </p:nvSpPr>
          <p:spPr>
            <a:xfrm>
              <a:off x="7578090" y="2857500"/>
              <a:ext cx="765811" cy="1725930"/>
            </a:xfrm>
            <a:custGeom>
              <a:avLst/>
              <a:gdLst/>
              <a:ahLst/>
              <a:cxnLst/>
              <a:rect l="0" t="0" r="0" b="0"/>
              <a:pathLst>
                <a:path w="765811" h="1725930">
                  <a:moveTo>
                    <a:pt x="0" y="0"/>
                  </a:moveTo>
                  <a:lnTo>
                    <a:pt x="6068" y="12135"/>
                  </a:lnTo>
                  <a:lnTo>
                    <a:pt x="9046" y="24866"/>
                  </a:lnTo>
                  <a:lnTo>
                    <a:pt x="9841" y="31817"/>
                  </a:lnTo>
                  <a:lnTo>
                    <a:pt x="14110" y="42927"/>
                  </a:lnTo>
                  <a:lnTo>
                    <a:pt x="18971" y="52099"/>
                  </a:lnTo>
                  <a:lnTo>
                    <a:pt x="32549" y="103453"/>
                  </a:lnTo>
                  <a:lnTo>
                    <a:pt x="36903" y="112866"/>
                  </a:lnTo>
                  <a:lnTo>
                    <a:pt x="56113" y="147460"/>
                  </a:lnTo>
                  <a:lnTo>
                    <a:pt x="63038" y="167560"/>
                  </a:lnTo>
                  <a:lnTo>
                    <a:pt x="67387" y="183691"/>
                  </a:lnTo>
                  <a:lnTo>
                    <a:pt x="75705" y="201182"/>
                  </a:lnTo>
                  <a:lnTo>
                    <a:pt x="78096" y="214721"/>
                  </a:lnTo>
                  <a:lnTo>
                    <a:pt x="81275" y="221887"/>
                  </a:lnTo>
                  <a:lnTo>
                    <a:pt x="95342" y="244108"/>
                  </a:lnTo>
                  <a:lnTo>
                    <a:pt x="112604" y="292123"/>
                  </a:lnTo>
                  <a:lnTo>
                    <a:pt x="131295" y="329407"/>
                  </a:lnTo>
                  <a:lnTo>
                    <a:pt x="152920" y="367688"/>
                  </a:lnTo>
                  <a:lnTo>
                    <a:pt x="175413" y="415579"/>
                  </a:lnTo>
                  <a:lnTo>
                    <a:pt x="198165" y="460107"/>
                  </a:lnTo>
                  <a:lnTo>
                    <a:pt x="225222" y="535291"/>
                  </a:lnTo>
                  <a:lnTo>
                    <a:pt x="255308" y="606821"/>
                  </a:lnTo>
                  <a:lnTo>
                    <a:pt x="266725" y="630608"/>
                  </a:lnTo>
                  <a:lnTo>
                    <a:pt x="279416" y="655355"/>
                  </a:lnTo>
                  <a:lnTo>
                    <a:pt x="292958" y="680743"/>
                  </a:lnTo>
                  <a:lnTo>
                    <a:pt x="307065" y="711639"/>
                  </a:lnTo>
                  <a:lnTo>
                    <a:pt x="321550" y="746206"/>
                  </a:lnTo>
                  <a:lnTo>
                    <a:pt x="362820" y="848054"/>
                  </a:lnTo>
                  <a:lnTo>
                    <a:pt x="375230" y="877789"/>
                  </a:lnTo>
                  <a:lnTo>
                    <a:pt x="395793" y="924375"/>
                  </a:lnTo>
                  <a:lnTo>
                    <a:pt x="412127" y="962013"/>
                  </a:lnTo>
                  <a:lnTo>
                    <a:pt x="428464" y="1009222"/>
                  </a:lnTo>
                  <a:lnTo>
                    <a:pt x="449307" y="1057618"/>
                  </a:lnTo>
                  <a:lnTo>
                    <a:pt x="482257" y="1124445"/>
                  </a:lnTo>
                  <a:lnTo>
                    <a:pt x="501331" y="1173060"/>
                  </a:lnTo>
                  <a:lnTo>
                    <a:pt x="518724" y="1219436"/>
                  </a:lnTo>
                  <a:lnTo>
                    <a:pt x="537799" y="1266260"/>
                  </a:lnTo>
                  <a:lnTo>
                    <a:pt x="553982" y="1297265"/>
                  </a:lnTo>
                  <a:lnTo>
                    <a:pt x="577739" y="1343648"/>
                  </a:lnTo>
                  <a:lnTo>
                    <a:pt x="599595" y="1391681"/>
                  </a:lnTo>
                  <a:lnTo>
                    <a:pt x="623427" y="1437240"/>
                  </a:lnTo>
                  <a:lnTo>
                    <a:pt x="637758" y="1461733"/>
                  </a:lnTo>
                  <a:lnTo>
                    <a:pt x="661062" y="1506485"/>
                  </a:lnTo>
                  <a:lnTo>
                    <a:pt x="684965" y="1556856"/>
                  </a:lnTo>
                  <a:lnTo>
                    <a:pt x="705748" y="1601255"/>
                  </a:lnTo>
                  <a:lnTo>
                    <a:pt x="723319" y="1634661"/>
                  </a:lnTo>
                  <a:lnTo>
                    <a:pt x="730360" y="1658811"/>
                  </a:lnTo>
                  <a:lnTo>
                    <a:pt x="741040" y="1677141"/>
                  </a:lnTo>
                  <a:lnTo>
                    <a:pt x="748452" y="1685368"/>
                  </a:lnTo>
                  <a:lnTo>
                    <a:pt x="750427" y="1688729"/>
                  </a:lnTo>
                  <a:lnTo>
                    <a:pt x="753859" y="1700930"/>
                  </a:lnTo>
                  <a:lnTo>
                    <a:pt x="762131" y="1711772"/>
                  </a:lnTo>
                  <a:lnTo>
                    <a:pt x="765810" y="172592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1"/>
            <p:cNvSpPr/>
            <p:nvPr/>
          </p:nvSpPr>
          <p:spPr>
            <a:xfrm>
              <a:off x="6492856" y="4116468"/>
              <a:ext cx="180380" cy="215410"/>
            </a:xfrm>
            <a:custGeom>
              <a:avLst/>
              <a:gdLst/>
              <a:ahLst/>
              <a:cxnLst/>
              <a:rect l="0" t="0" r="0" b="0"/>
              <a:pathLst>
                <a:path w="180380" h="215410">
                  <a:moveTo>
                    <a:pt x="56534" y="55482"/>
                  </a:moveTo>
                  <a:lnTo>
                    <a:pt x="30783" y="55482"/>
                  </a:lnTo>
                  <a:lnTo>
                    <a:pt x="27937" y="56752"/>
                  </a:lnTo>
                  <a:lnTo>
                    <a:pt x="26039" y="58868"/>
                  </a:lnTo>
                  <a:lnTo>
                    <a:pt x="22993" y="65322"/>
                  </a:lnTo>
                  <a:lnTo>
                    <a:pt x="19190" y="69592"/>
                  </a:lnTo>
                  <a:lnTo>
                    <a:pt x="9909" y="79135"/>
                  </a:lnTo>
                  <a:lnTo>
                    <a:pt x="6400" y="82681"/>
                  </a:lnTo>
                  <a:lnTo>
                    <a:pt x="4061" y="87584"/>
                  </a:lnTo>
                  <a:lnTo>
                    <a:pt x="2502" y="93394"/>
                  </a:lnTo>
                  <a:lnTo>
                    <a:pt x="1462" y="99806"/>
                  </a:lnTo>
                  <a:lnTo>
                    <a:pt x="770" y="106621"/>
                  </a:lnTo>
                  <a:lnTo>
                    <a:pt x="308" y="113705"/>
                  </a:lnTo>
                  <a:lnTo>
                    <a:pt x="0" y="120967"/>
                  </a:lnTo>
                  <a:lnTo>
                    <a:pt x="2334" y="128348"/>
                  </a:lnTo>
                  <a:lnTo>
                    <a:pt x="6431" y="135810"/>
                  </a:lnTo>
                  <a:lnTo>
                    <a:pt x="11702" y="143323"/>
                  </a:lnTo>
                  <a:lnTo>
                    <a:pt x="16485" y="149603"/>
                  </a:lnTo>
                  <a:lnTo>
                    <a:pt x="20945" y="155059"/>
                  </a:lnTo>
                  <a:lnTo>
                    <a:pt x="25188" y="159967"/>
                  </a:lnTo>
                  <a:lnTo>
                    <a:pt x="28016" y="164508"/>
                  </a:lnTo>
                  <a:lnTo>
                    <a:pt x="29902" y="168806"/>
                  </a:lnTo>
                  <a:lnTo>
                    <a:pt x="31159" y="172941"/>
                  </a:lnTo>
                  <a:lnTo>
                    <a:pt x="34537" y="175698"/>
                  </a:lnTo>
                  <a:lnTo>
                    <a:pt x="39329" y="177536"/>
                  </a:lnTo>
                  <a:lnTo>
                    <a:pt x="53135" y="180485"/>
                  </a:lnTo>
                  <a:lnTo>
                    <a:pt x="55538" y="179458"/>
                  </a:lnTo>
                  <a:lnTo>
                    <a:pt x="58410" y="177502"/>
                  </a:lnTo>
                  <a:lnTo>
                    <a:pt x="61595" y="174928"/>
                  </a:lnTo>
                  <a:lnTo>
                    <a:pt x="66258" y="171943"/>
                  </a:lnTo>
                  <a:lnTo>
                    <a:pt x="71906" y="168682"/>
                  </a:lnTo>
                  <a:lnTo>
                    <a:pt x="78211" y="165239"/>
                  </a:lnTo>
                  <a:lnTo>
                    <a:pt x="83686" y="162943"/>
                  </a:lnTo>
                  <a:lnTo>
                    <a:pt x="88605" y="161413"/>
                  </a:lnTo>
                  <a:lnTo>
                    <a:pt x="93155" y="160392"/>
                  </a:lnTo>
                  <a:lnTo>
                    <a:pt x="97458" y="157172"/>
                  </a:lnTo>
                  <a:lnTo>
                    <a:pt x="101596" y="152485"/>
                  </a:lnTo>
                  <a:lnTo>
                    <a:pt x="105625" y="146820"/>
                  </a:lnTo>
                  <a:lnTo>
                    <a:pt x="109582" y="143044"/>
                  </a:lnTo>
                  <a:lnTo>
                    <a:pt x="113489" y="140527"/>
                  </a:lnTo>
                  <a:lnTo>
                    <a:pt x="117363" y="138849"/>
                  </a:lnTo>
                  <a:lnTo>
                    <a:pt x="119947" y="136460"/>
                  </a:lnTo>
                  <a:lnTo>
                    <a:pt x="121669" y="133596"/>
                  </a:lnTo>
                  <a:lnTo>
                    <a:pt x="122817" y="130418"/>
                  </a:lnTo>
                  <a:lnTo>
                    <a:pt x="124853" y="127029"/>
                  </a:lnTo>
                  <a:lnTo>
                    <a:pt x="127480" y="123500"/>
                  </a:lnTo>
                  <a:lnTo>
                    <a:pt x="130501" y="119877"/>
                  </a:lnTo>
                  <a:lnTo>
                    <a:pt x="133785" y="116192"/>
                  </a:lnTo>
                  <a:lnTo>
                    <a:pt x="140822" y="108711"/>
                  </a:lnTo>
                  <a:lnTo>
                    <a:pt x="163254" y="85952"/>
                  </a:lnTo>
                  <a:lnTo>
                    <a:pt x="165780" y="82145"/>
                  </a:lnTo>
                  <a:lnTo>
                    <a:pt x="167466" y="78337"/>
                  </a:lnTo>
                  <a:lnTo>
                    <a:pt x="168588" y="74528"/>
                  </a:lnTo>
                  <a:lnTo>
                    <a:pt x="169336" y="70719"/>
                  </a:lnTo>
                  <a:lnTo>
                    <a:pt x="169835" y="66910"/>
                  </a:lnTo>
                  <a:lnTo>
                    <a:pt x="170636" y="57739"/>
                  </a:lnTo>
                  <a:lnTo>
                    <a:pt x="169432" y="53177"/>
                  </a:lnTo>
                  <a:lnTo>
                    <a:pt x="164707" y="37947"/>
                  </a:lnTo>
                  <a:lnTo>
                    <a:pt x="160399" y="31092"/>
                  </a:lnTo>
                  <a:lnTo>
                    <a:pt x="154987" y="25252"/>
                  </a:lnTo>
                  <a:lnTo>
                    <a:pt x="140187" y="12821"/>
                  </a:lnTo>
                  <a:lnTo>
                    <a:pt x="137702" y="11801"/>
                  </a:lnTo>
                  <a:lnTo>
                    <a:pt x="134776" y="11121"/>
                  </a:lnTo>
                  <a:lnTo>
                    <a:pt x="131555" y="10668"/>
                  </a:lnTo>
                  <a:lnTo>
                    <a:pt x="128138" y="9096"/>
                  </a:lnTo>
                  <a:lnTo>
                    <a:pt x="124590" y="6777"/>
                  </a:lnTo>
                  <a:lnTo>
                    <a:pt x="120955" y="3962"/>
                  </a:lnTo>
                  <a:lnTo>
                    <a:pt x="117261" y="2086"/>
                  </a:lnTo>
                  <a:lnTo>
                    <a:pt x="113529" y="834"/>
                  </a:lnTo>
                  <a:lnTo>
                    <a:pt x="109771" y="0"/>
                  </a:lnTo>
                  <a:lnTo>
                    <a:pt x="104725" y="714"/>
                  </a:lnTo>
                  <a:lnTo>
                    <a:pt x="98821" y="2460"/>
                  </a:lnTo>
                  <a:lnTo>
                    <a:pt x="92345" y="4894"/>
                  </a:lnTo>
                  <a:lnTo>
                    <a:pt x="86758" y="6516"/>
                  </a:lnTo>
                  <a:lnTo>
                    <a:pt x="81763" y="7598"/>
                  </a:lnTo>
                  <a:lnTo>
                    <a:pt x="77163" y="8319"/>
                  </a:lnTo>
                  <a:lnTo>
                    <a:pt x="72826" y="10070"/>
                  </a:lnTo>
                  <a:lnTo>
                    <a:pt x="68665" y="12507"/>
                  </a:lnTo>
                  <a:lnTo>
                    <a:pt x="64622" y="15402"/>
                  </a:lnTo>
                  <a:lnTo>
                    <a:pt x="59385" y="19872"/>
                  </a:lnTo>
                  <a:lnTo>
                    <a:pt x="53355" y="25391"/>
                  </a:lnTo>
                  <a:lnTo>
                    <a:pt x="46795" y="31612"/>
                  </a:lnTo>
                  <a:lnTo>
                    <a:pt x="41151" y="38298"/>
                  </a:lnTo>
                  <a:lnTo>
                    <a:pt x="36119" y="45296"/>
                  </a:lnTo>
                  <a:lnTo>
                    <a:pt x="31493" y="52501"/>
                  </a:lnTo>
                  <a:lnTo>
                    <a:pt x="28411" y="61114"/>
                  </a:lnTo>
                  <a:lnTo>
                    <a:pt x="26355" y="70667"/>
                  </a:lnTo>
                  <a:lnTo>
                    <a:pt x="24984" y="80845"/>
                  </a:lnTo>
                  <a:lnTo>
                    <a:pt x="25341" y="91441"/>
                  </a:lnTo>
                  <a:lnTo>
                    <a:pt x="26849" y="102314"/>
                  </a:lnTo>
                  <a:lnTo>
                    <a:pt x="29124" y="113373"/>
                  </a:lnTo>
                  <a:lnTo>
                    <a:pt x="33180" y="124556"/>
                  </a:lnTo>
                  <a:lnTo>
                    <a:pt x="38425" y="135821"/>
                  </a:lnTo>
                  <a:lnTo>
                    <a:pt x="54555" y="166493"/>
                  </a:lnTo>
                  <a:lnTo>
                    <a:pt x="59024" y="175209"/>
                  </a:lnTo>
                  <a:lnTo>
                    <a:pt x="63274" y="182290"/>
                  </a:lnTo>
                  <a:lnTo>
                    <a:pt x="67377" y="188280"/>
                  </a:lnTo>
                  <a:lnTo>
                    <a:pt x="77020" y="200952"/>
                  </a:lnTo>
                  <a:lnTo>
                    <a:pt x="79081" y="201992"/>
                  </a:lnTo>
                  <a:lnTo>
                    <a:pt x="81726" y="202685"/>
                  </a:lnTo>
                  <a:lnTo>
                    <a:pt x="84758" y="203147"/>
                  </a:lnTo>
                  <a:lnTo>
                    <a:pt x="88050" y="203455"/>
                  </a:lnTo>
                  <a:lnTo>
                    <a:pt x="91514" y="203661"/>
                  </a:lnTo>
                  <a:lnTo>
                    <a:pt x="98750" y="203889"/>
                  </a:lnTo>
                  <a:lnTo>
                    <a:pt x="106200" y="203991"/>
                  </a:lnTo>
                  <a:lnTo>
                    <a:pt x="109965" y="202747"/>
                  </a:lnTo>
                  <a:lnTo>
                    <a:pt x="113744" y="200649"/>
                  </a:lnTo>
                  <a:lnTo>
                    <a:pt x="117534" y="197980"/>
                  </a:lnTo>
                  <a:lnTo>
                    <a:pt x="121330" y="194930"/>
                  </a:lnTo>
                  <a:lnTo>
                    <a:pt x="125132" y="191627"/>
                  </a:lnTo>
                  <a:lnTo>
                    <a:pt x="128935" y="188155"/>
                  </a:lnTo>
                  <a:lnTo>
                    <a:pt x="136549" y="180911"/>
                  </a:lnTo>
                  <a:lnTo>
                    <a:pt x="140357" y="177201"/>
                  </a:lnTo>
                  <a:lnTo>
                    <a:pt x="142896" y="173458"/>
                  </a:lnTo>
                  <a:lnTo>
                    <a:pt x="144589" y="169692"/>
                  </a:lnTo>
                  <a:lnTo>
                    <a:pt x="145717" y="165912"/>
                  </a:lnTo>
                  <a:lnTo>
                    <a:pt x="149009" y="159582"/>
                  </a:lnTo>
                  <a:lnTo>
                    <a:pt x="153743" y="151552"/>
                  </a:lnTo>
                  <a:lnTo>
                    <a:pt x="159441" y="142389"/>
                  </a:lnTo>
                  <a:lnTo>
                    <a:pt x="163238" y="135009"/>
                  </a:lnTo>
                  <a:lnTo>
                    <a:pt x="165770" y="128820"/>
                  </a:lnTo>
                  <a:lnTo>
                    <a:pt x="167458" y="123424"/>
                  </a:lnTo>
                  <a:lnTo>
                    <a:pt x="169852" y="117286"/>
                  </a:lnTo>
                  <a:lnTo>
                    <a:pt x="172720" y="110654"/>
                  </a:lnTo>
                  <a:lnTo>
                    <a:pt x="175901" y="103694"/>
                  </a:lnTo>
                  <a:lnTo>
                    <a:pt x="178022" y="97783"/>
                  </a:lnTo>
                  <a:lnTo>
                    <a:pt x="179436" y="92572"/>
                  </a:lnTo>
                  <a:lnTo>
                    <a:pt x="180379" y="87829"/>
                  </a:lnTo>
                  <a:lnTo>
                    <a:pt x="179737" y="82126"/>
                  </a:lnTo>
                  <a:lnTo>
                    <a:pt x="178039" y="75785"/>
                  </a:lnTo>
                  <a:lnTo>
                    <a:pt x="175637" y="69017"/>
                  </a:lnTo>
                  <a:lnTo>
                    <a:pt x="174037" y="63235"/>
                  </a:lnTo>
                  <a:lnTo>
                    <a:pt x="172969" y="58110"/>
                  </a:lnTo>
                  <a:lnTo>
                    <a:pt x="172257" y="53424"/>
                  </a:lnTo>
                  <a:lnTo>
                    <a:pt x="170513" y="49030"/>
                  </a:lnTo>
                  <a:lnTo>
                    <a:pt x="168080" y="44831"/>
                  </a:lnTo>
                  <a:lnTo>
                    <a:pt x="165187" y="40761"/>
                  </a:lnTo>
                  <a:lnTo>
                    <a:pt x="163259" y="36778"/>
                  </a:lnTo>
                  <a:lnTo>
                    <a:pt x="161975" y="32852"/>
                  </a:lnTo>
                  <a:lnTo>
                    <a:pt x="161117" y="28965"/>
                  </a:lnTo>
                  <a:lnTo>
                    <a:pt x="159276" y="26374"/>
                  </a:lnTo>
                  <a:lnTo>
                    <a:pt x="156779" y="24647"/>
                  </a:lnTo>
                  <a:lnTo>
                    <a:pt x="153843" y="23495"/>
                  </a:lnTo>
                  <a:lnTo>
                    <a:pt x="150617" y="21457"/>
                  </a:lnTo>
                  <a:lnTo>
                    <a:pt x="147196" y="18829"/>
                  </a:lnTo>
                  <a:lnTo>
                    <a:pt x="143645" y="15806"/>
                  </a:lnTo>
                  <a:lnTo>
                    <a:pt x="140008" y="13791"/>
                  </a:lnTo>
                  <a:lnTo>
                    <a:pt x="136313" y="12448"/>
                  </a:lnTo>
                  <a:lnTo>
                    <a:pt x="132580" y="11552"/>
                  </a:lnTo>
                  <a:lnTo>
                    <a:pt x="128821" y="12226"/>
                  </a:lnTo>
                  <a:lnTo>
                    <a:pt x="125045" y="13944"/>
                  </a:lnTo>
                  <a:lnTo>
                    <a:pt x="121258" y="16360"/>
                  </a:lnTo>
                  <a:lnTo>
                    <a:pt x="117463" y="19240"/>
                  </a:lnTo>
                  <a:lnTo>
                    <a:pt x="113664" y="22431"/>
                  </a:lnTo>
                  <a:lnTo>
                    <a:pt x="109860" y="25827"/>
                  </a:lnTo>
                  <a:lnTo>
                    <a:pt x="106054" y="28092"/>
                  </a:lnTo>
                  <a:lnTo>
                    <a:pt x="102247" y="29602"/>
                  </a:lnTo>
                  <a:lnTo>
                    <a:pt x="98440" y="30608"/>
                  </a:lnTo>
                  <a:lnTo>
                    <a:pt x="94631" y="32550"/>
                  </a:lnTo>
                  <a:lnTo>
                    <a:pt x="90822" y="35113"/>
                  </a:lnTo>
                  <a:lnTo>
                    <a:pt x="87012" y="38093"/>
                  </a:lnTo>
                  <a:lnTo>
                    <a:pt x="83203" y="41349"/>
                  </a:lnTo>
                  <a:lnTo>
                    <a:pt x="79393" y="44790"/>
                  </a:lnTo>
                  <a:lnTo>
                    <a:pt x="75583" y="48354"/>
                  </a:lnTo>
                  <a:lnTo>
                    <a:pt x="71773" y="53270"/>
                  </a:lnTo>
                  <a:lnTo>
                    <a:pt x="67963" y="59087"/>
                  </a:lnTo>
                  <a:lnTo>
                    <a:pt x="64153" y="65505"/>
                  </a:lnTo>
                  <a:lnTo>
                    <a:pt x="60344" y="73594"/>
                  </a:lnTo>
                  <a:lnTo>
                    <a:pt x="56534" y="82796"/>
                  </a:lnTo>
                  <a:lnTo>
                    <a:pt x="52724" y="92741"/>
                  </a:lnTo>
                  <a:lnTo>
                    <a:pt x="50184" y="101911"/>
                  </a:lnTo>
                  <a:lnTo>
                    <a:pt x="48491" y="110565"/>
                  </a:lnTo>
                  <a:lnTo>
                    <a:pt x="47361" y="118874"/>
                  </a:lnTo>
                  <a:lnTo>
                    <a:pt x="46609" y="128223"/>
                  </a:lnTo>
                  <a:lnTo>
                    <a:pt x="46106" y="138266"/>
                  </a:lnTo>
                  <a:lnTo>
                    <a:pt x="45549" y="159584"/>
                  </a:lnTo>
                  <a:lnTo>
                    <a:pt x="45302" y="181759"/>
                  </a:lnTo>
                  <a:lnTo>
                    <a:pt x="46506" y="190467"/>
                  </a:lnTo>
                  <a:lnTo>
                    <a:pt x="48578" y="197541"/>
                  </a:lnTo>
                  <a:lnTo>
                    <a:pt x="51230" y="203528"/>
                  </a:lnTo>
                  <a:lnTo>
                    <a:pt x="54268" y="207520"/>
                  </a:lnTo>
                  <a:lnTo>
                    <a:pt x="57563" y="210180"/>
                  </a:lnTo>
                  <a:lnTo>
                    <a:pt x="61030" y="211954"/>
                  </a:lnTo>
                  <a:lnTo>
                    <a:pt x="64611" y="213137"/>
                  </a:lnTo>
                  <a:lnTo>
                    <a:pt x="68269" y="213925"/>
                  </a:lnTo>
                  <a:lnTo>
                    <a:pt x="71977" y="214450"/>
                  </a:lnTo>
                  <a:lnTo>
                    <a:pt x="75719" y="214800"/>
                  </a:lnTo>
                  <a:lnTo>
                    <a:pt x="79484" y="215034"/>
                  </a:lnTo>
                  <a:lnTo>
                    <a:pt x="87053" y="215294"/>
                  </a:lnTo>
                  <a:lnTo>
                    <a:pt x="94651" y="215409"/>
                  </a:lnTo>
                  <a:lnTo>
                    <a:pt x="98456" y="214170"/>
                  </a:lnTo>
                  <a:lnTo>
                    <a:pt x="102261" y="212074"/>
                  </a:lnTo>
                  <a:lnTo>
                    <a:pt x="106069" y="209406"/>
                  </a:lnTo>
                  <a:lnTo>
                    <a:pt x="108606" y="206358"/>
                  </a:lnTo>
                  <a:lnTo>
                    <a:pt x="110299" y="203056"/>
                  </a:lnTo>
                  <a:lnTo>
                    <a:pt x="111427" y="199585"/>
                  </a:lnTo>
                  <a:lnTo>
                    <a:pt x="113450" y="196000"/>
                  </a:lnTo>
                  <a:lnTo>
                    <a:pt x="116067" y="192341"/>
                  </a:lnTo>
                  <a:lnTo>
                    <a:pt x="119083" y="188631"/>
                  </a:lnTo>
                  <a:lnTo>
                    <a:pt x="122364" y="182348"/>
                  </a:lnTo>
                  <a:lnTo>
                    <a:pt x="125820" y="174349"/>
                  </a:lnTo>
                  <a:lnTo>
                    <a:pt x="146561" y="122000"/>
                  </a:lnTo>
                  <a:lnTo>
                    <a:pt x="150841" y="109987"/>
                  </a:lnTo>
                  <a:lnTo>
                    <a:pt x="153695" y="100709"/>
                  </a:lnTo>
                  <a:lnTo>
                    <a:pt x="155599" y="93253"/>
                  </a:lnTo>
                  <a:lnTo>
                    <a:pt x="155597" y="87013"/>
                  </a:lnTo>
                  <a:lnTo>
                    <a:pt x="154326" y="81582"/>
                  </a:lnTo>
                  <a:lnTo>
                    <a:pt x="152208" y="76692"/>
                  </a:lnTo>
                  <a:lnTo>
                    <a:pt x="149527" y="73432"/>
                  </a:lnTo>
                  <a:lnTo>
                    <a:pt x="146469" y="71258"/>
                  </a:lnTo>
                  <a:lnTo>
                    <a:pt x="143160" y="69809"/>
                  </a:lnTo>
                  <a:lnTo>
                    <a:pt x="140955" y="67573"/>
                  </a:lnTo>
                  <a:lnTo>
                    <a:pt x="139484" y="64813"/>
                  </a:lnTo>
                  <a:lnTo>
                    <a:pt x="138505" y="61702"/>
                  </a:lnTo>
                  <a:lnTo>
                    <a:pt x="136581" y="60899"/>
                  </a:lnTo>
                  <a:lnTo>
                    <a:pt x="134028" y="61633"/>
                  </a:lnTo>
                  <a:lnTo>
                    <a:pt x="126875" y="65869"/>
                  </a:lnTo>
                  <a:lnTo>
                    <a:pt x="122510" y="69835"/>
                  </a:lnTo>
                  <a:lnTo>
                    <a:pt x="119567" y="72670"/>
                  </a:lnTo>
                  <a:lnTo>
                    <a:pt x="116336" y="78371"/>
                  </a:lnTo>
                  <a:lnTo>
                    <a:pt x="112912" y="85981"/>
                  </a:lnTo>
                  <a:lnTo>
                    <a:pt x="109360" y="94864"/>
                  </a:lnTo>
                  <a:lnTo>
                    <a:pt x="105721" y="103327"/>
                  </a:lnTo>
                  <a:lnTo>
                    <a:pt x="98291" y="119503"/>
                  </a:lnTo>
                  <a:lnTo>
                    <a:pt x="95802" y="126102"/>
                  </a:lnTo>
                  <a:lnTo>
                    <a:pt x="94142" y="131772"/>
                  </a:lnTo>
                  <a:lnTo>
                    <a:pt x="93036" y="136822"/>
                  </a:lnTo>
                  <a:lnTo>
                    <a:pt x="92298" y="141458"/>
                  </a:lnTo>
                  <a:lnTo>
                    <a:pt x="91807" y="145819"/>
                  </a:lnTo>
                  <a:lnTo>
                    <a:pt x="91480" y="149997"/>
                  </a:lnTo>
                  <a:lnTo>
                    <a:pt x="89991" y="154051"/>
                  </a:lnTo>
                  <a:lnTo>
                    <a:pt x="87728" y="158025"/>
                  </a:lnTo>
                  <a:lnTo>
                    <a:pt x="81040" y="167459"/>
                  </a:lnTo>
                  <a:lnTo>
                    <a:pt x="81762" y="168234"/>
                  </a:lnTo>
                  <a:lnTo>
                    <a:pt x="85949" y="169093"/>
                  </a:lnTo>
                  <a:lnTo>
                    <a:pt x="87574" y="168053"/>
                  </a:lnTo>
                  <a:lnTo>
                    <a:pt x="88657" y="166089"/>
                  </a:lnTo>
                  <a:lnTo>
                    <a:pt x="89861" y="160520"/>
                  </a:lnTo>
                  <a:lnTo>
                    <a:pt x="90396" y="153812"/>
                  </a:lnTo>
                  <a:lnTo>
                    <a:pt x="91808" y="148975"/>
                  </a:lnTo>
                  <a:lnTo>
                    <a:pt x="94020" y="143211"/>
                  </a:lnTo>
                  <a:lnTo>
                    <a:pt x="96765" y="136828"/>
                  </a:lnTo>
                  <a:lnTo>
                    <a:pt x="98595" y="130032"/>
                  </a:lnTo>
                  <a:lnTo>
                    <a:pt x="99814" y="122962"/>
                  </a:lnTo>
                  <a:lnTo>
                    <a:pt x="101771" y="105500"/>
                  </a:lnTo>
                  <a:lnTo>
                    <a:pt x="100662" y="104067"/>
                  </a:lnTo>
                  <a:lnTo>
                    <a:pt x="98653" y="103112"/>
                  </a:lnTo>
                  <a:lnTo>
                    <a:pt x="92370" y="101579"/>
                  </a:lnTo>
                  <a:lnTo>
                    <a:pt x="88124" y="104756"/>
                  </a:lnTo>
                  <a:lnTo>
                    <a:pt x="85214" y="107381"/>
                  </a:lnTo>
                  <a:lnTo>
                    <a:pt x="83274" y="110401"/>
                  </a:lnTo>
                  <a:lnTo>
                    <a:pt x="81980" y="113685"/>
                  </a:lnTo>
                  <a:lnTo>
                    <a:pt x="81118" y="117144"/>
                  </a:lnTo>
                  <a:lnTo>
                    <a:pt x="79273" y="120719"/>
                  </a:lnTo>
                  <a:lnTo>
                    <a:pt x="76774" y="124373"/>
                  </a:lnTo>
                  <a:lnTo>
                    <a:pt x="69704" y="133295"/>
                  </a:lnTo>
                  <a:lnTo>
                    <a:pt x="65350" y="137902"/>
                  </a:lnTo>
                  <a:lnTo>
                    <a:pt x="56534" y="14692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2"/>
            <p:cNvSpPr/>
            <p:nvPr/>
          </p:nvSpPr>
          <p:spPr>
            <a:xfrm>
              <a:off x="6334797" y="3738551"/>
              <a:ext cx="237454" cy="271601"/>
            </a:xfrm>
            <a:custGeom>
              <a:avLst/>
              <a:gdLst/>
              <a:ahLst/>
              <a:cxnLst/>
              <a:rect l="0" t="0" r="0" b="0"/>
              <a:pathLst>
                <a:path w="237454" h="271601">
                  <a:moveTo>
                    <a:pt x="146012" y="21919"/>
                  </a:moveTo>
                  <a:lnTo>
                    <a:pt x="126330" y="2236"/>
                  </a:lnTo>
                  <a:lnTo>
                    <a:pt x="124001" y="1177"/>
                  </a:lnTo>
                  <a:lnTo>
                    <a:pt x="118026" y="0"/>
                  </a:lnTo>
                  <a:lnTo>
                    <a:pt x="114655" y="956"/>
                  </a:lnTo>
                  <a:lnTo>
                    <a:pt x="107523" y="5405"/>
                  </a:lnTo>
                  <a:lnTo>
                    <a:pt x="101303" y="8370"/>
                  </a:lnTo>
                  <a:lnTo>
                    <a:pt x="93346" y="11616"/>
                  </a:lnTo>
                  <a:lnTo>
                    <a:pt x="84232" y="15050"/>
                  </a:lnTo>
                  <a:lnTo>
                    <a:pt x="78155" y="18609"/>
                  </a:lnTo>
                  <a:lnTo>
                    <a:pt x="74104" y="22253"/>
                  </a:lnTo>
                  <a:lnTo>
                    <a:pt x="71403" y="25951"/>
                  </a:lnTo>
                  <a:lnTo>
                    <a:pt x="68333" y="28417"/>
                  </a:lnTo>
                  <a:lnTo>
                    <a:pt x="65017" y="30061"/>
                  </a:lnTo>
                  <a:lnTo>
                    <a:pt x="61535" y="31157"/>
                  </a:lnTo>
                  <a:lnTo>
                    <a:pt x="54280" y="35761"/>
                  </a:lnTo>
                  <a:lnTo>
                    <a:pt x="50568" y="38767"/>
                  </a:lnTo>
                  <a:lnTo>
                    <a:pt x="48093" y="42041"/>
                  </a:lnTo>
                  <a:lnTo>
                    <a:pt x="45343" y="49065"/>
                  </a:lnTo>
                  <a:lnTo>
                    <a:pt x="40733" y="56420"/>
                  </a:lnTo>
                  <a:lnTo>
                    <a:pt x="33495" y="65423"/>
                  </a:lnTo>
                  <a:lnTo>
                    <a:pt x="30360" y="71241"/>
                  </a:lnTo>
                  <a:lnTo>
                    <a:pt x="20105" y="91253"/>
                  </a:lnTo>
                  <a:lnTo>
                    <a:pt x="15084" y="104972"/>
                  </a:lnTo>
                  <a:lnTo>
                    <a:pt x="10467" y="120467"/>
                  </a:lnTo>
                  <a:lnTo>
                    <a:pt x="6119" y="137148"/>
                  </a:lnTo>
                  <a:lnTo>
                    <a:pt x="3220" y="149538"/>
                  </a:lnTo>
                  <a:lnTo>
                    <a:pt x="1287" y="159068"/>
                  </a:lnTo>
                  <a:lnTo>
                    <a:pt x="0" y="166692"/>
                  </a:lnTo>
                  <a:lnTo>
                    <a:pt x="1680" y="176854"/>
                  </a:lnTo>
                  <a:lnTo>
                    <a:pt x="5341" y="188709"/>
                  </a:lnTo>
                  <a:lnTo>
                    <a:pt x="10322" y="201692"/>
                  </a:lnTo>
                  <a:lnTo>
                    <a:pt x="13642" y="211617"/>
                  </a:lnTo>
                  <a:lnTo>
                    <a:pt x="15855" y="219505"/>
                  </a:lnTo>
                  <a:lnTo>
                    <a:pt x="17331" y="226032"/>
                  </a:lnTo>
                  <a:lnTo>
                    <a:pt x="19585" y="230385"/>
                  </a:lnTo>
                  <a:lnTo>
                    <a:pt x="22357" y="233286"/>
                  </a:lnTo>
                  <a:lnTo>
                    <a:pt x="25476" y="235220"/>
                  </a:lnTo>
                  <a:lnTo>
                    <a:pt x="30095" y="237779"/>
                  </a:lnTo>
                  <a:lnTo>
                    <a:pt x="42000" y="244010"/>
                  </a:lnTo>
                  <a:lnTo>
                    <a:pt x="46191" y="247449"/>
                  </a:lnTo>
                  <a:lnTo>
                    <a:pt x="48985" y="251013"/>
                  </a:lnTo>
                  <a:lnTo>
                    <a:pt x="50847" y="254658"/>
                  </a:lnTo>
                  <a:lnTo>
                    <a:pt x="53359" y="257088"/>
                  </a:lnTo>
                  <a:lnTo>
                    <a:pt x="56303" y="258708"/>
                  </a:lnTo>
                  <a:lnTo>
                    <a:pt x="59536" y="259788"/>
                  </a:lnTo>
                  <a:lnTo>
                    <a:pt x="66515" y="264375"/>
                  </a:lnTo>
                  <a:lnTo>
                    <a:pt x="70154" y="267376"/>
                  </a:lnTo>
                  <a:lnTo>
                    <a:pt x="75121" y="269377"/>
                  </a:lnTo>
                  <a:lnTo>
                    <a:pt x="80971" y="270711"/>
                  </a:lnTo>
                  <a:lnTo>
                    <a:pt x="87411" y="271600"/>
                  </a:lnTo>
                  <a:lnTo>
                    <a:pt x="94245" y="270923"/>
                  </a:lnTo>
                  <a:lnTo>
                    <a:pt x="101341" y="269201"/>
                  </a:lnTo>
                  <a:lnTo>
                    <a:pt x="108612" y="266784"/>
                  </a:lnTo>
                  <a:lnTo>
                    <a:pt x="114729" y="263902"/>
                  </a:lnTo>
                  <a:lnTo>
                    <a:pt x="120077" y="260711"/>
                  </a:lnTo>
                  <a:lnTo>
                    <a:pt x="124912" y="257314"/>
                  </a:lnTo>
                  <a:lnTo>
                    <a:pt x="129405" y="255049"/>
                  </a:lnTo>
                  <a:lnTo>
                    <a:pt x="133671" y="253539"/>
                  </a:lnTo>
                  <a:lnTo>
                    <a:pt x="137785" y="252532"/>
                  </a:lnTo>
                  <a:lnTo>
                    <a:pt x="143067" y="249321"/>
                  </a:lnTo>
                  <a:lnTo>
                    <a:pt x="149129" y="244640"/>
                  </a:lnTo>
                  <a:lnTo>
                    <a:pt x="155710" y="238980"/>
                  </a:lnTo>
                  <a:lnTo>
                    <a:pt x="161368" y="233936"/>
                  </a:lnTo>
                  <a:lnTo>
                    <a:pt x="171041" y="224945"/>
                  </a:lnTo>
                  <a:lnTo>
                    <a:pt x="183626" y="212743"/>
                  </a:lnTo>
                  <a:lnTo>
                    <a:pt x="186328" y="208825"/>
                  </a:lnTo>
                  <a:lnTo>
                    <a:pt x="189331" y="201085"/>
                  </a:lnTo>
                  <a:lnTo>
                    <a:pt x="194051" y="193411"/>
                  </a:lnTo>
                  <a:lnTo>
                    <a:pt x="197089" y="189587"/>
                  </a:lnTo>
                  <a:lnTo>
                    <a:pt x="201653" y="185767"/>
                  </a:lnTo>
                  <a:lnTo>
                    <a:pt x="207237" y="181951"/>
                  </a:lnTo>
                  <a:lnTo>
                    <a:pt x="213499" y="178137"/>
                  </a:lnTo>
                  <a:lnTo>
                    <a:pt x="217673" y="174324"/>
                  </a:lnTo>
                  <a:lnTo>
                    <a:pt x="220456" y="170512"/>
                  </a:lnTo>
                  <a:lnTo>
                    <a:pt x="224923" y="161337"/>
                  </a:lnTo>
                  <a:lnTo>
                    <a:pt x="226559" y="160584"/>
                  </a:lnTo>
                  <a:lnTo>
                    <a:pt x="228920" y="160082"/>
                  </a:lnTo>
                  <a:lnTo>
                    <a:pt x="237453" y="15907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3"/>
            <p:cNvSpPr/>
            <p:nvPr/>
          </p:nvSpPr>
          <p:spPr>
            <a:xfrm>
              <a:off x="7532369" y="2788919"/>
              <a:ext cx="34291" cy="114301"/>
            </a:xfrm>
            <a:custGeom>
              <a:avLst/>
              <a:gdLst/>
              <a:ahLst/>
              <a:cxnLst/>
              <a:rect l="0" t="0" r="0" b="0"/>
              <a:pathLst>
                <a:path w="34291" h="114301">
                  <a:moveTo>
                    <a:pt x="34290" y="114300"/>
                  </a:moveTo>
                  <a:lnTo>
                    <a:pt x="28223" y="102165"/>
                  </a:lnTo>
                  <a:lnTo>
                    <a:pt x="26435" y="97320"/>
                  </a:lnTo>
                  <a:lnTo>
                    <a:pt x="25244" y="92820"/>
                  </a:lnTo>
                  <a:lnTo>
                    <a:pt x="24449" y="88550"/>
                  </a:lnTo>
                  <a:lnTo>
                    <a:pt x="22650" y="81894"/>
                  </a:lnTo>
                  <a:lnTo>
                    <a:pt x="17263" y="64337"/>
                  </a:lnTo>
                  <a:lnTo>
                    <a:pt x="15319" y="54322"/>
                  </a:lnTo>
                  <a:lnTo>
                    <a:pt x="14023" y="43835"/>
                  </a:lnTo>
                  <a:lnTo>
                    <a:pt x="13159" y="33033"/>
                  </a:lnTo>
                  <a:lnTo>
                    <a:pt x="11313" y="25832"/>
                  </a:lnTo>
                  <a:lnTo>
                    <a:pt x="8812" y="21032"/>
                  </a:lnTo>
                  <a:lnTo>
                    <a:pt x="5875" y="17831"/>
                  </a:lnTo>
                  <a:lnTo>
                    <a:pt x="3917" y="14428"/>
                  </a:lnTo>
                  <a:lnTo>
                    <a:pt x="2612" y="1088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4"/>
            <p:cNvSpPr/>
            <p:nvPr/>
          </p:nvSpPr>
          <p:spPr>
            <a:xfrm>
              <a:off x="7476994" y="2720367"/>
              <a:ext cx="100428" cy="136751"/>
            </a:xfrm>
            <a:custGeom>
              <a:avLst/>
              <a:gdLst/>
              <a:ahLst/>
              <a:cxnLst/>
              <a:rect l="0" t="0" r="0" b="0"/>
              <a:pathLst>
                <a:path w="100428" h="136751">
                  <a:moveTo>
                    <a:pt x="66806" y="45692"/>
                  </a:moveTo>
                  <a:lnTo>
                    <a:pt x="54670" y="51760"/>
                  </a:lnTo>
                  <a:lnTo>
                    <a:pt x="51095" y="54818"/>
                  </a:lnTo>
                  <a:lnTo>
                    <a:pt x="48711" y="58126"/>
                  </a:lnTo>
                  <a:lnTo>
                    <a:pt x="47123" y="61602"/>
                  </a:lnTo>
                  <a:lnTo>
                    <a:pt x="46064" y="65188"/>
                  </a:lnTo>
                  <a:lnTo>
                    <a:pt x="45357" y="68850"/>
                  </a:lnTo>
                  <a:lnTo>
                    <a:pt x="44887" y="72561"/>
                  </a:lnTo>
                  <a:lnTo>
                    <a:pt x="44574" y="76305"/>
                  </a:lnTo>
                  <a:lnTo>
                    <a:pt x="44364" y="80070"/>
                  </a:lnTo>
                  <a:lnTo>
                    <a:pt x="44225" y="83851"/>
                  </a:lnTo>
                  <a:lnTo>
                    <a:pt x="45401" y="88912"/>
                  </a:lnTo>
                  <a:lnTo>
                    <a:pt x="47456" y="94825"/>
                  </a:lnTo>
                  <a:lnTo>
                    <a:pt x="50096" y="101308"/>
                  </a:lnTo>
                  <a:lnTo>
                    <a:pt x="51856" y="106899"/>
                  </a:lnTo>
                  <a:lnTo>
                    <a:pt x="53030" y="111897"/>
                  </a:lnTo>
                  <a:lnTo>
                    <a:pt x="53811" y="116499"/>
                  </a:lnTo>
                  <a:lnTo>
                    <a:pt x="55603" y="119567"/>
                  </a:lnTo>
                  <a:lnTo>
                    <a:pt x="58066" y="121612"/>
                  </a:lnTo>
                  <a:lnTo>
                    <a:pt x="60979" y="122975"/>
                  </a:lnTo>
                  <a:lnTo>
                    <a:pt x="62922" y="122614"/>
                  </a:lnTo>
                  <a:lnTo>
                    <a:pt x="64217" y="121104"/>
                  </a:lnTo>
                  <a:lnTo>
                    <a:pt x="65079" y="118827"/>
                  </a:lnTo>
                  <a:lnTo>
                    <a:pt x="66925" y="114769"/>
                  </a:lnTo>
                  <a:lnTo>
                    <a:pt x="72362" y="103486"/>
                  </a:lnTo>
                  <a:lnTo>
                    <a:pt x="74320" y="98192"/>
                  </a:lnTo>
                  <a:lnTo>
                    <a:pt x="75625" y="93392"/>
                  </a:lnTo>
                  <a:lnTo>
                    <a:pt x="76495" y="88922"/>
                  </a:lnTo>
                  <a:lnTo>
                    <a:pt x="77075" y="84672"/>
                  </a:lnTo>
                  <a:lnTo>
                    <a:pt x="77461" y="80569"/>
                  </a:lnTo>
                  <a:lnTo>
                    <a:pt x="77720" y="76564"/>
                  </a:lnTo>
                  <a:lnTo>
                    <a:pt x="76622" y="73893"/>
                  </a:lnTo>
                  <a:lnTo>
                    <a:pt x="74620" y="72113"/>
                  </a:lnTo>
                  <a:lnTo>
                    <a:pt x="72014" y="70926"/>
                  </a:lnTo>
                  <a:lnTo>
                    <a:pt x="70278" y="67595"/>
                  </a:lnTo>
                  <a:lnTo>
                    <a:pt x="69121" y="62834"/>
                  </a:lnTo>
                  <a:lnTo>
                    <a:pt x="68350" y="57120"/>
                  </a:lnTo>
                  <a:lnTo>
                    <a:pt x="66564" y="52041"/>
                  </a:lnTo>
                  <a:lnTo>
                    <a:pt x="64105" y="47385"/>
                  </a:lnTo>
                  <a:lnTo>
                    <a:pt x="57100" y="36855"/>
                  </a:lnTo>
                  <a:lnTo>
                    <a:pt x="55255" y="35990"/>
                  </a:lnTo>
                  <a:lnTo>
                    <a:pt x="52755" y="35414"/>
                  </a:lnTo>
                  <a:lnTo>
                    <a:pt x="49819" y="35031"/>
                  </a:lnTo>
                  <a:lnTo>
                    <a:pt x="46590" y="36044"/>
                  </a:lnTo>
                  <a:lnTo>
                    <a:pt x="43169" y="37990"/>
                  </a:lnTo>
                  <a:lnTo>
                    <a:pt x="34619" y="44171"/>
                  </a:lnTo>
                  <a:lnTo>
                    <a:pt x="32648" y="45948"/>
                  </a:lnTo>
                  <a:lnTo>
                    <a:pt x="27071" y="51309"/>
                  </a:lnTo>
                  <a:lnTo>
                    <a:pt x="25075" y="54517"/>
                  </a:lnTo>
                  <a:lnTo>
                    <a:pt x="23746" y="57926"/>
                  </a:lnTo>
                  <a:lnTo>
                    <a:pt x="22859" y="61468"/>
                  </a:lnTo>
                  <a:lnTo>
                    <a:pt x="20997" y="66369"/>
                  </a:lnTo>
                  <a:lnTo>
                    <a:pt x="18488" y="72177"/>
                  </a:lnTo>
                  <a:lnTo>
                    <a:pt x="15544" y="78589"/>
                  </a:lnTo>
                  <a:lnTo>
                    <a:pt x="14851" y="86673"/>
                  </a:lnTo>
                  <a:lnTo>
                    <a:pt x="15659" y="95873"/>
                  </a:lnTo>
                  <a:lnTo>
                    <a:pt x="17467" y="105816"/>
                  </a:lnTo>
                  <a:lnTo>
                    <a:pt x="19943" y="112445"/>
                  </a:lnTo>
                  <a:lnTo>
                    <a:pt x="22864" y="116864"/>
                  </a:lnTo>
                  <a:lnTo>
                    <a:pt x="30609" y="123957"/>
                  </a:lnTo>
                  <a:lnTo>
                    <a:pt x="32515" y="124539"/>
                  </a:lnTo>
                  <a:lnTo>
                    <a:pt x="35055" y="124926"/>
                  </a:lnTo>
                  <a:lnTo>
                    <a:pt x="38018" y="125185"/>
                  </a:lnTo>
                  <a:lnTo>
                    <a:pt x="41264" y="124088"/>
                  </a:lnTo>
                  <a:lnTo>
                    <a:pt x="44698" y="122086"/>
                  </a:lnTo>
                  <a:lnTo>
                    <a:pt x="48257" y="119481"/>
                  </a:lnTo>
                  <a:lnTo>
                    <a:pt x="50630" y="116475"/>
                  </a:lnTo>
                  <a:lnTo>
                    <a:pt x="52212" y="113201"/>
                  </a:lnTo>
                  <a:lnTo>
                    <a:pt x="53267" y="109748"/>
                  </a:lnTo>
                  <a:lnTo>
                    <a:pt x="55240" y="106176"/>
                  </a:lnTo>
                  <a:lnTo>
                    <a:pt x="57825" y="102525"/>
                  </a:lnTo>
                  <a:lnTo>
                    <a:pt x="60818" y="98821"/>
                  </a:lnTo>
                  <a:lnTo>
                    <a:pt x="62814" y="93812"/>
                  </a:lnTo>
                  <a:lnTo>
                    <a:pt x="64144" y="87932"/>
                  </a:lnTo>
                  <a:lnTo>
                    <a:pt x="65031" y="81472"/>
                  </a:lnTo>
                  <a:lnTo>
                    <a:pt x="66892" y="74625"/>
                  </a:lnTo>
                  <a:lnTo>
                    <a:pt x="69404" y="67521"/>
                  </a:lnTo>
                  <a:lnTo>
                    <a:pt x="72347" y="60245"/>
                  </a:lnTo>
                  <a:lnTo>
                    <a:pt x="73040" y="52854"/>
                  </a:lnTo>
                  <a:lnTo>
                    <a:pt x="72232" y="45387"/>
                  </a:lnTo>
                  <a:lnTo>
                    <a:pt x="70423" y="37869"/>
                  </a:lnTo>
                  <a:lnTo>
                    <a:pt x="69217" y="31587"/>
                  </a:lnTo>
                  <a:lnTo>
                    <a:pt x="68413" y="26129"/>
                  </a:lnTo>
                  <a:lnTo>
                    <a:pt x="67878" y="21220"/>
                  </a:lnTo>
                  <a:lnTo>
                    <a:pt x="66250" y="17948"/>
                  </a:lnTo>
                  <a:lnTo>
                    <a:pt x="63896" y="15766"/>
                  </a:lnTo>
                  <a:lnTo>
                    <a:pt x="57059" y="12264"/>
                  </a:lnTo>
                  <a:lnTo>
                    <a:pt x="55227" y="11977"/>
                  </a:lnTo>
                  <a:lnTo>
                    <a:pt x="52737" y="11786"/>
                  </a:lnTo>
                  <a:lnTo>
                    <a:pt x="45683" y="11478"/>
                  </a:lnTo>
                  <a:lnTo>
                    <a:pt x="45104" y="12723"/>
                  </a:lnTo>
                  <a:lnTo>
                    <a:pt x="44718" y="14823"/>
                  </a:lnTo>
                  <a:lnTo>
                    <a:pt x="44460" y="17493"/>
                  </a:lnTo>
                  <a:lnTo>
                    <a:pt x="43019" y="20543"/>
                  </a:lnTo>
                  <a:lnTo>
                    <a:pt x="40788" y="23846"/>
                  </a:lnTo>
                  <a:lnTo>
                    <a:pt x="38031" y="27318"/>
                  </a:lnTo>
                  <a:lnTo>
                    <a:pt x="36192" y="30903"/>
                  </a:lnTo>
                  <a:lnTo>
                    <a:pt x="34967" y="34563"/>
                  </a:lnTo>
                  <a:lnTo>
                    <a:pt x="34150" y="38273"/>
                  </a:lnTo>
                  <a:lnTo>
                    <a:pt x="33605" y="42016"/>
                  </a:lnTo>
                  <a:lnTo>
                    <a:pt x="33242" y="45781"/>
                  </a:lnTo>
                  <a:lnTo>
                    <a:pt x="33000" y="49562"/>
                  </a:lnTo>
                  <a:lnTo>
                    <a:pt x="32731" y="60535"/>
                  </a:lnTo>
                  <a:lnTo>
                    <a:pt x="32659" y="67018"/>
                  </a:lnTo>
                  <a:lnTo>
                    <a:pt x="33881" y="73879"/>
                  </a:lnTo>
                  <a:lnTo>
                    <a:pt x="35966" y="80994"/>
                  </a:lnTo>
                  <a:lnTo>
                    <a:pt x="38626" y="88277"/>
                  </a:lnTo>
                  <a:lnTo>
                    <a:pt x="41669" y="93132"/>
                  </a:lnTo>
                  <a:lnTo>
                    <a:pt x="44968" y="96369"/>
                  </a:lnTo>
                  <a:lnTo>
                    <a:pt x="48438" y="98527"/>
                  </a:lnTo>
                  <a:lnTo>
                    <a:pt x="52020" y="99965"/>
                  </a:lnTo>
                  <a:lnTo>
                    <a:pt x="55678" y="100924"/>
                  </a:lnTo>
                  <a:lnTo>
                    <a:pt x="64608" y="102464"/>
                  </a:lnTo>
                  <a:lnTo>
                    <a:pt x="66610" y="102590"/>
                  </a:lnTo>
                  <a:lnTo>
                    <a:pt x="72221" y="102730"/>
                  </a:lnTo>
                  <a:lnTo>
                    <a:pt x="74227" y="101498"/>
                  </a:lnTo>
                  <a:lnTo>
                    <a:pt x="75563" y="99406"/>
                  </a:lnTo>
                  <a:lnTo>
                    <a:pt x="76454" y="96742"/>
                  </a:lnTo>
                  <a:lnTo>
                    <a:pt x="78318" y="93695"/>
                  </a:lnTo>
                  <a:lnTo>
                    <a:pt x="80830" y="90394"/>
                  </a:lnTo>
                  <a:lnTo>
                    <a:pt x="83775" y="86924"/>
                  </a:lnTo>
                  <a:lnTo>
                    <a:pt x="85738" y="83340"/>
                  </a:lnTo>
                  <a:lnTo>
                    <a:pt x="87048" y="79681"/>
                  </a:lnTo>
                  <a:lnTo>
                    <a:pt x="87920" y="75971"/>
                  </a:lnTo>
                  <a:lnTo>
                    <a:pt x="88502" y="70958"/>
                  </a:lnTo>
                  <a:lnTo>
                    <a:pt x="88889" y="65076"/>
                  </a:lnTo>
                  <a:lnTo>
                    <a:pt x="89320" y="53037"/>
                  </a:lnTo>
                  <a:lnTo>
                    <a:pt x="89564" y="39120"/>
                  </a:lnTo>
                  <a:lnTo>
                    <a:pt x="89620" y="30918"/>
                  </a:lnTo>
                  <a:lnTo>
                    <a:pt x="88365" y="26953"/>
                  </a:lnTo>
                  <a:lnTo>
                    <a:pt x="86259" y="23039"/>
                  </a:lnTo>
                  <a:lnTo>
                    <a:pt x="83584" y="19160"/>
                  </a:lnTo>
                  <a:lnTo>
                    <a:pt x="80531" y="16574"/>
                  </a:lnTo>
                  <a:lnTo>
                    <a:pt x="77226" y="14850"/>
                  </a:lnTo>
                  <a:lnTo>
                    <a:pt x="73752" y="13701"/>
                  </a:lnTo>
                  <a:lnTo>
                    <a:pt x="70167" y="12935"/>
                  </a:lnTo>
                  <a:lnTo>
                    <a:pt x="66506" y="12424"/>
                  </a:lnTo>
                  <a:lnTo>
                    <a:pt x="62796" y="12084"/>
                  </a:lnTo>
                  <a:lnTo>
                    <a:pt x="59052" y="11857"/>
                  </a:lnTo>
                  <a:lnTo>
                    <a:pt x="51506" y="11604"/>
                  </a:lnTo>
                  <a:lnTo>
                    <a:pt x="34768" y="11420"/>
                  </a:lnTo>
                  <a:lnTo>
                    <a:pt x="32747" y="12684"/>
                  </a:lnTo>
                  <a:lnTo>
                    <a:pt x="30130" y="14797"/>
                  </a:lnTo>
                  <a:lnTo>
                    <a:pt x="27115" y="17475"/>
                  </a:lnTo>
                  <a:lnTo>
                    <a:pt x="23835" y="21801"/>
                  </a:lnTo>
                  <a:lnTo>
                    <a:pt x="20379" y="27225"/>
                  </a:lnTo>
                  <a:lnTo>
                    <a:pt x="16804" y="33381"/>
                  </a:lnTo>
                  <a:lnTo>
                    <a:pt x="14421" y="38755"/>
                  </a:lnTo>
                  <a:lnTo>
                    <a:pt x="12833" y="43607"/>
                  </a:lnTo>
                  <a:lnTo>
                    <a:pt x="11774" y="48112"/>
                  </a:lnTo>
                  <a:lnTo>
                    <a:pt x="9798" y="53656"/>
                  </a:lnTo>
                  <a:lnTo>
                    <a:pt x="7210" y="59891"/>
                  </a:lnTo>
                  <a:lnTo>
                    <a:pt x="4216" y="66588"/>
                  </a:lnTo>
                  <a:lnTo>
                    <a:pt x="2219" y="72323"/>
                  </a:lnTo>
                  <a:lnTo>
                    <a:pt x="888" y="77416"/>
                  </a:lnTo>
                  <a:lnTo>
                    <a:pt x="0" y="82082"/>
                  </a:lnTo>
                  <a:lnTo>
                    <a:pt x="679" y="87732"/>
                  </a:lnTo>
                  <a:lnTo>
                    <a:pt x="2401" y="94039"/>
                  </a:lnTo>
                  <a:lnTo>
                    <a:pt x="4819" y="100783"/>
                  </a:lnTo>
                  <a:lnTo>
                    <a:pt x="7701" y="107820"/>
                  </a:lnTo>
                  <a:lnTo>
                    <a:pt x="10893" y="115051"/>
                  </a:lnTo>
                  <a:lnTo>
                    <a:pt x="14291" y="122411"/>
                  </a:lnTo>
                  <a:lnTo>
                    <a:pt x="17826" y="127318"/>
                  </a:lnTo>
                  <a:lnTo>
                    <a:pt x="21452" y="130590"/>
                  </a:lnTo>
                  <a:lnTo>
                    <a:pt x="25140" y="132771"/>
                  </a:lnTo>
                  <a:lnTo>
                    <a:pt x="28868" y="134225"/>
                  </a:lnTo>
                  <a:lnTo>
                    <a:pt x="32624" y="135194"/>
                  </a:lnTo>
                  <a:lnTo>
                    <a:pt x="41709" y="136750"/>
                  </a:lnTo>
                  <a:lnTo>
                    <a:pt x="43725" y="135607"/>
                  </a:lnTo>
                  <a:lnTo>
                    <a:pt x="46339" y="133576"/>
                  </a:lnTo>
                  <a:lnTo>
                    <a:pt x="49351" y="130951"/>
                  </a:lnTo>
                  <a:lnTo>
                    <a:pt x="52629" y="126662"/>
                  </a:lnTo>
                  <a:lnTo>
                    <a:pt x="56085" y="121262"/>
                  </a:lnTo>
                  <a:lnTo>
                    <a:pt x="59658" y="115122"/>
                  </a:lnTo>
                  <a:lnTo>
                    <a:pt x="63310" y="109759"/>
                  </a:lnTo>
                  <a:lnTo>
                    <a:pt x="67016" y="104914"/>
                  </a:lnTo>
                  <a:lnTo>
                    <a:pt x="70756" y="100413"/>
                  </a:lnTo>
                  <a:lnTo>
                    <a:pt x="74519" y="94873"/>
                  </a:lnTo>
                  <a:lnTo>
                    <a:pt x="78298" y="88639"/>
                  </a:lnTo>
                  <a:lnTo>
                    <a:pt x="82087" y="81944"/>
                  </a:lnTo>
                  <a:lnTo>
                    <a:pt x="85883" y="73670"/>
                  </a:lnTo>
                  <a:lnTo>
                    <a:pt x="89684" y="64344"/>
                  </a:lnTo>
                  <a:lnTo>
                    <a:pt x="93488" y="54317"/>
                  </a:lnTo>
                  <a:lnTo>
                    <a:pt x="96024" y="46362"/>
                  </a:lnTo>
                  <a:lnTo>
                    <a:pt x="97714" y="39789"/>
                  </a:lnTo>
                  <a:lnTo>
                    <a:pt x="98842" y="34137"/>
                  </a:lnTo>
                  <a:lnTo>
                    <a:pt x="99593" y="29099"/>
                  </a:lnTo>
                  <a:lnTo>
                    <a:pt x="100093" y="24470"/>
                  </a:lnTo>
                  <a:lnTo>
                    <a:pt x="100427" y="20114"/>
                  </a:lnTo>
                  <a:lnTo>
                    <a:pt x="99380" y="15940"/>
                  </a:lnTo>
                  <a:lnTo>
                    <a:pt x="97412" y="11888"/>
                  </a:lnTo>
                  <a:lnTo>
                    <a:pt x="94830" y="7916"/>
                  </a:lnTo>
                  <a:lnTo>
                    <a:pt x="91839" y="5268"/>
                  </a:lnTo>
                  <a:lnTo>
                    <a:pt x="88574" y="3503"/>
                  </a:lnTo>
                  <a:lnTo>
                    <a:pt x="85128" y="2326"/>
                  </a:lnTo>
                  <a:lnTo>
                    <a:pt x="81560" y="1541"/>
                  </a:lnTo>
                  <a:lnTo>
                    <a:pt x="77913" y="1019"/>
                  </a:lnTo>
                  <a:lnTo>
                    <a:pt x="74210" y="670"/>
                  </a:lnTo>
                  <a:lnTo>
                    <a:pt x="70472" y="437"/>
                  </a:lnTo>
                  <a:lnTo>
                    <a:pt x="62931" y="179"/>
                  </a:lnTo>
                  <a:lnTo>
                    <a:pt x="47324" y="0"/>
                  </a:lnTo>
                  <a:lnTo>
                    <a:pt x="43946" y="1140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45"/>
            <p:cNvSpPr/>
            <p:nvPr/>
          </p:nvSpPr>
          <p:spPr>
            <a:xfrm>
              <a:off x="7612850" y="2355054"/>
              <a:ext cx="239560" cy="296706"/>
            </a:xfrm>
            <a:custGeom>
              <a:avLst/>
              <a:gdLst/>
              <a:ahLst/>
              <a:cxnLst/>
              <a:rect l="0" t="0" r="0" b="0"/>
              <a:pathLst>
                <a:path w="239560" h="296706">
                  <a:moveTo>
                    <a:pt x="10959" y="296705"/>
                  </a:moveTo>
                  <a:lnTo>
                    <a:pt x="10959" y="264888"/>
                  </a:lnTo>
                  <a:lnTo>
                    <a:pt x="9690" y="257713"/>
                  </a:lnTo>
                  <a:lnTo>
                    <a:pt x="7573" y="250391"/>
                  </a:lnTo>
                  <a:lnTo>
                    <a:pt x="4892" y="242969"/>
                  </a:lnTo>
                  <a:lnTo>
                    <a:pt x="3104" y="235481"/>
                  </a:lnTo>
                  <a:lnTo>
                    <a:pt x="1913" y="227949"/>
                  </a:lnTo>
                  <a:lnTo>
                    <a:pt x="1118" y="220388"/>
                  </a:lnTo>
                  <a:lnTo>
                    <a:pt x="235" y="167960"/>
                  </a:lnTo>
                  <a:lnTo>
                    <a:pt x="0" y="130865"/>
                  </a:lnTo>
                  <a:lnTo>
                    <a:pt x="1113" y="101055"/>
                  </a:lnTo>
                  <a:lnTo>
                    <a:pt x="3126" y="76102"/>
                  </a:lnTo>
                  <a:lnTo>
                    <a:pt x="7477" y="38640"/>
                  </a:lnTo>
                  <a:lnTo>
                    <a:pt x="10501" y="4927"/>
                  </a:lnTo>
                  <a:lnTo>
                    <a:pt x="11924" y="3127"/>
                  </a:lnTo>
                  <a:lnTo>
                    <a:pt x="14143" y="1926"/>
                  </a:lnTo>
                  <a:lnTo>
                    <a:pt x="20760" y="0"/>
                  </a:lnTo>
                  <a:lnTo>
                    <a:pt x="23843" y="3652"/>
                  </a:lnTo>
                  <a:lnTo>
                    <a:pt x="28439" y="9896"/>
                  </a:lnTo>
                  <a:lnTo>
                    <a:pt x="34042" y="17869"/>
                  </a:lnTo>
                  <a:lnTo>
                    <a:pt x="39048" y="24455"/>
                  </a:lnTo>
                  <a:lnTo>
                    <a:pt x="43655" y="30115"/>
                  </a:lnTo>
                  <a:lnTo>
                    <a:pt x="47997" y="35158"/>
                  </a:lnTo>
                  <a:lnTo>
                    <a:pt x="53430" y="41061"/>
                  </a:lnTo>
                  <a:lnTo>
                    <a:pt x="71945" y="60233"/>
                  </a:lnTo>
                  <a:lnTo>
                    <a:pt x="112484" y="101014"/>
                  </a:lnTo>
                  <a:lnTo>
                    <a:pt x="121823" y="111634"/>
                  </a:lnTo>
                  <a:lnTo>
                    <a:pt x="129318" y="121255"/>
                  </a:lnTo>
                  <a:lnTo>
                    <a:pt x="135585" y="130208"/>
                  </a:lnTo>
                  <a:lnTo>
                    <a:pt x="143574" y="138717"/>
                  </a:lnTo>
                  <a:lnTo>
                    <a:pt x="152708" y="146930"/>
                  </a:lnTo>
                  <a:lnTo>
                    <a:pt x="162609" y="154945"/>
                  </a:lnTo>
                  <a:lnTo>
                    <a:pt x="170479" y="162829"/>
                  </a:lnTo>
                  <a:lnTo>
                    <a:pt x="176996" y="170624"/>
                  </a:lnTo>
                  <a:lnTo>
                    <a:pt x="182610" y="178361"/>
                  </a:lnTo>
                  <a:lnTo>
                    <a:pt x="187624" y="184790"/>
                  </a:lnTo>
                  <a:lnTo>
                    <a:pt x="192236" y="190345"/>
                  </a:lnTo>
                  <a:lnTo>
                    <a:pt x="196580" y="195319"/>
                  </a:lnTo>
                  <a:lnTo>
                    <a:pt x="200747" y="199904"/>
                  </a:lnTo>
                  <a:lnTo>
                    <a:pt x="208763" y="208386"/>
                  </a:lnTo>
                  <a:lnTo>
                    <a:pt x="227876" y="227850"/>
                  </a:lnTo>
                  <a:lnTo>
                    <a:pt x="239559" y="23955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46"/>
            <p:cNvSpPr/>
            <p:nvPr/>
          </p:nvSpPr>
          <p:spPr>
            <a:xfrm>
              <a:off x="7589519" y="2468879"/>
              <a:ext cx="194311" cy="91441"/>
            </a:xfrm>
            <a:custGeom>
              <a:avLst/>
              <a:gdLst/>
              <a:ahLst/>
              <a:cxnLst/>
              <a:rect l="0" t="0" r="0" b="0"/>
              <a:pathLst>
                <a:path w="194311" h="91441">
                  <a:moveTo>
                    <a:pt x="0" y="91440"/>
                  </a:moveTo>
                  <a:lnTo>
                    <a:pt x="12137" y="79305"/>
                  </a:lnTo>
                  <a:lnTo>
                    <a:pt x="16981" y="75730"/>
                  </a:lnTo>
                  <a:lnTo>
                    <a:pt x="21480" y="73347"/>
                  </a:lnTo>
                  <a:lnTo>
                    <a:pt x="25751" y="71758"/>
                  </a:lnTo>
                  <a:lnTo>
                    <a:pt x="31137" y="69429"/>
                  </a:lnTo>
                  <a:lnTo>
                    <a:pt x="57204" y="57543"/>
                  </a:lnTo>
                  <a:lnTo>
                    <a:pt x="95698" y="40815"/>
                  </a:lnTo>
                  <a:lnTo>
                    <a:pt x="110789" y="33560"/>
                  </a:lnTo>
                  <a:lnTo>
                    <a:pt x="122119" y="27454"/>
                  </a:lnTo>
                  <a:lnTo>
                    <a:pt x="130943" y="22113"/>
                  </a:lnTo>
                  <a:lnTo>
                    <a:pt x="140635" y="17282"/>
                  </a:lnTo>
                  <a:lnTo>
                    <a:pt x="150907" y="12791"/>
                  </a:lnTo>
                  <a:lnTo>
                    <a:pt x="161565" y="8528"/>
                  </a:lnTo>
                  <a:lnTo>
                    <a:pt x="169940" y="5685"/>
                  </a:lnTo>
                  <a:lnTo>
                    <a:pt x="176793" y="3790"/>
                  </a:lnTo>
                  <a:lnTo>
                    <a:pt x="19431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47"/>
            <p:cNvSpPr/>
            <p:nvPr/>
          </p:nvSpPr>
          <p:spPr>
            <a:xfrm>
              <a:off x="8298179" y="4537806"/>
              <a:ext cx="114117" cy="102714"/>
            </a:xfrm>
            <a:custGeom>
              <a:avLst/>
              <a:gdLst/>
              <a:ahLst/>
              <a:cxnLst/>
              <a:rect l="0" t="0" r="0" b="0"/>
              <a:pathLst>
                <a:path w="114117" h="102714">
                  <a:moveTo>
                    <a:pt x="102871" y="34194"/>
                  </a:moveTo>
                  <a:lnTo>
                    <a:pt x="90735" y="28126"/>
                  </a:lnTo>
                  <a:lnTo>
                    <a:pt x="85890" y="26338"/>
                  </a:lnTo>
                  <a:lnTo>
                    <a:pt x="81390" y="25146"/>
                  </a:lnTo>
                  <a:lnTo>
                    <a:pt x="77120" y="24352"/>
                  </a:lnTo>
                  <a:lnTo>
                    <a:pt x="74274" y="25093"/>
                  </a:lnTo>
                  <a:lnTo>
                    <a:pt x="72376" y="26856"/>
                  </a:lnTo>
                  <a:lnTo>
                    <a:pt x="71110" y="29302"/>
                  </a:lnTo>
                  <a:lnTo>
                    <a:pt x="68997" y="30932"/>
                  </a:lnTo>
                  <a:lnTo>
                    <a:pt x="66318" y="32020"/>
                  </a:lnTo>
                  <a:lnTo>
                    <a:pt x="63262" y="32744"/>
                  </a:lnTo>
                  <a:lnTo>
                    <a:pt x="61225" y="34497"/>
                  </a:lnTo>
                  <a:lnTo>
                    <a:pt x="59867" y="36936"/>
                  </a:lnTo>
                  <a:lnTo>
                    <a:pt x="58962" y="39832"/>
                  </a:lnTo>
                  <a:lnTo>
                    <a:pt x="57087" y="43032"/>
                  </a:lnTo>
                  <a:lnTo>
                    <a:pt x="54569" y="46436"/>
                  </a:lnTo>
                  <a:lnTo>
                    <a:pt x="51619" y="49975"/>
                  </a:lnTo>
                  <a:lnTo>
                    <a:pt x="49653" y="54875"/>
                  </a:lnTo>
                  <a:lnTo>
                    <a:pt x="48342" y="60681"/>
                  </a:lnTo>
                  <a:lnTo>
                    <a:pt x="46239" y="76115"/>
                  </a:lnTo>
                  <a:lnTo>
                    <a:pt x="46065" y="79921"/>
                  </a:lnTo>
                  <a:lnTo>
                    <a:pt x="45765" y="99262"/>
                  </a:lnTo>
                  <a:lnTo>
                    <a:pt x="47020" y="100433"/>
                  </a:lnTo>
                  <a:lnTo>
                    <a:pt x="49127" y="101213"/>
                  </a:lnTo>
                  <a:lnTo>
                    <a:pt x="51802" y="101733"/>
                  </a:lnTo>
                  <a:lnTo>
                    <a:pt x="54855" y="102080"/>
                  </a:lnTo>
                  <a:lnTo>
                    <a:pt x="58160" y="102311"/>
                  </a:lnTo>
                  <a:lnTo>
                    <a:pt x="61633" y="102465"/>
                  </a:lnTo>
                  <a:lnTo>
                    <a:pt x="65219" y="101298"/>
                  </a:lnTo>
                  <a:lnTo>
                    <a:pt x="68880" y="99250"/>
                  </a:lnTo>
                  <a:lnTo>
                    <a:pt x="72589" y="96614"/>
                  </a:lnTo>
                  <a:lnTo>
                    <a:pt x="75064" y="93587"/>
                  </a:lnTo>
                  <a:lnTo>
                    <a:pt x="76712" y="90299"/>
                  </a:lnTo>
                  <a:lnTo>
                    <a:pt x="77812" y="86837"/>
                  </a:lnTo>
                  <a:lnTo>
                    <a:pt x="79815" y="84529"/>
                  </a:lnTo>
                  <a:lnTo>
                    <a:pt x="82420" y="82991"/>
                  </a:lnTo>
                  <a:lnTo>
                    <a:pt x="85427" y="81965"/>
                  </a:lnTo>
                  <a:lnTo>
                    <a:pt x="87432" y="80011"/>
                  </a:lnTo>
                  <a:lnTo>
                    <a:pt x="88767" y="77439"/>
                  </a:lnTo>
                  <a:lnTo>
                    <a:pt x="89659" y="74453"/>
                  </a:lnTo>
                  <a:lnTo>
                    <a:pt x="91522" y="69923"/>
                  </a:lnTo>
                  <a:lnTo>
                    <a:pt x="94035" y="64363"/>
                  </a:lnTo>
                  <a:lnTo>
                    <a:pt x="96980" y="58116"/>
                  </a:lnTo>
                  <a:lnTo>
                    <a:pt x="100214" y="52682"/>
                  </a:lnTo>
                  <a:lnTo>
                    <a:pt x="103639" y="47790"/>
                  </a:lnTo>
                  <a:lnTo>
                    <a:pt x="112194" y="36879"/>
                  </a:lnTo>
                  <a:lnTo>
                    <a:pt x="112897" y="34714"/>
                  </a:lnTo>
                  <a:lnTo>
                    <a:pt x="113365" y="32000"/>
                  </a:lnTo>
                  <a:lnTo>
                    <a:pt x="113677" y="28921"/>
                  </a:lnTo>
                  <a:lnTo>
                    <a:pt x="113885" y="24329"/>
                  </a:lnTo>
                  <a:lnTo>
                    <a:pt x="114116" y="12452"/>
                  </a:lnTo>
                  <a:lnTo>
                    <a:pt x="112907" y="8270"/>
                  </a:lnTo>
                  <a:lnTo>
                    <a:pt x="110832" y="5481"/>
                  </a:lnTo>
                  <a:lnTo>
                    <a:pt x="104442" y="1005"/>
                  </a:lnTo>
                  <a:lnTo>
                    <a:pt x="101379" y="638"/>
                  </a:lnTo>
                  <a:lnTo>
                    <a:pt x="96796" y="393"/>
                  </a:lnTo>
                  <a:lnTo>
                    <a:pt x="83326" y="0"/>
                  </a:lnTo>
                  <a:lnTo>
                    <a:pt x="80951" y="1238"/>
                  </a:lnTo>
                  <a:lnTo>
                    <a:pt x="78098" y="3333"/>
                  </a:lnTo>
                  <a:lnTo>
                    <a:pt x="74926" y="5999"/>
                  </a:lnTo>
                  <a:lnTo>
                    <a:pt x="71541" y="9048"/>
                  </a:lnTo>
                  <a:lnTo>
                    <a:pt x="64392" y="15821"/>
                  </a:lnTo>
                  <a:lnTo>
                    <a:pt x="61978" y="20675"/>
                  </a:lnTo>
                  <a:lnTo>
                    <a:pt x="60369" y="26451"/>
                  </a:lnTo>
                  <a:lnTo>
                    <a:pt x="59296" y="32842"/>
                  </a:lnTo>
                  <a:lnTo>
                    <a:pt x="57310" y="39642"/>
                  </a:lnTo>
                  <a:lnTo>
                    <a:pt x="54718" y="46716"/>
                  </a:lnTo>
                  <a:lnTo>
                    <a:pt x="51719" y="53972"/>
                  </a:lnTo>
                  <a:lnTo>
                    <a:pt x="48450" y="60079"/>
                  </a:lnTo>
                  <a:lnTo>
                    <a:pt x="45000" y="65420"/>
                  </a:lnTo>
                  <a:lnTo>
                    <a:pt x="41430" y="70251"/>
                  </a:lnTo>
                  <a:lnTo>
                    <a:pt x="39050" y="74742"/>
                  </a:lnTo>
                  <a:lnTo>
                    <a:pt x="37464" y="79006"/>
                  </a:lnTo>
                  <a:lnTo>
                    <a:pt x="36406" y="83118"/>
                  </a:lnTo>
                  <a:lnTo>
                    <a:pt x="35701" y="87130"/>
                  </a:lnTo>
                  <a:lnTo>
                    <a:pt x="35230" y="91075"/>
                  </a:lnTo>
                  <a:lnTo>
                    <a:pt x="34917" y="94974"/>
                  </a:lnTo>
                  <a:lnTo>
                    <a:pt x="35978" y="97574"/>
                  </a:lnTo>
                  <a:lnTo>
                    <a:pt x="37956" y="99307"/>
                  </a:lnTo>
                  <a:lnTo>
                    <a:pt x="40544" y="100463"/>
                  </a:lnTo>
                  <a:lnTo>
                    <a:pt x="43539" y="101233"/>
                  </a:lnTo>
                  <a:lnTo>
                    <a:pt x="46806" y="101746"/>
                  </a:lnTo>
                  <a:lnTo>
                    <a:pt x="50255" y="102089"/>
                  </a:lnTo>
                  <a:lnTo>
                    <a:pt x="53823" y="102317"/>
                  </a:lnTo>
                  <a:lnTo>
                    <a:pt x="57472" y="102469"/>
                  </a:lnTo>
                  <a:lnTo>
                    <a:pt x="66387" y="102713"/>
                  </a:lnTo>
                  <a:lnTo>
                    <a:pt x="68388" y="101463"/>
                  </a:lnTo>
                  <a:lnTo>
                    <a:pt x="70992" y="99360"/>
                  </a:lnTo>
                  <a:lnTo>
                    <a:pt x="78229" y="92927"/>
                  </a:lnTo>
                  <a:lnTo>
                    <a:pt x="85551" y="85745"/>
                  </a:lnTo>
                  <a:lnTo>
                    <a:pt x="87514" y="81261"/>
                  </a:lnTo>
                  <a:lnTo>
                    <a:pt x="88823" y="75732"/>
                  </a:lnTo>
                  <a:lnTo>
                    <a:pt x="89695" y="69506"/>
                  </a:lnTo>
                  <a:lnTo>
                    <a:pt x="90277" y="64085"/>
                  </a:lnTo>
                  <a:lnTo>
                    <a:pt x="90664" y="59201"/>
                  </a:lnTo>
                  <a:lnTo>
                    <a:pt x="90923" y="54675"/>
                  </a:lnTo>
                  <a:lnTo>
                    <a:pt x="91211" y="46260"/>
                  </a:lnTo>
                  <a:lnTo>
                    <a:pt x="91287" y="42238"/>
                  </a:lnTo>
                  <a:lnTo>
                    <a:pt x="90068" y="38286"/>
                  </a:lnTo>
                  <a:lnTo>
                    <a:pt x="87985" y="34382"/>
                  </a:lnTo>
                  <a:lnTo>
                    <a:pt x="85327" y="30509"/>
                  </a:lnTo>
                  <a:lnTo>
                    <a:pt x="82286" y="27927"/>
                  </a:lnTo>
                  <a:lnTo>
                    <a:pt x="78987" y="26206"/>
                  </a:lnTo>
                  <a:lnTo>
                    <a:pt x="75518" y="25058"/>
                  </a:lnTo>
                  <a:lnTo>
                    <a:pt x="71935" y="23024"/>
                  </a:lnTo>
                  <a:lnTo>
                    <a:pt x="68277" y="20397"/>
                  </a:lnTo>
                  <a:lnTo>
                    <a:pt x="64568" y="17376"/>
                  </a:lnTo>
                  <a:lnTo>
                    <a:pt x="60826" y="16631"/>
                  </a:lnTo>
                  <a:lnTo>
                    <a:pt x="57060" y="17405"/>
                  </a:lnTo>
                  <a:lnTo>
                    <a:pt x="53281" y="19191"/>
                  </a:lnTo>
                  <a:lnTo>
                    <a:pt x="48220" y="20382"/>
                  </a:lnTo>
                  <a:lnTo>
                    <a:pt x="42307" y="21176"/>
                  </a:lnTo>
                  <a:lnTo>
                    <a:pt x="35825" y="21705"/>
                  </a:lnTo>
                  <a:lnTo>
                    <a:pt x="30234" y="22058"/>
                  </a:lnTo>
                  <a:lnTo>
                    <a:pt x="20634" y="22450"/>
                  </a:lnTo>
                  <a:lnTo>
                    <a:pt x="17566" y="23824"/>
                  </a:lnTo>
                  <a:lnTo>
                    <a:pt x="15522" y="26011"/>
                  </a:lnTo>
                  <a:lnTo>
                    <a:pt x="14157" y="28738"/>
                  </a:lnTo>
                  <a:lnTo>
                    <a:pt x="11978" y="30557"/>
                  </a:lnTo>
                  <a:lnTo>
                    <a:pt x="9256" y="31769"/>
                  </a:lnTo>
                  <a:lnTo>
                    <a:pt x="6171" y="32577"/>
                  </a:lnTo>
                  <a:lnTo>
                    <a:pt x="4114" y="35656"/>
                  </a:lnTo>
                  <a:lnTo>
                    <a:pt x="2743" y="40249"/>
                  </a:lnTo>
                  <a:lnTo>
                    <a:pt x="1829" y="45850"/>
                  </a:lnTo>
                  <a:lnTo>
                    <a:pt x="1219" y="50854"/>
                  </a:lnTo>
                  <a:lnTo>
                    <a:pt x="813" y="55461"/>
                  </a:lnTo>
                  <a:lnTo>
                    <a:pt x="160" y="65911"/>
                  </a:lnTo>
                  <a:lnTo>
                    <a:pt x="71" y="70727"/>
                  </a:lnTo>
                  <a:lnTo>
                    <a:pt x="0" y="7991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48"/>
            <p:cNvSpPr/>
            <p:nvPr/>
          </p:nvSpPr>
          <p:spPr>
            <a:xfrm>
              <a:off x="8561069" y="4583429"/>
              <a:ext cx="34291" cy="262891"/>
            </a:xfrm>
            <a:custGeom>
              <a:avLst/>
              <a:gdLst/>
              <a:ahLst/>
              <a:cxnLst/>
              <a:rect l="0" t="0" r="0" b="0"/>
              <a:pathLst>
                <a:path w="34291" h="262891">
                  <a:moveTo>
                    <a:pt x="0" y="0"/>
                  </a:moveTo>
                  <a:lnTo>
                    <a:pt x="0" y="66808"/>
                  </a:lnTo>
                  <a:lnTo>
                    <a:pt x="1271" y="76289"/>
                  </a:lnTo>
                  <a:lnTo>
                    <a:pt x="3388" y="87689"/>
                  </a:lnTo>
                  <a:lnTo>
                    <a:pt x="6068" y="100370"/>
                  </a:lnTo>
                  <a:lnTo>
                    <a:pt x="7856" y="111363"/>
                  </a:lnTo>
                  <a:lnTo>
                    <a:pt x="9047" y="121233"/>
                  </a:lnTo>
                  <a:lnTo>
                    <a:pt x="9842" y="130352"/>
                  </a:lnTo>
                  <a:lnTo>
                    <a:pt x="11641" y="144051"/>
                  </a:lnTo>
                  <a:lnTo>
                    <a:pt x="17028" y="179593"/>
                  </a:lnTo>
                  <a:lnTo>
                    <a:pt x="20242" y="193389"/>
                  </a:lnTo>
                  <a:lnTo>
                    <a:pt x="23655" y="203856"/>
                  </a:lnTo>
                  <a:lnTo>
                    <a:pt x="27200" y="212104"/>
                  </a:lnTo>
                  <a:lnTo>
                    <a:pt x="29564" y="218873"/>
                  </a:lnTo>
                  <a:lnTo>
                    <a:pt x="31139" y="224655"/>
                  </a:lnTo>
                  <a:lnTo>
                    <a:pt x="32190" y="229781"/>
                  </a:lnTo>
                  <a:lnTo>
                    <a:pt x="32890" y="234467"/>
                  </a:lnTo>
                  <a:lnTo>
                    <a:pt x="33357" y="238861"/>
                  </a:lnTo>
                  <a:lnTo>
                    <a:pt x="33668" y="243061"/>
                  </a:lnTo>
                  <a:lnTo>
                    <a:pt x="34014" y="251114"/>
                  </a:lnTo>
                  <a:lnTo>
                    <a:pt x="34290" y="2628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49"/>
            <p:cNvSpPr/>
            <p:nvPr/>
          </p:nvSpPr>
          <p:spPr>
            <a:xfrm>
              <a:off x="8538209" y="4526338"/>
              <a:ext cx="283460" cy="308383"/>
            </a:xfrm>
            <a:custGeom>
              <a:avLst/>
              <a:gdLst/>
              <a:ahLst/>
              <a:cxnLst/>
              <a:rect l="0" t="0" r="0" b="0"/>
              <a:pathLst>
                <a:path w="283460" h="308383">
                  <a:moveTo>
                    <a:pt x="0" y="68521"/>
                  </a:moveTo>
                  <a:lnTo>
                    <a:pt x="0" y="56386"/>
                  </a:lnTo>
                  <a:lnTo>
                    <a:pt x="1271" y="51541"/>
                  </a:lnTo>
                  <a:lnTo>
                    <a:pt x="6068" y="42771"/>
                  </a:lnTo>
                  <a:lnTo>
                    <a:pt x="10396" y="38655"/>
                  </a:lnTo>
                  <a:lnTo>
                    <a:pt x="15820" y="34640"/>
                  </a:lnTo>
                  <a:lnTo>
                    <a:pt x="21977" y="30694"/>
                  </a:lnTo>
                  <a:lnTo>
                    <a:pt x="27351" y="26793"/>
                  </a:lnTo>
                  <a:lnTo>
                    <a:pt x="32205" y="22923"/>
                  </a:lnTo>
                  <a:lnTo>
                    <a:pt x="36711" y="19072"/>
                  </a:lnTo>
                  <a:lnTo>
                    <a:pt x="44793" y="15235"/>
                  </a:lnTo>
                  <a:lnTo>
                    <a:pt x="55263" y="11407"/>
                  </a:lnTo>
                  <a:lnTo>
                    <a:pt x="67322" y="7585"/>
                  </a:lnTo>
                  <a:lnTo>
                    <a:pt x="77902" y="5037"/>
                  </a:lnTo>
                  <a:lnTo>
                    <a:pt x="87494" y="3339"/>
                  </a:lnTo>
                  <a:lnTo>
                    <a:pt x="96430" y="2206"/>
                  </a:lnTo>
                  <a:lnTo>
                    <a:pt x="103657" y="1451"/>
                  </a:lnTo>
                  <a:lnTo>
                    <a:pt x="109745" y="948"/>
                  </a:lnTo>
                  <a:lnTo>
                    <a:pt x="115073" y="612"/>
                  </a:lnTo>
                  <a:lnTo>
                    <a:pt x="127768" y="239"/>
                  </a:lnTo>
                  <a:lnTo>
                    <a:pt x="150545" y="0"/>
                  </a:lnTo>
                  <a:lnTo>
                    <a:pt x="154974" y="1251"/>
                  </a:lnTo>
                  <a:lnTo>
                    <a:pt x="163280" y="6026"/>
                  </a:lnTo>
                  <a:lnTo>
                    <a:pt x="166004" y="9078"/>
                  </a:lnTo>
                  <a:lnTo>
                    <a:pt x="167820" y="12383"/>
                  </a:lnTo>
                  <a:lnTo>
                    <a:pt x="169836" y="19441"/>
                  </a:lnTo>
                  <a:lnTo>
                    <a:pt x="170733" y="26811"/>
                  </a:lnTo>
                  <a:lnTo>
                    <a:pt x="169702" y="30555"/>
                  </a:lnTo>
                  <a:lnTo>
                    <a:pt x="165170" y="38100"/>
                  </a:lnTo>
                  <a:lnTo>
                    <a:pt x="163453" y="43161"/>
                  </a:lnTo>
                  <a:lnTo>
                    <a:pt x="162309" y="49074"/>
                  </a:lnTo>
                  <a:lnTo>
                    <a:pt x="161546" y="55557"/>
                  </a:lnTo>
                  <a:lnTo>
                    <a:pt x="158498" y="62419"/>
                  </a:lnTo>
                  <a:lnTo>
                    <a:pt x="153925" y="69533"/>
                  </a:lnTo>
                  <a:lnTo>
                    <a:pt x="148337" y="76815"/>
                  </a:lnTo>
                  <a:lnTo>
                    <a:pt x="142072" y="85481"/>
                  </a:lnTo>
                  <a:lnTo>
                    <a:pt x="128337" y="105269"/>
                  </a:lnTo>
                  <a:lnTo>
                    <a:pt x="121118" y="113340"/>
                  </a:lnTo>
                  <a:lnTo>
                    <a:pt x="113765" y="119990"/>
                  </a:lnTo>
                  <a:lnTo>
                    <a:pt x="106323" y="125694"/>
                  </a:lnTo>
                  <a:lnTo>
                    <a:pt x="98823" y="132036"/>
                  </a:lnTo>
                  <a:lnTo>
                    <a:pt x="91282" y="138805"/>
                  </a:lnTo>
                  <a:lnTo>
                    <a:pt x="73065" y="155783"/>
                  </a:lnTo>
                  <a:lnTo>
                    <a:pt x="72840" y="155905"/>
                  </a:lnTo>
                  <a:lnTo>
                    <a:pt x="81605" y="146978"/>
                  </a:lnTo>
                  <a:lnTo>
                    <a:pt x="84883" y="143686"/>
                  </a:lnTo>
                  <a:lnTo>
                    <a:pt x="88338" y="141491"/>
                  </a:lnTo>
                  <a:lnTo>
                    <a:pt x="95566" y="139052"/>
                  </a:lnTo>
                  <a:lnTo>
                    <a:pt x="100540" y="137132"/>
                  </a:lnTo>
                  <a:lnTo>
                    <a:pt x="106397" y="134582"/>
                  </a:lnTo>
                  <a:lnTo>
                    <a:pt x="119678" y="128361"/>
                  </a:lnTo>
                  <a:lnTo>
                    <a:pt x="134047" y="121363"/>
                  </a:lnTo>
                  <a:lnTo>
                    <a:pt x="141435" y="118990"/>
                  </a:lnTo>
                  <a:lnTo>
                    <a:pt x="148900" y="117407"/>
                  </a:lnTo>
                  <a:lnTo>
                    <a:pt x="156416" y="116352"/>
                  </a:lnTo>
                  <a:lnTo>
                    <a:pt x="165238" y="115648"/>
                  </a:lnTo>
                  <a:lnTo>
                    <a:pt x="174928" y="115179"/>
                  </a:lnTo>
                  <a:lnTo>
                    <a:pt x="195857" y="114658"/>
                  </a:lnTo>
                  <a:lnTo>
                    <a:pt x="217858" y="114427"/>
                  </a:lnTo>
                  <a:lnTo>
                    <a:pt x="226518" y="115635"/>
                  </a:lnTo>
                  <a:lnTo>
                    <a:pt x="233563" y="117710"/>
                  </a:lnTo>
                  <a:lnTo>
                    <a:pt x="239529" y="120364"/>
                  </a:lnTo>
                  <a:lnTo>
                    <a:pt x="244775" y="123403"/>
                  </a:lnTo>
                  <a:lnTo>
                    <a:pt x="249544" y="126699"/>
                  </a:lnTo>
                  <a:lnTo>
                    <a:pt x="258229" y="133748"/>
                  </a:lnTo>
                  <a:lnTo>
                    <a:pt x="266322" y="141115"/>
                  </a:lnTo>
                  <a:lnTo>
                    <a:pt x="278018" y="152401"/>
                  </a:lnTo>
                  <a:lnTo>
                    <a:pt x="280596" y="157461"/>
                  </a:lnTo>
                  <a:lnTo>
                    <a:pt x="282314" y="163375"/>
                  </a:lnTo>
                  <a:lnTo>
                    <a:pt x="283459" y="169857"/>
                  </a:lnTo>
                  <a:lnTo>
                    <a:pt x="282953" y="175449"/>
                  </a:lnTo>
                  <a:lnTo>
                    <a:pt x="281345" y="180446"/>
                  </a:lnTo>
                  <a:lnTo>
                    <a:pt x="279004" y="185048"/>
                  </a:lnTo>
                  <a:lnTo>
                    <a:pt x="277443" y="190656"/>
                  </a:lnTo>
                  <a:lnTo>
                    <a:pt x="276402" y="196934"/>
                  </a:lnTo>
                  <a:lnTo>
                    <a:pt x="275708" y="203660"/>
                  </a:lnTo>
                  <a:lnTo>
                    <a:pt x="273976" y="209414"/>
                  </a:lnTo>
                  <a:lnTo>
                    <a:pt x="271550" y="214520"/>
                  </a:lnTo>
                  <a:lnTo>
                    <a:pt x="268664" y="219194"/>
                  </a:lnTo>
                  <a:lnTo>
                    <a:pt x="265469" y="224849"/>
                  </a:lnTo>
                  <a:lnTo>
                    <a:pt x="258533" y="237907"/>
                  </a:lnTo>
                  <a:lnTo>
                    <a:pt x="254906" y="243675"/>
                  </a:lnTo>
                  <a:lnTo>
                    <a:pt x="251218" y="248791"/>
                  </a:lnTo>
                  <a:lnTo>
                    <a:pt x="247488" y="253471"/>
                  </a:lnTo>
                  <a:lnTo>
                    <a:pt x="242462" y="257861"/>
                  </a:lnTo>
                  <a:lnTo>
                    <a:pt x="236571" y="262058"/>
                  </a:lnTo>
                  <a:lnTo>
                    <a:pt x="230105" y="266126"/>
                  </a:lnTo>
                  <a:lnTo>
                    <a:pt x="224523" y="271378"/>
                  </a:lnTo>
                  <a:lnTo>
                    <a:pt x="219533" y="277419"/>
                  </a:lnTo>
                  <a:lnTo>
                    <a:pt x="214935" y="283986"/>
                  </a:lnTo>
                  <a:lnTo>
                    <a:pt x="210600" y="288365"/>
                  </a:lnTo>
                  <a:lnTo>
                    <a:pt x="206440" y="291284"/>
                  </a:lnTo>
                  <a:lnTo>
                    <a:pt x="184570" y="302036"/>
                  </a:lnTo>
                  <a:lnTo>
                    <a:pt x="178927" y="304208"/>
                  </a:lnTo>
                  <a:lnTo>
                    <a:pt x="173895" y="305656"/>
                  </a:lnTo>
                  <a:lnTo>
                    <a:pt x="169271" y="306621"/>
                  </a:lnTo>
                  <a:lnTo>
                    <a:pt x="163647" y="307265"/>
                  </a:lnTo>
                  <a:lnTo>
                    <a:pt x="157358" y="307694"/>
                  </a:lnTo>
                  <a:lnTo>
                    <a:pt x="150625" y="307979"/>
                  </a:lnTo>
                  <a:lnTo>
                    <a:pt x="136372" y="308297"/>
                  </a:lnTo>
                  <a:lnTo>
                    <a:pt x="129015" y="308382"/>
                  </a:lnTo>
                  <a:lnTo>
                    <a:pt x="121570" y="307168"/>
                  </a:lnTo>
                  <a:lnTo>
                    <a:pt x="114067" y="305089"/>
                  </a:lnTo>
                  <a:lnTo>
                    <a:pt x="106525" y="302433"/>
                  </a:lnTo>
                  <a:lnTo>
                    <a:pt x="100226" y="300663"/>
                  </a:lnTo>
                  <a:lnTo>
                    <a:pt x="94757" y="299482"/>
                  </a:lnTo>
                  <a:lnTo>
                    <a:pt x="80010" y="29712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50"/>
            <p:cNvSpPr/>
            <p:nvPr/>
          </p:nvSpPr>
          <p:spPr>
            <a:xfrm>
              <a:off x="6743700" y="3360420"/>
              <a:ext cx="537210" cy="365760"/>
            </a:xfrm>
            <a:custGeom>
              <a:avLst/>
              <a:gdLst/>
              <a:ahLst/>
              <a:cxnLst/>
              <a:rect l="0" t="0" r="0" b="0"/>
              <a:pathLst>
                <a:path w="537210" h="365760">
                  <a:moveTo>
                    <a:pt x="0" y="0"/>
                  </a:moveTo>
                  <a:lnTo>
                    <a:pt x="12135" y="6067"/>
                  </a:lnTo>
                  <a:lnTo>
                    <a:pt x="25750" y="15909"/>
                  </a:lnTo>
                  <a:lnTo>
                    <a:pt x="33880" y="19770"/>
                  </a:lnTo>
                  <a:lnTo>
                    <a:pt x="37827" y="20800"/>
                  </a:lnTo>
                  <a:lnTo>
                    <a:pt x="45538" y="26567"/>
                  </a:lnTo>
                  <a:lnTo>
                    <a:pt x="55758" y="35491"/>
                  </a:lnTo>
                  <a:lnTo>
                    <a:pt x="67652" y="46520"/>
                  </a:lnTo>
                  <a:lnTo>
                    <a:pt x="79392" y="56414"/>
                  </a:lnTo>
                  <a:lnTo>
                    <a:pt x="91027" y="65549"/>
                  </a:lnTo>
                  <a:lnTo>
                    <a:pt x="102595" y="74179"/>
                  </a:lnTo>
                  <a:lnTo>
                    <a:pt x="112846" y="82472"/>
                  </a:lnTo>
                  <a:lnTo>
                    <a:pt x="122221" y="90542"/>
                  </a:lnTo>
                  <a:lnTo>
                    <a:pt x="131011" y="98461"/>
                  </a:lnTo>
                  <a:lnTo>
                    <a:pt x="179788" y="139945"/>
                  </a:lnTo>
                  <a:lnTo>
                    <a:pt x="194788" y="151717"/>
                  </a:lnTo>
                  <a:lnTo>
                    <a:pt x="207329" y="160834"/>
                  </a:lnTo>
                  <a:lnTo>
                    <a:pt x="251773" y="190660"/>
                  </a:lnTo>
                  <a:lnTo>
                    <a:pt x="281232" y="209198"/>
                  </a:lnTo>
                  <a:lnTo>
                    <a:pt x="297978" y="219475"/>
                  </a:lnTo>
                  <a:lnTo>
                    <a:pt x="311682" y="228867"/>
                  </a:lnTo>
                  <a:lnTo>
                    <a:pt x="323358" y="237668"/>
                  </a:lnTo>
                  <a:lnTo>
                    <a:pt x="333681" y="246075"/>
                  </a:lnTo>
                  <a:lnTo>
                    <a:pt x="344375" y="252950"/>
                  </a:lnTo>
                  <a:lnTo>
                    <a:pt x="355313" y="258803"/>
                  </a:lnTo>
                  <a:lnTo>
                    <a:pt x="366415" y="263975"/>
                  </a:lnTo>
                  <a:lnTo>
                    <a:pt x="375087" y="269963"/>
                  </a:lnTo>
                  <a:lnTo>
                    <a:pt x="382137" y="276495"/>
                  </a:lnTo>
                  <a:lnTo>
                    <a:pt x="388108" y="283390"/>
                  </a:lnTo>
                  <a:lnTo>
                    <a:pt x="395899" y="289256"/>
                  </a:lnTo>
                  <a:lnTo>
                    <a:pt x="404902" y="294437"/>
                  </a:lnTo>
                  <a:lnTo>
                    <a:pt x="440661" y="311878"/>
                  </a:lnTo>
                  <a:lnTo>
                    <a:pt x="449984" y="317138"/>
                  </a:lnTo>
                  <a:lnTo>
                    <a:pt x="460009" y="323185"/>
                  </a:lnTo>
                  <a:lnTo>
                    <a:pt x="470503" y="329757"/>
                  </a:lnTo>
                  <a:lnTo>
                    <a:pt x="485548" y="340445"/>
                  </a:lnTo>
                  <a:lnTo>
                    <a:pt x="491339" y="345073"/>
                  </a:lnTo>
                  <a:lnTo>
                    <a:pt x="507933" y="353602"/>
                  </a:lnTo>
                  <a:lnTo>
                    <a:pt x="537209" y="3657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51"/>
            <p:cNvSpPr/>
            <p:nvPr/>
          </p:nvSpPr>
          <p:spPr>
            <a:xfrm>
              <a:off x="7235190" y="4160520"/>
              <a:ext cx="137161" cy="594360"/>
            </a:xfrm>
            <a:custGeom>
              <a:avLst/>
              <a:gdLst/>
              <a:ahLst/>
              <a:cxnLst/>
              <a:rect l="0" t="0" r="0" b="0"/>
              <a:pathLst>
                <a:path w="137161" h="594360">
                  <a:moveTo>
                    <a:pt x="137160" y="0"/>
                  </a:moveTo>
                  <a:lnTo>
                    <a:pt x="137160" y="12135"/>
                  </a:lnTo>
                  <a:lnTo>
                    <a:pt x="135890" y="16980"/>
                  </a:lnTo>
                  <a:lnTo>
                    <a:pt x="133773" y="21480"/>
                  </a:lnTo>
                  <a:lnTo>
                    <a:pt x="131092" y="25750"/>
                  </a:lnTo>
                  <a:lnTo>
                    <a:pt x="128113" y="44041"/>
                  </a:lnTo>
                  <a:lnTo>
                    <a:pt x="127318" y="56030"/>
                  </a:lnTo>
                  <a:lnTo>
                    <a:pt x="126435" y="76125"/>
                  </a:lnTo>
                  <a:lnTo>
                    <a:pt x="126200" y="85040"/>
                  </a:lnTo>
                  <a:lnTo>
                    <a:pt x="124773" y="94793"/>
                  </a:lnTo>
                  <a:lnTo>
                    <a:pt x="122553" y="105105"/>
                  </a:lnTo>
                  <a:lnTo>
                    <a:pt x="119801" y="115790"/>
                  </a:lnTo>
                  <a:lnTo>
                    <a:pt x="116697" y="126723"/>
                  </a:lnTo>
                  <a:lnTo>
                    <a:pt x="109862" y="149031"/>
                  </a:lnTo>
                  <a:lnTo>
                    <a:pt x="106261" y="164124"/>
                  </a:lnTo>
                  <a:lnTo>
                    <a:pt x="102590" y="181806"/>
                  </a:lnTo>
                  <a:lnTo>
                    <a:pt x="95126" y="221772"/>
                  </a:lnTo>
                  <a:lnTo>
                    <a:pt x="76183" y="332075"/>
                  </a:lnTo>
                  <a:lnTo>
                    <a:pt x="72379" y="350924"/>
                  </a:lnTo>
                  <a:lnTo>
                    <a:pt x="68572" y="367299"/>
                  </a:lnTo>
                  <a:lnTo>
                    <a:pt x="64765" y="382026"/>
                  </a:lnTo>
                  <a:lnTo>
                    <a:pt x="53761" y="432255"/>
                  </a:lnTo>
                  <a:lnTo>
                    <a:pt x="47270" y="463430"/>
                  </a:lnTo>
                  <a:lnTo>
                    <a:pt x="41673" y="486753"/>
                  </a:lnTo>
                  <a:lnTo>
                    <a:pt x="36672" y="504842"/>
                  </a:lnTo>
                  <a:lnTo>
                    <a:pt x="19520" y="558191"/>
                  </a:lnTo>
                  <a:lnTo>
                    <a:pt x="15553" y="567708"/>
                  </a:lnTo>
                  <a:lnTo>
                    <a:pt x="11638" y="575321"/>
                  </a:lnTo>
                  <a:lnTo>
                    <a:pt x="0" y="5943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52"/>
            <p:cNvSpPr/>
            <p:nvPr/>
          </p:nvSpPr>
          <p:spPr>
            <a:xfrm>
              <a:off x="7692390" y="3559819"/>
              <a:ext cx="480061" cy="189221"/>
            </a:xfrm>
            <a:custGeom>
              <a:avLst/>
              <a:gdLst/>
              <a:ahLst/>
              <a:cxnLst/>
              <a:rect l="0" t="0" r="0" b="0"/>
              <a:pathLst>
                <a:path w="480061" h="189221">
                  <a:moveTo>
                    <a:pt x="0" y="189220"/>
                  </a:moveTo>
                  <a:lnTo>
                    <a:pt x="12135" y="177085"/>
                  </a:lnTo>
                  <a:lnTo>
                    <a:pt x="18250" y="173510"/>
                  </a:lnTo>
                  <a:lnTo>
                    <a:pt x="31818" y="169538"/>
                  </a:lnTo>
                  <a:lnTo>
                    <a:pt x="46315" y="164386"/>
                  </a:lnTo>
                  <a:lnTo>
                    <a:pt x="53736" y="161234"/>
                  </a:lnTo>
                  <a:lnTo>
                    <a:pt x="179430" y="115630"/>
                  </a:lnTo>
                  <a:lnTo>
                    <a:pt x="269350" y="84389"/>
                  </a:lnTo>
                  <a:lnTo>
                    <a:pt x="284976" y="77423"/>
                  </a:lnTo>
                  <a:lnTo>
                    <a:pt x="301744" y="68969"/>
                  </a:lnTo>
                  <a:lnTo>
                    <a:pt x="319272" y="59523"/>
                  </a:lnTo>
                  <a:lnTo>
                    <a:pt x="334768" y="51955"/>
                  </a:lnTo>
                  <a:lnTo>
                    <a:pt x="348909" y="45640"/>
                  </a:lnTo>
                  <a:lnTo>
                    <a:pt x="423250" y="14245"/>
                  </a:lnTo>
                  <a:lnTo>
                    <a:pt x="440916" y="7800"/>
                  </a:lnTo>
                  <a:lnTo>
                    <a:pt x="455234" y="3503"/>
                  </a:lnTo>
                  <a:lnTo>
                    <a:pt x="467319" y="639"/>
                  </a:lnTo>
                  <a:lnTo>
                    <a:pt x="474106" y="0"/>
                  </a:lnTo>
                  <a:lnTo>
                    <a:pt x="477360" y="843"/>
                  </a:lnTo>
                  <a:lnTo>
                    <a:pt x="480060" y="63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3" name="SMARTPenAnnotation53"/>
          <p:cNvSpPr/>
          <p:nvPr/>
        </p:nvSpPr>
        <p:spPr>
          <a:xfrm>
            <a:off x="6720840" y="3966209"/>
            <a:ext cx="216633" cy="331471"/>
          </a:xfrm>
          <a:custGeom>
            <a:avLst/>
            <a:gdLst/>
            <a:ahLst/>
            <a:cxnLst/>
            <a:rect l="0" t="0" r="0" b="0"/>
            <a:pathLst>
              <a:path w="216633" h="331471">
                <a:moveTo>
                  <a:pt x="0" y="0"/>
                </a:moveTo>
                <a:lnTo>
                  <a:pt x="12135" y="6069"/>
                </a:lnTo>
                <a:lnTo>
                  <a:pt x="18250" y="7856"/>
                </a:lnTo>
                <a:lnTo>
                  <a:pt x="24866" y="9047"/>
                </a:lnTo>
                <a:lnTo>
                  <a:pt x="31818" y="9842"/>
                </a:lnTo>
                <a:lnTo>
                  <a:pt x="42802" y="11641"/>
                </a:lnTo>
                <a:lnTo>
                  <a:pt x="71939" y="17028"/>
                </a:lnTo>
                <a:lnTo>
                  <a:pt x="83519" y="20242"/>
                </a:lnTo>
                <a:lnTo>
                  <a:pt x="92510" y="23655"/>
                </a:lnTo>
                <a:lnTo>
                  <a:pt x="122131" y="38257"/>
                </a:lnTo>
                <a:lnTo>
                  <a:pt x="128410" y="42015"/>
                </a:lnTo>
                <a:lnTo>
                  <a:pt x="133867" y="45790"/>
                </a:lnTo>
                <a:lnTo>
                  <a:pt x="138774" y="49577"/>
                </a:lnTo>
                <a:lnTo>
                  <a:pt x="145856" y="54641"/>
                </a:lnTo>
                <a:lnTo>
                  <a:pt x="163884" y="67042"/>
                </a:lnTo>
                <a:lnTo>
                  <a:pt x="171486" y="72635"/>
                </a:lnTo>
                <a:lnTo>
                  <a:pt x="177824" y="77633"/>
                </a:lnTo>
                <a:lnTo>
                  <a:pt x="183319" y="82236"/>
                </a:lnTo>
                <a:lnTo>
                  <a:pt x="188253" y="87844"/>
                </a:lnTo>
                <a:lnTo>
                  <a:pt x="192812" y="94123"/>
                </a:lnTo>
                <a:lnTo>
                  <a:pt x="197121" y="100849"/>
                </a:lnTo>
                <a:lnTo>
                  <a:pt x="199994" y="107872"/>
                </a:lnTo>
                <a:lnTo>
                  <a:pt x="201909" y="115095"/>
                </a:lnTo>
                <a:lnTo>
                  <a:pt x="203186" y="122450"/>
                </a:lnTo>
                <a:lnTo>
                  <a:pt x="205307" y="131164"/>
                </a:lnTo>
                <a:lnTo>
                  <a:pt x="207992" y="140782"/>
                </a:lnTo>
                <a:lnTo>
                  <a:pt x="211050" y="151005"/>
                </a:lnTo>
                <a:lnTo>
                  <a:pt x="213091" y="160360"/>
                </a:lnTo>
                <a:lnTo>
                  <a:pt x="214450" y="169137"/>
                </a:lnTo>
                <a:lnTo>
                  <a:pt x="215357" y="177528"/>
                </a:lnTo>
                <a:lnTo>
                  <a:pt x="215961" y="185662"/>
                </a:lnTo>
                <a:lnTo>
                  <a:pt x="216364" y="193625"/>
                </a:lnTo>
                <a:lnTo>
                  <a:pt x="216632" y="201473"/>
                </a:lnTo>
                <a:lnTo>
                  <a:pt x="215542" y="209246"/>
                </a:lnTo>
                <a:lnTo>
                  <a:pt x="213545" y="216967"/>
                </a:lnTo>
                <a:lnTo>
                  <a:pt x="201213" y="253678"/>
                </a:lnTo>
                <a:lnTo>
                  <a:pt x="198912" y="261829"/>
                </a:lnTo>
                <a:lnTo>
                  <a:pt x="197378" y="268533"/>
                </a:lnTo>
                <a:lnTo>
                  <a:pt x="196355" y="274272"/>
                </a:lnTo>
                <a:lnTo>
                  <a:pt x="194403" y="280638"/>
                </a:lnTo>
                <a:lnTo>
                  <a:pt x="191832" y="287422"/>
                </a:lnTo>
                <a:lnTo>
                  <a:pt x="188848" y="294485"/>
                </a:lnTo>
                <a:lnTo>
                  <a:pt x="185588" y="299193"/>
                </a:lnTo>
                <a:lnTo>
                  <a:pt x="182146" y="302332"/>
                </a:lnTo>
                <a:lnTo>
                  <a:pt x="178580" y="304425"/>
                </a:lnTo>
                <a:lnTo>
                  <a:pt x="174933" y="308360"/>
                </a:lnTo>
                <a:lnTo>
                  <a:pt x="171232" y="313523"/>
                </a:lnTo>
                <a:lnTo>
                  <a:pt x="160676" y="330420"/>
                </a:lnTo>
                <a:lnTo>
                  <a:pt x="156925" y="331004"/>
                </a:lnTo>
                <a:lnTo>
                  <a:pt x="148590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4"/>
          <p:cNvSpPr/>
          <p:nvPr/>
        </p:nvSpPr>
        <p:spPr>
          <a:xfrm>
            <a:off x="8001239" y="4320539"/>
            <a:ext cx="182641" cy="285751"/>
          </a:xfrm>
          <a:custGeom>
            <a:avLst/>
            <a:gdLst/>
            <a:ahLst/>
            <a:cxnLst/>
            <a:rect l="0" t="0" r="0" b="0"/>
            <a:pathLst>
              <a:path w="182641" h="285751">
                <a:moveTo>
                  <a:pt x="182640" y="0"/>
                </a:moveTo>
                <a:lnTo>
                  <a:pt x="165613" y="0"/>
                </a:lnTo>
                <a:lnTo>
                  <a:pt x="162399" y="1270"/>
                </a:lnTo>
                <a:lnTo>
                  <a:pt x="158986" y="3387"/>
                </a:lnTo>
                <a:lnTo>
                  <a:pt x="155441" y="6069"/>
                </a:lnTo>
                <a:lnTo>
                  <a:pt x="149267" y="9126"/>
                </a:lnTo>
                <a:lnTo>
                  <a:pt x="141342" y="12434"/>
                </a:lnTo>
                <a:lnTo>
                  <a:pt x="132249" y="15909"/>
                </a:lnTo>
                <a:lnTo>
                  <a:pt x="124916" y="19496"/>
                </a:lnTo>
                <a:lnTo>
                  <a:pt x="118758" y="23158"/>
                </a:lnTo>
                <a:lnTo>
                  <a:pt x="113381" y="26869"/>
                </a:lnTo>
                <a:lnTo>
                  <a:pt x="108528" y="31882"/>
                </a:lnTo>
                <a:lnTo>
                  <a:pt x="104022" y="37765"/>
                </a:lnTo>
                <a:lnTo>
                  <a:pt x="99748" y="44227"/>
                </a:lnTo>
                <a:lnTo>
                  <a:pt x="95629" y="49805"/>
                </a:lnTo>
                <a:lnTo>
                  <a:pt x="91613" y="54793"/>
                </a:lnTo>
                <a:lnTo>
                  <a:pt x="87665" y="59389"/>
                </a:lnTo>
                <a:lnTo>
                  <a:pt x="83764" y="63723"/>
                </a:lnTo>
                <a:lnTo>
                  <a:pt x="76042" y="71925"/>
                </a:lnTo>
                <a:lnTo>
                  <a:pt x="72205" y="77160"/>
                </a:lnTo>
                <a:lnTo>
                  <a:pt x="68376" y="83190"/>
                </a:lnTo>
                <a:lnTo>
                  <a:pt x="64554" y="89750"/>
                </a:lnTo>
                <a:lnTo>
                  <a:pt x="60736" y="95394"/>
                </a:lnTo>
                <a:lnTo>
                  <a:pt x="56921" y="100426"/>
                </a:lnTo>
                <a:lnTo>
                  <a:pt x="53108" y="105051"/>
                </a:lnTo>
                <a:lnTo>
                  <a:pt x="49295" y="110674"/>
                </a:lnTo>
                <a:lnTo>
                  <a:pt x="45484" y="116963"/>
                </a:lnTo>
                <a:lnTo>
                  <a:pt x="41673" y="123695"/>
                </a:lnTo>
                <a:lnTo>
                  <a:pt x="36592" y="131994"/>
                </a:lnTo>
                <a:lnTo>
                  <a:pt x="24173" y="151374"/>
                </a:lnTo>
                <a:lnTo>
                  <a:pt x="18576" y="161876"/>
                </a:lnTo>
                <a:lnTo>
                  <a:pt x="13574" y="172688"/>
                </a:lnTo>
                <a:lnTo>
                  <a:pt x="8970" y="183705"/>
                </a:lnTo>
                <a:lnTo>
                  <a:pt x="5900" y="192320"/>
                </a:lnTo>
                <a:lnTo>
                  <a:pt x="3853" y="199334"/>
                </a:lnTo>
                <a:lnTo>
                  <a:pt x="2489" y="205279"/>
                </a:lnTo>
                <a:lnTo>
                  <a:pt x="1579" y="210513"/>
                </a:lnTo>
                <a:lnTo>
                  <a:pt x="973" y="215272"/>
                </a:lnTo>
                <a:lnTo>
                  <a:pt x="569" y="219715"/>
                </a:lnTo>
                <a:lnTo>
                  <a:pt x="300" y="225217"/>
                </a:lnTo>
                <a:lnTo>
                  <a:pt x="0" y="238103"/>
                </a:lnTo>
                <a:lnTo>
                  <a:pt x="1191" y="245095"/>
                </a:lnTo>
                <a:lnTo>
                  <a:pt x="3253" y="252297"/>
                </a:lnTo>
                <a:lnTo>
                  <a:pt x="5899" y="259638"/>
                </a:lnTo>
                <a:lnTo>
                  <a:pt x="8933" y="265802"/>
                </a:lnTo>
                <a:lnTo>
                  <a:pt x="12226" y="271182"/>
                </a:lnTo>
                <a:lnTo>
                  <a:pt x="2262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5"/>
          <p:cNvSpPr/>
          <p:nvPr/>
        </p:nvSpPr>
        <p:spPr>
          <a:xfrm>
            <a:off x="7338059" y="3063239"/>
            <a:ext cx="360269" cy="100596"/>
          </a:xfrm>
          <a:custGeom>
            <a:avLst/>
            <a:gdLst/>
            <a:ahLst/>
            <a:cxnLst/>
            <a:rect l="0" t="0" r="0" b="0"/>
            <a:pathLst>
              <a:path w="360269" h="100596">
                <a:moveTo>
                  <a:pt x="0" y="0"/>
                </a:moveTo>
                <a:lnTo>
                  <a:pt x="6068" y="0"/>
                </a:lnTo>
                <a:lnTo>
                  <a:pt x="12936" y="3811"/>
                </a:lnTo>
                <a:lnTo>
                  <a:pt x="22594" y="10160"/>
                </a:lnTo>
                <a:lnTo>
                  <a:pt x="34112" y="18204"/>
                </a:lnTo>
                <a:lnTo>
                  <a:pt x="46872" y="26106"/>
                </a:lnTo>
                <a:lnTo>
                  <a:pt x="60458" y="33914"/>
                </a:lnTo>
                <a:lnTo>
                  <a:pt x="74596" y="41660"/>
                </a:lnTo>
                <a:lnTo>
                  <a:pt x="85290" y="48093"/>
                </a:lnTo>
                <a:lnTo>
                  <a:pt x="93690" y="53652"/>
                </a:lnTo>
                <a:lnTo>
                  <a:pt x="100561" y="58628"/>
                </a:lnTo>
                <a:lnTo>
                  <a:pt x="107681" y="63216"/>
                </a:lnTo>
                <a:lnTo>
                  <a:pt x="114968" y="67544"/>
                </a:lnTo>
                <a:lnTo>
                  <a:pt x="122365" y="71700"/>
                </a:lnTo>
                <a:lnTo>
                  <a:pt x="128567" y="75740"/>
                </a:lnTo>
                <a:lnTo>
                  <a:pt x="133971" y="79704"/>
                </a:lnTo>
                <a:lnTo>
                  <a:pt x="138845" y="83616"/>
                </a:lnTo>
                <a:lnTo>
                  <a:pt x="145903" y="87494"/>
                </a:lnTo>
                <a:lnTo>
                  <a:pt x="154419" y="91349"/>
                </a:lnTo>
                <a:lnTo>
                  <a:pt x="163906" y="95190"/>
                </a:lnTo>
                <a:lnTo>
                  <a:pt x="172771" y="97750"/>
                </a:lnTo>
                <a:lnTo>
                  <a:pt x="181221" y="99457"/>
                </a:lnTo>
                <a:lnTo>
                  <a:pt x="189394" y="100595"/>
                </a:lnTo>
                <a:lnTo>
                  <a:pt x="198653" y="100083"/>
                </a:lnTo>
                <a:lnTo>
                  <a:pt x="208636" y="98473"/>
                </a:lnTo>
                <a:lnTo>
                  <a:pt x="219101" y="96128"/>
                </a:lnTo>
                <a:lnTo>
                  <a:pt x="229888" y="93296"/>
                </a:lnTo>
                <a:lnTo>
                  <a:pt x="240889" y="90137"/>
                </a:lnTo>
                <a:lnTo>
                  <a:pt x="252032" y="86762"/>
                </a:lnTo>
                <a:lnTo>
                  <a:pt x="262001" y="83241"/>
                </a:lnTo>
                <a:lnTo>
                  <a:pt x="271188" y="79624"/>
                </a:lnTo>
                <a:lnTo>
                  <a:pt x="279852" y="75943"/>
                </a:lnTo>
                <a:lnTo>
                  <a:pt x="286898" y="72219"/>
                </a:lnTo>
                <a:lnTo>
                  <a:pt x="292865" y="68466"/>
                </a:lnTo>
                <a:lnTo>
                  <a:pt x="298114" y="64694"/>
                </a:lnTo>
                <a:lnTo>
                  <a:pt x="305423" y="58370"/>
                </a:lnTo>
                <a:lnTo>
                  <a:pt x="314106" y="50343"/>
                </a:lnTo>
                <a:lnTo>
                  <a:pt x="323704" y="41182"/>
                </a:lnTo>
                <a:lnTo>
                  <a:pt x="331372" y="35075"/>
                </a:lnTo>
                <a:lnTo>
                  <a:pt x="337756" y="31004"/>
                </a:lnTo>
                <a:lnTo>
                  <a:pt x="343281" y="28289"/>
                </a:lnTo>
                <a:lnTo>
                  <a:pt x="346964" y="25210"/>
                </a:lnTo>
                <a:lnTo>
                  <a:pt x="349419" y="21887"/>
                </a:lnTo>
                <a:lnTo>
                  <a:pt x="351056" y="18401"/>
                </a:lnTo>
                <a:lnTo>
                  <a:pt x="353418" y="16078"/>
                </a:lnTo>
                <a:lnTo>
                  <a:pt x="356262" y="14529"/>
                </a:lnTo>
                <a:lnTo>
                  <a:pt x="359428" y="13496"/>
                </a:lnTo>
                <a:lnTo>
                  <a:pt x="360268" y="11538"/>
                </a:lnTo>
                <a:lnTo>
                  <a:pt x="359560" y="8962"/>
                </a:lnTo>
                <a:lnTo>
                  <a:pt x="355880" y="2656"/>
                </a:lnTo>
                <a:lnTo>
                  <a:pt x="354331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7029491" y="2617532"/>
            <a:ext cx="2045929" cy="1943038"/>
            <a:chOff x="7029491" y="2617532"/>
            <a:chExt cx="2045929" cy="1943038"/>
          </a:xfrm>
        </p:grpSpPr>
        <p:sp>
          <p:nvSpPr>
            <p:cNvPr id="86" name="SMARTPenAnnotation56"/>
            <p:cNvSpPr/>
            <p:nvPr/>
          </p:nvSpPr>
          <p:spPr>
            <a:xfrm>
              <a:off x="7029491" y="3863339"/>
              <a:ext cx="166404" cy="285751"/>
            </a:xfrm>
            <a:custGeom>
              <a:avLst/>
              <a:gdLst/>
              <a:ahLst/>
              <a:cxnLst/>
              <a:rect l="0" t="0" r="0" b="0"/>
              <a:pathLst>
                <a:path w="166404" h="285751">
                  <a:moveTo>
                    <a:pt x="11389" y="0"/>
                  </a:moveTo>
                  <a:lnTo>
                    <a:pt x="11389" y="25751"/>
                  </a:lnTo>
                  <a:lnTo>
                    <a:pt x="10119" y="31137"/>
                  </a:lnTo>
                  <a:lnTo>
                    <a:pt x="8002" y="37268"/>
                  </a:lnTo>
                  <a:lnTo>
                    <a:pt x="5321" y="43896"/>
                  </a:lnTo>
                  <a:lnTo>
                    <a:pt x="3533" y="49584"/>
                  </a:lnTo>
                  <a:lnTo>
                    <a:pt x="2341" y="54646"/>
                  </a:lnTo>
                  <a:lnTo>
                    <a:pt x="1547" y="59291"/>
                  </a:lnTo>
                  <a:lnTo>
                    <a:pt x="665" y="67838"/>
                  </a:lnTo>
                  <a:lnTo>
                    <a:pt x="429" y="71896"/>
                  </a:lnTo>
                  <a:lnTo>
                    <a:pt x="168" y="89951"/>
                  </a:lnTo>
                  <a:lnTo>
                    <a:pt x="0" y="149002"/>
                  </a:lnTo>
                  <a:lnTo>
                    <a:pt x="1256" y="162835"/>
                  </a:lnTo>
                  <a:lnTo>
                    <a:pt x="3364" y="174597"/>
                  </a:lnTo>
                  <a:lnTo>
                    <a:pt x="6038" y="184978"/>
                  </a:lnTo>
                  <a:lnTo>
                    <a:pt x="7822" y="194439"/>
                  </a:lnTo>
                  <a:lnTo>
                    <a:pt x="9011" y="203286"/>
                  </a:lnTo>
                  <a:lnTo>
                    <a:pt x="9804" y="211724"/>
                  </a:lnTo>
                  <a:lnTo>
                    <a:pt x="11602" y="218620"/>
                  </a:lnTo>
                  <a:lnTo>
                    <a:pt x="14071" y="224487"/>
                  </a:lnTo>
                  <a:lnTo>
                    <a:pt x="16986" y="229668"/>
                  </a:lnTo>
                  <a:lnTo>
                    <a:pt x="20200" y="233122"/>
                  </a:lnTo>
                  <a:lnTo>
                    <a:pt x="23613" y="235425"/>
                  </a:lnTo>
                  <a:lnTo>
                    <a:pt x="27158" y="236960"/>
                  </a:lnTo>
                  <a:lnTo>
                    <a:pt x="37871" y="242053"/>
                  </a:lnTo>
                  <a:lnTo>
                    <a:pt x="65444" y="255670"/>
                  </a:lnTo>
                  <a:lnTo>
                    <a:pt x="72825" y="258077"/>
                  </a:lnTo>
                  <a:lnTo>
                    <a:pt x="80287" y="259681"/>
                  </a:lnTo>
                  <a:lnTo>
                    <a:pt x="87800" y="260751"/>
                  </a:lnTo>
                  <a:lnTo>
                    <a:pt x="94080" y="261464"/>
                  </a:lnTo>
                  <a:lnTo>
                    <a:pt x="99536" y="261940"/>
                  </a:lnTo>
                  <a:lnTo>
                    <a:pt x="104444" y="262257"/>
                  </a:lnTo>
                  <a:lnTo>
                    <a:pt x="108985" y="261198"/>
                  </a:lnTo>
                  <a:lnTo>
                    <a:pt x="113283" y="259222"/>
                  </a:lnTo>
                  <a:lnTo>
                    <a:pt x="117418" y="256635"/>
                  </a:lnTo>
                  <a:lnTo>
                    <a:pt x="122715" y="253640"/>
                  </a:lnTo>
                  <a:lnTo>
                    <a:pt x="135373" y="246926"/>
                  </a:lnTo>
                  <a:lnTo>
                    <a:pt x="141035" y="243358"/>
                  </a:lnTo>
                  <a:lnTo>
                    <a:pt x="146080" y="239709"/>
                  </a:lnTo>
                  <a:lnTo>
                    <a:pt x="157233" y="230794"/>
                  </a:lnTo>
                  <a:lnTo>
                    <a:pt x="158148" y="228793"/>
                  </a:lnTo>
                  <a:lnTo>
                    <a:pt x="159165" y="223183"/>
                  </a:lnTo>
                  <a:lnTo>
                    <a:pt x="160706" y="218638"/>
                  </a:lnTo>
                  <a:lnTo>
                    <a:pt x="163004" y="213069"/>
                  </a:lnTo>
                  <a:lnTo>
                    <a:pt x="165805" y="206816"/>
                  </a:lnTo>
                  <a:lnTo>
                    <a:pt x="166403" y="201378"/>
                  </a:lnTo>
                  <a:lnTo>
                    <a:pt x="165531" y="196482"/>
                  </a:lnTo>
                  <a:lnTo>
                    <a:pt x="163681" y="191948"/>
                  </a:lnTo>
                  <a:lnTo>
                    <a:pt x="162447" y="186386"/>
                  </a:lnTo>
                  <a:lnTo>
                    <a:pt x="161624" y="180137"/>
                  </a:lnTo>
                  <a:lnTo>
                    <a:pt x="161075" y="173432"/>
                  </a:lnTo>
                  <a:lnTo>
                    <a:pt x="159440" y="168961"/>
                  </a:lnTo>
                  <a:lnTo>
                    <a:pt x="157079" y="165981"/>
                  </a:lnTo>
                  <a:lnTo>
                    <a:pt x="154236" y="163994"/>
                  </a:lnTo>
                  <a:lnTo>
                    <a:pt x="152340" y="161400"/>
                  </a:lnTo>
                  <a:lnTo>
                    <a:pt x="150233" y="155130"/>
                  </a:lnTo>
                  <a:lnTo>
                    <a:pt x="148402" y="154220"/>
                  </a:lnTo>
                  <a:lnTo>
                    <a:pt x="145911" y="154884"/>
                  </a:lnTo>
                  <a:lnTo>
                    <a:pt x="142980" y="156596"/>
                  </a:lnTo>
                  <a:lnTo>
                    <a:pt x="139756" y="157738"/>
                  </a:lnTo>
                  <a:lnTo>
                    <a:pt x="136337" y="158498"/>
                  </a:lnTo>
                  <a:lnTo>
                    <a:pt x="127792" y="159720"/>
                  </a:lnTo>
                  <a:lnTo>
                    <a:pt x="123237" y="163274"/>
                  </a:lnTo>
                  <a:lnTo>
                    <a:pt x="120244" y="165999"/>
                  </a:lnTo>
                  <a:lnTo>
                    <a:pt x="116978" y="170356"/>
                  </a:lnTo>
                  <a:lnTo>
                    <a:pt x="113532" y="175801"/>
                  </a:lnTo>
                  <a:lnTo>
                    <a:pt x="109964" y="181971"/>
                  </a:lnTo>
                  <a:lnTo>
                    <a:pt x="106316" y="187354"/>
                  </a:lnTo>
                  <a:lnTo>
                    <a:pt x="102613" y="192213"/>
                  </a:lnTo>
                  <a:lnTo>
                    <a:pt x="98875" y="196722"/>
                  </a:lnTo>
                  <a:lnTo>
                    <a:pt x="94721" y="205119"/>
                  </a:lnTo>
                  <a:lnTo>
                    <a:pt x="93614" y="209136"/>
                  </a:lnTo>
                  <a:lnTo>
                    <a:pt x="88996" y="216986"/>
                  </a:lnTo>
                  <a:lnTo>
                    <a:pt x="85987" y="220858"/>
                  </a:lnTo>
                  <a:lnTo>
                    <a:pt x="82711" y="225979"/>
                  </a:lnTo>
                  <a:lnTo>
                    <a:pt x="79257" y="231933"/>
                  </a:lnTo>
                  <a:lnTo>
                    <a:pt x="72032" y="245321"/>
                  </a:lnTo>
                  <a:lnTo>
                    <a:pt x="64588" y="259739"/>
                  </a:lnTo>
                  <a:lnTo>
                    <a:pt x="62095" y="265869"/>
                  </a:lnTo>
                  <a:lnTo>
                    <a:pt x="60432" y="271226"/>
                  </a:lnTo>
                  <a:lnTo>
                    <a:pt x="57109" y="28575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57"/>
            <p:cNvSpPr/>
            <p:nvPr/>
          </p:nvSpPr>
          <p:spPr>
            <a:xfrm>
              <a:off x="7224284" y="3909059"/>
              <a:ext cx="111988" cy="169684"/>
            </a:xfrm>
            <a:custGeom>
              <a:avLst/>
              <a:gdLst/>
              <a:ahLst/>
              <a:cxnLst/>
              <a:rect l="0" t="0" r="0" b="0"/>
              <a:pathLst>
                <a:path w="111988" h="169684">
                  <a:moveTo>
                    <a:pt x="33766" y="0"/>
                  </a:moveTo>
                  <a:lnTo>
                    <a:pt x="17856" y="15909"/>
                  </a:lnTo>
                  <a:lnTo>
                    <a:pt x="15539" y="19496"/>
                  </a:lnTo>
                  <a:lnTo>
                    <a:pt x="13995" y="23158"/>
                  </a:lnTo>
                  <a:lnTo>
                    <a:pt x="12965" y="26868"/>
                  </a:lnTo>
                  <a:lnTo>
                    <a:pt x="11009" y="31883"/>
                  </a:lnTo>
                  <a:lnTo>
                    <a:pt x="8434" y="37765"/>
                  </a:lnTo>
                  <a:lnTo>
                    <a:pt x="5448" y="44227"/>
                  </a:lnTo>
                  <a:lnTo>
                    <a:pt x="3457" y="52345"/>
                  </a:lnTo>
                  <a:lnTo>
                    <a:pt x="2130" y="61567"/>
                  </a:lnTo>
                  <a:lnTo>
                    <a:pt x="1245" y="71524"/>
                  </a:lnTo>
                  <a:lnTo>
                    <a:pt x="655" y="81973"/>
                  </a:lnTo>
                  <a:lnTo>
                    <a:pt x="0" y="103743"/>
                  </a:lnTo>
                  <a:lnTo>
                    <a:pt x="1095" y="113612"/>
                  </a:lnTo>
                  <a:lnTo>
                    <a:pt x="3095" y="122732"/>
                  </a:lnTo>
                  <a:lnTo>
                    <a:pt x="9363" y="143483"/>
                  </a:lnTo>
                  <a:lnTo>
                    <a:pt x="11147" y="146455"/>
                  </a:lnTo>
                  <a:lnTo>
                    <a:pt x="13607" y="149707"/>
                  </a:lnTo>
                  <a:lnTo>
                    <a:pt x="16516" y="153145"/>
                  </a:lnTo>
                  <a:lnTo>
                    <a:pt x="19726" y="155437"/>
                  </a:lnTo>
                  <a:lnTo>
                    <a:pt x="23136" y="156965"/>
                  </a:lnTo>
                  <a:lnTo>
                    <a:pt x="26679" y="157983"/>
                  </a:lnTo>
                  <a:lnTo>
                    <a:pt x="31581" y="159932"/>
                  </a:lnTo>
                  <a:lnTo>
                    <a:pt x="37389" y="162502"/>
                  </a:lnTo>
                  <a:lnTo>
                    <a:pt x="43801" y="165484"/>
                  </a:lnTo>
                  <a:lnTo>
                    <a:pt x="49347" y="167473"/>
                  </a:lnTo>
                  <a:lnTo>
                    <a:pt x="54313" y="168799"/>
                  </a:lnTo>
                  <a:lnTo>
                    <a:pt x="58893" y="169683"/>
                  </a:lnTo>
                  <a:lnTo>
                    <a:pt x="63217" y="169002"/>
                  </a:lnTo>
                  <a:lnTo>
                    <a:pt x="67370" y="167278"/>
                  </a:lnTo>
                  <a:lnTo>
                    <a:pt x="71409" y="164859"/>
                  </a:lnTo>
                  <a:lnTo>
                    <a:pt x="75371" y="161976"/>
                  </a:lnTo>
                  <a:lnTo>
                    <a:pt x="79282" y="158784"/>
                  </a:lnTo>
                  <a:lnTo>
                    <a:pt x="83161" y="155386"/>
                  </a:lnTo>
                  <a:lnTo>
                    <a:pt x="87016" y="151851"/>
                  </a:lnTo>
                  <a:lnTo>
                    <a:pt x="94686" y="144536"/>
                  </a:lnTo>
                  <a:lnTo>
                    <a:pt x="97239" y="140808"/>
                  </a:lnTo>
                  <a:lnTo>
                    <a:pt x="98941" y="137052"/>
                  </a:lnTo>
                  <a:lnTo>
                    <a:pt x="100076" y="133278"/>
                  </a:lnTo>
                  <a:lnTo>
                    <a:pt x="102102" y="128222"/>
                  </a:lnTo>
                  <a:lnTo>
                    <a:pt x="104724" y="122311"/>
                  </a:lnTo>
                  <a:lnTo>
                    <a:pt x="107741" y="115831"/>
                  </a:lnTo>
                  <a:lnTo>
                    <a:pt x="109752" y="108971"/>
                  </a:lnTo>
                  <a:lnTo>
                    <a:pt x="111094" y="101857"/>
                  </a:lnTo>
                  <a:lnTo>
                    <a:pt x="111987" y="94575"/>
                  </a:lnTo>
                  <a:lnTo>
                    <a:pt x="111313" y="85910"/>
                  </a:lnTo>
                  <a:lnTo>
                    <a:pt x="109594" y="76324"/>
                  </a:lnTo>
                  <a:lnTo>
                    <a:pt x="107178" y="66123"/>
                  </a:lnTo>
                  <a:lnTo>
                    <a:pt x="105567" y="58052"/>
                  </a:lnTo>
                  <a:lnTo>
                    <a:pt x="104494" y="51401"/>
                  </a:lnTo>
                  <a:lnTo>
                    <a:pt x="103777" y="45698"/>
                  </a:lnTo>
                  <a:lnTo>
                    <a:pt x="103300" y="40625"/>
                  </a:lnTo>
                  <a:lnTo>
                    <a:pt x="102981" y="35974"/>
                  </a:lnTo>
                  <a:lnTo>
                    <a:pt x="102770" y="31603"/>
                  </a:lnTo>
                  <a:lnTo>
                    <a:pt x="101358" y="27419"/>
                  </a:lnTo>
                  <a:lnTo>
                    <a:pt x="99148" y="23359"/>
                  </a:lnTo>
                  <a:lnTo>
                    <a:pt x="96404" y="19383"/>
                  </a:lnTo>
                  <a:lnTo>
                    <a:pt x="93305" y="16732"/>
                  </a:lnTo>
                  <a:lnTo>
                    <a:pt x="89968" y="14965"/>
                  </a:lnTo>
                  <a:lnTo>
                    <a:pt x="86474" y="13787"/>
                  </a:lnTo>
                  <a:lnTo>
                    <a:pt x="82875" y="13001"/>
                  </a:lnTo>
                  <a:lnTo>
                    <a:pt x="79205" y="12478"/>
                  </a:lnTo>
                  <a:lnTo>
                    <a:pt x="75488" y="12129"/>
                  </a:lnTo>
                  <a:lnTo>
                    <a:pt x="70471" y="10626"/>
                  </a:lnTo>
                  <a:lnTo>
                    <a:pt x="64585" y="8354"/>
                  </a:lnTo>
                  <a:lnTo>
                    <a:pt x="46898" y="734"/>
                  </a:lnTo>
                  <a:close/>
                </a:path>
              </a:pathLst>
            </a:custGeom>
            <a:ln w="38100">
              <a:solidFill>
                <a:srgbClr val="009D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58"/>
            <p:cNvSpPr/>
            <p:nvPr/>
          </p:nvSpPr>
          <p:spPr>
            <a:xfrm>
              <a:off x="7384292" y="3234689"/>
              <a:ext cx="123429" cy="228029"/>
            </a:xfrm>
            <a:custGeom>
              <a:avLst/>
              <a:gdLst/>
              <a:ahLst/>
              <a:cxnLst/>
              <a:rect l="0" t="0" r="0" b="0"/>
              <a:pathLst>
                <a:path w="123429" h="228029">
                  <a:moveTo>
                    <a:pt x="33777" y="0"/>
                  </a:moveTo>
                  <a:lnTo>
                    <a:pt x="27710" y="12136"/>
                  </a:lnTo>
                  <a:lnTo>
                    <a:pt x="25922" y="16981"/>
                  </a:lnTo>
                  <a:lnTo>
                    <a:pt x="24730" y="21481"/>
                  </a:lnTo>
                  <a:lnTo>
                    <a:pt x="23936" y="25751"/>
                  </a:lnTo>
                  <a:lnTo>
                    <a:pt x="23407" y="32407"/>
                  </a:lnTo>
                  <a:lnTo>
                    <a:pt x="23054" y="40655"/>
                  </a:lnTo>
                  <a:lnTo>
                    <a:pt x="22818" y="49963"/>
                  </a:lnTo>
                  <a:lnTo>
                    <a:pt x="21392" y="57439"/>
                  </a:lnTo>
                  <a:lnTo>
                    <a:pt x="19170" y="63693"/>
                  </a:lnTo>
                  <a:lnTo>
                    <a:pt x="16419" y="69132"/>
                  </a:lnTo>
                  <a:lnTo>
                    <a:pt x="14585" y="75298"/>
                  </a:lnTo>
                  <a:lnTo>
                    <a:pt x="13363" y="81949"/>
                  </a:lnTo>
                  <a:lnTo>
                    <a:pt x="12547" y="88923"/>
                  </a:lnTo>
                  <a:lnTo>
                    <a:pt x="10734" y="97382"/>
                  </a:lnTo>
                  <a:lnTo>
                    <a:pt x="8255" y="106832"/>
                  </a:lnTo>
                  <a:lnTo>
                    <a:pt x="5333" y="116941"/>
                  </a:lnTo>
                  <a:lnTo>
                    <a:pt x="3384" y="126221"/>
                  </a:lnTo>
                  <a:lnTo>
                    <a:pt x="2085" y="134947"/>
                  </a:lnTo>
                  <a:lnTo>
                    <a:pt x="1219" y="143305"/>
                  </a:lnTo>
                  <a:lnTo>
                    <a:pt x="642" y="153957"/>
                  </a:lnTo>
                  <a:lnTo>
                    <a:pt x="0" y="179339"/>
                  </a:lnTo>
                  <a:lnTo>
                    <a:pt x="1099" y="189410"/>
                  </a:lnTo>
                  <a:lnTo>
                    <a:pt x="3102" y="197393"/>
                  </a:lnTo>
                  <a:lnTo>
                    <a:pt x="5708" y="203985"/>
                  </a:lnTo>
                  <a:lnTo>
                    <a:pt x="8714" y="208381"/>
                  </a:lnTo>
                  <a:lnTo>
                    <a:pt x="11989" y="211311"/>
                  </a:lnTo>
                  <a:lnTo>
                    <a:pt x="15442" y="213264"/>
                  </a:lnTo>
                  <a:lnTo>
                    <a:pt x="19014" y="215836"/>
                  </a:lnTo>
                  <a:lnTo>
                    <a:pt x="22665" y="218821"/>
                  </a:lnTo>
                  <a:lnTo>
                    <a:pt x="31582" y="226669"/>
                  </a:lnTo>
                  <a:lnTo>
                    <a:pt x="34854" y="227313"/>
                  </a:lnTo>
                  <a:lnTo>
                    <a:pt x="39575" y="227742"/>
                  </a:lnTo>
                  <a:lnTo>
                    <a:pt x="45263" y="228028"/>
                  </a:lnTo>
                  <a:lnTo>
                    <a:pt x="49055" y="226949"/>
                  </a:lnTo>
                  <a:lnTo>
                    <a:pt x="51582" y="224959"/>
                  </a:lnTo>
                  <a:lnTo>
                    <a:pt x="53267" y="222363"/>
                  </a:lnTo>
                  <a:lnTo>
                    <a:pt x="56931" y="218092"/>
                  </a:lnTo>
                  <a:lnTo>
                    <a:pt x="61913" y="212705"/>
                  </a:lnTo>
                  <a:lnTo>
                    <a:pt x="67774" y="206573"/>
                  </a:lnTo>
                  <a:lnTo>
                    <a:pt x="72952" y="199946"/>
                  </a:lnTo>
                  <a:lnTo>
                    <a:pt x="77674" y="192987"/>
                  </a:lnTo>
                  <a:lnTo>
                    <a:pt x="82092" y="185808"/>
                  </a:lnTo>
                  <a:lnTo>
                    <a:pt x="86307" y="179752"/>
                  </a:lnTo>
                  <a:lnTo>
                    <a:pt x="90388" y="174445"/>
                  </a:lnTo>
                  <a:lnTo>
                    <a:pt x="94377" y="169637"/>
                  </a:lnTo>
                  <a:lnTo>
                    <a:pt x="98307" y="165161"/>
                  </a:lnTo>
                  <a:lnTo>
                    <a:pt x="102198" y="160908"/>
                  </a:lnTo>
                  <a:lnTo>
                    <a:pt x="106061" y="156802"/>
                  </a:lnTo>
                  <a:lnTo>
                    <a:pt x="108636" y="152795"/>
                  </a:lnTo>
                  <a:lnTo>
                    <a:pt x="110354" y="148854"/>
                  </a:lnTo>
                  <a:lnTo>
                    <a:pt x="111498" y="144956"/>
                  </a:lnTo>
                  <a:lnTo>
                    <a:pt x="113531" y="141087"/>
                  </a:lnTo>
                  <a:lnTo>
                    <a:pt x="116157" y="137238"/>
                  </a:lnTo>
                  <a:lnTo>
                    <a:pt x="119177" y="133402"/>
                  </a:lnTo>
                  <a:lnTo>
                    <a:pt x="121190" y="129575"/>
                  </a:lnTo>
                  <a:lnTo>
                    <a:pt x="122533" y="125753"/>
                  </a:lnTo>
                  <a:lnTo>
                    <a:pt x="123428" y="121935"/>
                  </a:lnTo>
                  <a:lnTo>
                    <a:pt x="122754" y="119391"/>
                  </a:lnTo>
                  <a:lnTo>
                    <a:pt x="121035" y="117694"/>
                  </a:lnTo>
                  <a:lnTo>
                    <a:pt x="115219" y="114971"/>
                  </a:lnTo>
                  <a:lnTo>
                    <a:pt x="112202" y="114747"/>
                  </a:lnTo>
                  <a:lnTo>
                    <a:pt x="107650" y="114598"/>
                  </a:lnTo>
                  <a:lnTo>
                    <a:pt x="94231" y="114359"/>
                  </a:lnTo>
                  <a:lnTo>
                    <a:pt x="90590" y="115610"/>
                  </a:lnTo>
                  <a:lnTo>
                    <a:pt x="85622" y="117713"/>
                  </a:lnTo>
                  <a:lnTo>
                    <a:pt x="79771" y="120386"/>
                  </a:lnTo>
                  <a:lnTo>
                    <a:pt x="74600" y="123437"/>
                  </a:lnTo>
                  <a:lnTo>
                    <a:pt x="69883" y="126742"/>
                  </a:lnTo>
                  <a:lnTo>
                    <a:pt x="65468" y="130214"/>
                  </a:lnTo>
                  <a:lnTo>
                    <a:pt x="61255" y="133800"/>
                  </a:lnTo>
                  <a:lnTo>
                    <a:pt x="57175" y="137460"/>
                  </a:lnTo>
                  <a:lnTo>
                    <a:pt x="49257" y="144914"/>
                  </a:lnTo>
                  <a:lnTo>
                    <a:pt x="41504" y="152460"/>
                  </a:lnTo>
                  <a:lnTo>
                    <a:pt x="38928" y="156250"/>
                  </a:lnTo>
                  <a:lnTo>
                    <a:pt x="37211" y="160047"/>
                  </a:lnTo>
                  <a:lnTo>
                    <a:pt x="36067" y="163848"/>
                  </a:lnTo>
                  <a:lnTo>
                    <a:pt x="35304" y="167652"/>
                  </a:lnTo>
                  <a:lnTo>
                    <a:pt x="34795" y="171458"/>
                  </a:lnTo>
                  <a:lnTo>
                    <a:pt x="33777" y="182881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59"/>
            <p:cNvSpPr/>
            <p:nvPr/>
          </p:nvSpPr>
          <p:spPr>
            <a:xfrm>
              <a:off x="7589532" y="3303270"/>
              <a:ext cx="90751" cy="137085"/>
            </a:xfrm>
            <a:custGeom>
              <a:avLst/>
              <a:gdLst/>
              <a:ahLst/>
              <a:cxnLst/>
              <a:rect l="0" t="0" r="0" b="0"/>
              <a:pathLst>
                <a:path w="90751" h="137085">
                  <a:moveTo>
                    <a:pt x="11418" y="0"/>
                  </a:moveTo>
                  <a:lnTo>
                    <a:pt x="11418" y="12135"/>
                  </a:lnTo>
                  <a:lnTo>
                    <a:pt x="10148" y="18250"/>
                  </a:lnTo>
                  <a:lnTo>
                    <a:pt x="8031" y="24867"/>
                  </a:lnTo>
                  <a:lnTo>
                    <a:pt x="5350" y="31817"/>
                  </a:lnTo>
                  <a:lnTo>
                    <a:pt x="3562" y="38991"/>
                  </a:lnTo>
                  <a:lnTo>
                    <a:pt x="2371" y="46314"/>
                  </a:lnTo>
                  <a:lnTo>
                    <a:pt x="1576" y="53736"/>
                  </a:lnTo>
                  <a:lnTo>
                    <a:pt x="1046" y="59954"/>
                  </a:lnTo>
                  <a:lnTo>
                    <a:pt x="693" y="65369"/>
                  </a:lnTo>
                  <a:lnTo>
                    <a:pt x="458" y="70249"/>
                  </a:lnTo>
                  <a:lnTo>
                    <a:pt x="196" y="82445"/>
                  </a:lnTo>
                  <a:lnTo>
                    <a:pt x="0" y="127424"/>
                  </a:lnTo>
                  <a:lnTo>
                    <a:pt x="1265" y="130670"/>
                  </a:lnTo>
                  <a:lnTo>
                    <a:pt x="3380" y="132833"/>
                  </a:lnTo>
                  <a:lnTo>
                    <a:pt x="6059" y="134275"/>
                  </a:lnTo>
                  <a:lnTo>
                    <a:pt x="9115" y="135236"/>
                  </a:lnTo>
                  <a:lnTo>
                    <a:pt x="12423" y="135877"/>
                  </a:lnTo>
                  <a:lnTo>
                    <a:pt x="15898" y="136305"/>
                  </a:lnTo>
                  <a:lnTo>
                    <a:pt x="19484" y="136589"/>
                  </a:lnTo>
                  <a:lnTo>
                    <a:pt x="23145" y="136780"/>
                  </a:lnTo>
                  <a:lnTo>
                    <a:pt x="32078" y="137084"/>
                  </a:lnTo>
                  <a:lnTo>
                    <a:pt x="35352" y="135839"/>
                  </a:lnTo>
                  <a:lnTo>
                    <a:pt x="40073" y="133739"/>
                  </a:lnTo>
                  <a:lnTo>
                    <a:pt x="45762" y="131069"/>
                  </a:lnTo>
                  <a:lnTo>
                    <a:pt x="50824" y="129289"/>
                  </a:lnTo>
                  <a:lnTo>
                    <a:pt x="55468" y="128103"/>
                  </a:lnTo>
                  <a:lnTo>
                    <a:pt x="59835" y="127312"/>
                  </a:lnTo>
                  <a:lnTo>
                    <a:pt x="64015" y="124244"/>
                  </a:lnTo>
                  <a:lnTo>
                    <a:pt x="68073" y="119659"/>
                  </a:lnTo>
                  <a:lnTo>
                    <a:pt x="72048" y="114063"/>
                  </a:lnTo>
                  <a:lnTo>
                    <a:pt x="75967" y="106521"/>
                  </a:lnTo>
                  <a:lnTo>
                    <a:pt x="79851" y="97684"/>
                  </a:lnTo>
                  <a:lnTo>
                    <a:pt x="83710" y="87983"/>
                  </a:lnTo>
                  <a:lnTo>
                    <a:pt x="86283" y="80245"/>
                  </a:lnTo>
                  <a:lnTo>
                    <a:pt x="87997" y="73816"/>
                  </a:lnTo>
                  <a:lnTo>
                    <a:pt x="89141" y="68261"/>
                  </a:lnTo>
                  <a:lnTo>
                    <a:pt x="89903" y="63287"/>
                  </a:lnTo>
                  <a:lnTo>
                    <a:pt x="90411" y="58701"/>
                  </a:lnTo>
                  <a:lnTo>
                    <a:pt x="90750" y="54374"/>
                  </a:lnTo>
                  <a:lnTo>
                    <a:pt x="89706" y="50219"/>
                  </a:lnTo>
                  <a:lnTo>
                    <a:pt x="87740" y="46179"/>
                  </a:lnTo>
                  <a:lnTo>
                    <a:pt x="85160" y="42216"/>
                  </a:lnTo>
                  <a:lnTo>
                    <a:pt x="82168" y="38304"/>
                  </a:lnTo>
                  <a:lnTo>
                    <a:pt x="78905" y="34426"/>
                  </a:lnTo>
                  <a:lnTo>
                    <a:pt x="75459" y="30570"/>
                  </a:lnTo>
                  <a:lnTo>
                    <a:pt x="71891" y="28000"/>
                  </a:lnTo>
                  <a:lnTo>
                    <a:pt x="68243" y="26286"/>
                  </a:lnTo>
                  <a:lnTo>
                    <a:pt x="64541" y="25144"/>
                  </a:lnTo>
                  <a:lnTo>
                    <a:pt x="59534" y="24383"/>
                  </a:lnTo>
                  <a:lnTo>
                    <a:pt x="53654" y="23875"/>
                  </a:lnTo>
                  <a:lnTo>
                    <a:pt x="41620" y="23311"/>
                  </a:lnTo>
                  <a:lnTo>
                    <a:pt x="32037" y="23060"/>
                  </a:lnTo>
                  <a:lnTo>
                    <a:pt x="11418" y="2285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60"/>
            <p:cNvSpPr/>
            <p:nvPr/>
          </p:nvSpPr>
          <p:spPr>
            <a:xfrm>
              <a:off x="7600950" y="4069079"/>
              <a:ext cx="148356" cy="251461"/>
            </a:xfrm>
            <a:custGeom>
              <a:avLst/>
              <a:gdLst/>
              <a:ahLst/>
              <a:cxnLst/>
              <a:rect l="0" t="0" r="0" b="0"/>
              <a:pathLst>
                <a:path w="148356" h="251461">
                  <a:moveTo>
                    <a:pt x="68579" y="0"/>
                  </a:moveTo>
                  <a:lnTo>
                    <a:pt x="62512" y="12136"/>
                  </a:lnTo>
                  <a:lnTo>
                    <a:pt x="60724" y="19521"/>
                  </a:lnTo>
                  <a:lnTo>
                    <a:pt x="59532" y="28254"/>
                  </a:lnTo>
                  <a:lnTo>
                    <a:pt x="58738" y="37886"/>
                  </a:lnTo>
                  <a:lnTo>
                    <a:pt x="56939" y="45577"/>
                  </a:lnTo>
                  <a:lnTo>
                    <a:pt x="54469" y="51976"/>
                  </a:lnTo>
                  <a:lnTo>
                    <a:pt x="44925" y="70434"/>
                  </a:lnTo>
                  <a:lnTo>
                    <a:pt x="30322" y="99427"/>
                  </a:lnTo>
                  <a:lnTo>
                    <a:pt x="26565" y="112004"/>
                  </a:lnTo>
                  <a:lnTo>
                    <a:pt x="22790" y="128010"/>
                  </a:lnTo>
                  <a:lnTo>
                    <a:pt x="19003" y="146300"/>
                  </a:lnTo>
                  <a:lnTo>
                    <a:pt x="16479" y="161034"/>
                  </a:lnTo>
                  <a:lnTo>
                    <a:pt x="14795" y="173396"/>
                  </a:lnTo>
                  <a:lnTo>
                    <a:pt x="13674" y="184177"/>
                  </a:lnTo>
                  <a:lnTo>
                    <a:pt x="12925" y="193905"/>
                  </a:lnTo>
                  <a:lnTo>
                    <a:pt x="12427" y="202930"/>
                  </a:lnTo>
                  <a:lnTo>
                    <a:pt x="12094" y="211487"/>
                  </a:lnTo>
                  <a:lnTo>
                    <a:pt x="13143" y="218462"/>
                  </a:lnTo>
                  <a:lnTo>
                    <a:pt x="15112" y="224381"/>
                  </a:lnTo>
                  <a:lnTo>
                    <a:pt x="21328" y="236939"/>
                  </a:lnTo>
                  <a:lnTo>
                    <a:pt x="25566" y="242043"/>
                  </a:lnTo>
                  <a:lnTo>
                    <a:pt x="28474" y="245182"/>
                  </a:lnTo>
                  <a:lnTo>
                    <a:pt x="31682" y="247275"/>
                  </a:lnTo>
                  <a:lnTo>
                    <a:pt x="35092" y="248670"/>
                  </a:lnTo>
                  <a:lnTo>
                    <a:pt x="38634" y="249600"/>
                  </a:lnTo>
                  <a:lnTo>
                    <a:pt x="42266" y="250220"/>
                  </a:lnTo>
                  <a:lnTo>
                    <a:pt x="45957" y="250634"/>
                  </a:lnTo>
                  <a:lnTo>
                    <a:pt x="49687" y="250909"/>
                  </a:lnTo>
                  <a:lnTo>
                    <a:pt x="53445" y="249823"/>
                  </a:lnTo>
                  <a:lnTo>
                    <a:pt x="57220" y="247829"/>
                  </a:lnTo>
                  <a:lnTo>
                    <a:pt x="61007" y="245230"/>
                  </a:lnTo>
                  <a:lnTo>
                    <a:pt x="64801" y="243496"/>
                  </a:lnTo>
                  <a:lnTo>
                    <a:pt x="68600" y="242341"/>
                  </a:lnTo>
                  <a:lnTo>
                    <a:pt x="72404" y="241571"/>
                  </a:lnTo>
                  <a:lnTo>
                    <a:pt x="78749" y="238518"/>
                  </a:lnTo>
                  <a:lnTo>
                    <a:pt x="86789" y="233942"/>
                  </a:lnTo>
                  <a:lnTo>
                    <a:pt x="108866" y="220483"/>
                  </a:lnTo>
                  <a:lnTo>
                    <a:pt x="113217" y="216839"/>
                  </a:lnTo>
                  <a:lnTo>
                    <a:pt x="118657" y="211869"/>
                  </a:lnTo>
                  <a:lnTo>
                    <a:pt x="135064" y="196127"/>
                  </a:lnTo>
                  <a:lnTo>
                    <a:pt x="139572" y="191711"/>
                  </a:lnTo>
                  <a:lnTo>
                    <a:pt x="142578" y="187498"/>
                  </a:lnTo>
                  <a:lnTo>
                    <a:pt x="144582" y="183419"/>
                  </a:lnTo>
                  <a:lnTo>
                    <a:pt x="145919" y="179429"/>
                  </a:lnTo>
                  <a:lnTo>
                    <a:pt x="147402" y="171610"/>
                  </a:lnTo>
                  <a:lnTo>
                    <a:pt x="148062" y="163901"/>
                  </a:lnTo>
                  <a:lnTo>
                    <a:pt x="148355" y="156242"/>
                  </a:lnTo>
                  <a:lnTo>
                    <a:pt x="147163" y="152421"/>
                  </a:lnTo>
                  <a:lnTo>
                    <a:pt x="145098" y="148605"/>
                  </a:lnTo>
                  <a:lnTo>
                    <a:pt x="142452" y="144790"/>
                  </a:lnTo>
                  <a:lnTo>
                    <a:pt x="139418" y="142246"/>
                  </a:lnTo>
                  <a:lnTo>
                    <a:pt x="136125" y="140551"/>
                  </a:lnTo>
                  <a:lnTo>
                    <a:pt x="127782" y="137830"/>
                  </a:lnTo>
                  <a:lnTo>
                    <a:pt x="125828" y="138877"/>
                  </a:lnTo>
                  <a:lnTo>
                    <a:pt x="123256" y="140845"/>
                  </a:lnTo>
                  <a:lnTo>
                    <a:pt x="120270" y="143427"/>
                  </a:lnTo>
                  <a:lnTo>
                    <a:pt x="117009" y="145148"/>
                  </a:lnTo>
                  <a:lnTo>
                    <a:pt x="113566" y="146295"/>
                  </a:lnTo>
                  <a:lnTo>
                    <a:pt x="110001" y="147060"/>
                  </a:lnTo>
                  <a:lnTo>
                    <a:pt x="105084" y="148841"/>
                  </a:lnTo>
                  <a:lnTo>
                    <a:pt x="99266" y="151297"/>
                  </a:lnTo>
                  <a:lnTo>
                    <a:pt x="92847" y="154205"/>
                  </a:lnTo>
                  <a:lnTo>
                    <a:pt x="87297" y="157413"/>
                  </a:lnTo>
                  <a:lnTo>
                    <a:pt x="82329" y="160822"/>
                  </a:lnTo>
                  <a:lnTo>
                    <a:pt x="77746" y="164365"/>
                  </a:lnTo>
                  <a:lnTo>
                    <a:pt x="70880" y="170537"/>
                  </a:lnTo>
                  <a:lnTo>
                    <a:pt x="53092" y="187554"/>
                  </a:lnTo>
                  <a:lnTo>
                    <a:pt x="44284" y="198696"/>
                  </a:lnTo>
                  <a:lnTo>
                    <a:pt x="35873" y="211205"/>
                  </a:lnTo>
                  <a:lnTo>
                    <a:pt x="27726" y="224623"/>
                  </a:lnTo>
                  <a:lnTo>
                    <a:pt x="21023" y="233569"/>
                  </a:lnTo>
                  <a:lnTo>
                    <a:pt x="15285" y="239533"/>
                  </a:lnTo>
                  <a:lnTo>
                    <a:pt x="0" y="25146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61"/>
            <p:cNvSpPr/>
            <p:nvPr/>
          </p:nvSpPr>
          <p:spPr>
            <a:xfrm>
              <a:off x="7783883" y="4160520"/>
              <a:ext cx="124757" cy="148391"/>
            </a:xfrm>
            <a:custGeom>
              <a:avLst/>
              <a:gdLst/>
              <a:ahLst/>
              <a:cxnLst/>
              <a:rect l="0" t="0" r="0" b="0"/>
              <a:pathLst>
                <a:path w="124757" h="148391">
                  <a:moveTo>
                    <a:pt x="22807" y="0"/>
                  </a:moveTo>
                  <a:lnTo>
                    <a:pt x="16739" y="12135"/>
                  </a:lnTo>
                  <a:lnTo>
                    <a:pt x="13682" y="20790"/>
                  </a:lnTo>
                  <a:lnTo>
                    <a:pt x="10373" y="31640"/>
                  </a:lnTo>
                  <a:lnTo>
                    <a:pt x="6898" y="43953"/>
                  </a:lnTo>
                  <a:lnTo>
                    <a:pt x="4581" y="53432"/>
                  </a:lnTo>
                  <a:lnTo>
                    <a:pt x="3037" y="61021"/>
                  </a:lnTo>
                  <a:lnTo>
                    <a:pt x="2006" y="67351"/>
                  </a:lnTo>
                  <a:lnTo>
                    <a:pt x="1320" y="74110"/>
                  </a:lnTo>
                  <a:lnTo>
                    <a:pt x="861" y="81157"/>
                  </a:lnTo>
                  <a:lnTo>
                    <a:pt x="353" y="94490"/>
                  </a:lnTo>
                  <a:lnTo>
                    <a:pt x="67" y="109136"/>
                  </a:lnTo>
                  <a:lnTo>
                    <a:pt x="0" y="117508"/>
                  </a:lnTo>
                  <a:lnTo>
                    <a:pt x="1252" y="121518"/>
                  </a:lnTo>
                  <a:lnTo>
                    <a:pt x="3357" y="125462"/>
                  </a:lnTo>
                  <a:lnTo>
                    <a:pt x="6030" y="129361"/>
                  </a:lnTo>
                  <a:lnTo>
                    <a:pt x="9083" y="133231"/>
                  </a:lnTo>
                  <a:lnTo>
                    <a:pt x="12387" y="137080"/>
                  </a:lnTo>
                  <a:lnTo>
                    <a:pt x="15860" y="140917"/>
                  </a:lnTo>
                  <a:lnTo>
                    <a:pt x="19446" y="143475"/>
                  </a:lnTo>
                  <a:lnTo>
                    <a:pt x="23106" y="145179"/>
                  </a:lnTo>
                  <a:lnTo>
                    <a:pt x="26816" y="146316"/>
                  </a:lnTo>
                  <a:lnTo>
                    <a:pt x="30560" y="147074"/>
                  </a:lnTo>
                  <a:lnTo>
                    <a:pt x="34325" y="147579"/>
                  </a:lnTo>
                  <a:lnTo>
                    <a:pt x="43426" y="148390"/>
                  </a:lnTo>
                  <a:lnTo>
                    <a:pt x="49253" y="147186"/>
                  </a:lnTo>
                  <a:lnTo>
                    <a:pt x="69274" y="142463"/>
                  </a:lnTo>
                  <a:lnTo>
                    <a:pt x="79185" y="138155"/>
                  </a:lnTo>
                  <a:lnTo>
                    <a:pt x="88332" y="132743"/>
                  </a:lnTo>
                  <a:lnTo>
                    <a:pt x="96970" y="126595"/>
                  </a:lnTo>
                  <a:lnTo>
                    <a:pt x="103999" y="119957"/>
                  </a:lnTo>
                  <a:lnTo>
                    <a:pt x="109955" y="112991"/>
                  </a:lnTo>
                  <a:lnTo>
                    <a:pt x="115195" y="105807"/>
                  </a:lnTo>
                  <a:lnTo>
                    <a:pt x="118689" y="99748"/>
                  </a:lnTo>
                  <a:lnTo>
                    <a:pt x="121018" y="94438"/>
                  </a:lnTo>
                  <a:lnTo>
                    <a:pt x="122571" y="89629"/>
                  </a:lnTo>
                  <a:lnTo>
                    <a:pt x="123606" y="82612"/>
                  </a:lnTo>
                  <a:lnTo>
                    <a:pt x="124297" y="74125"/>
                  </a:lnTo>
                  <a:lnTo>
                    <a:pt x="124756" y="64656"/>
                  </a:lnTo>
                  <a:lnTo>
                    <a:pt x="123793" y="57074"/>
                  </a:lnTo>
                  <a:lnTo>
                    <a:pt x="121880" y="50749"/>
                  </a:lnTo>
                  <a:lnTo>
                    <a:pt x="119336" y="45262"/>
                  </a:lnTo>
                  <a:lnTo>
                    <a:pt x="117640" y="40335"/>
                  </a:lnTo>
                  <a:lnTo>
                    <a:pt x="116509" y="35780"/>
                  </a:lnTo>
                  <a:lnTo>
                    <a:pt x="115754" y="31473"/>
                  </a:lnTo>
                  <a:lnTo>
                    <a:pt x="113982" y="28602"/>
                  </a:lnTo>
                  <a:lnTo>
                    <a:pt x="111530" y="26687"/>
                  </a:lnTo>
                  <a:lnTo>
                    <a:pt x="108625" y="25412"/>
                  </a:lnTo>
                  <a:lnTo>
                    <a:pt x="105419" y="23291"/>
                  </a:lnTo>
                  <a:lnTo>
                    <a:pt x="102012" y="20607"/>
                  </a:lnTo>
                  <a:lnTo>
                    <a:pt x="98470" y="17548"/>
                  </a:lnTo>
                  <a:lnTo>
                    <a:pt x="94839" y="15508"/>
                  </a:lnTo>
                  <a:lnTo>
                    <a:pt x="91147" y="14149"/>
                  </a:lnTo>
                  <a:lnTo>
                    <a:pt x="57096" y="1143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62"/>
            <p:cNvSpPr/>
            <p:nvPr/>
          </p:nvSpPr>
          <p:spPr>
            <a:xfrm>
              <a:off x="7578090" y="2788919"/>
              <a:ext cx="880098" cy="1771651"/>
            </a:xfrm>
            <a:custGeom>
              <a:avLst/>
              <a:gdLst/>
              <a:ahLst/>
              <a:cxnLst/>
              <a:rect l="0" t="0" r="0" b="0"/>
              <a:pathLst>
                <a:path w="880098" h="1771651">
                  <a:moveTo>
                    <a:pt x="0" y="0"/>
                  </a:moveTo>
                  <a:lnTo>
                    <a:pt x="0" y="6068"/>
                  </a:lnTo>
                  <a:lnTo>
                    <a:pt x="1270" y="7856"/>
                  </a:lnTo>
                  <a:lnTo>
                    <a:pt x="3386" y="9047"/>
                  </a:lnTo>
                  <a:lnTo>
                    <a:pt x="9841" y="10960"/>
                  </a:lnTo>
                  <a:lnTo>
                    <a:pt x="17027" y="17359"/>
                  </a:lnTo>
                  <a:lnTo>
                    <a:pt x="20241" y="19193"/>
                  </a:lnTo>
                  <a:lnTo>
                    <a:pt x="32189" y="22377"/>
                  </a:lnTo>
                  <a:lnTo>
                    <a:pt x="43000" y="30620"/>
                  </a:lnTo>
                  <a:lnTo>
                    <a:pt x="53662" y="34473"/>
                  </a:lnTo>
                  <a:lnTo>
                    <a:pt x="64865" y="41823"/>
                  </a:lnTo>
                  <a:lnTo>
                    <a:pt x="72432" y="43988"/>
                  </a:lnTo>
                  <a:lnTo>
                    <a:pt x="83833" y="45207"/>
                  </a:lnTo>
                  <a:lnTo>
                    <a:pt x="87638" y="46648"/>
                  </a:lnTo>
                  <a:lnTo>
                    <a:pt x="99062" y="53474"/>
                  </a:lnTo>
                  <a:lnTo>
                    <a:pt x="113031" y="58601"/>
                  </a:lnTo>
                  <a:lnTo>
                    <a:pt x="138900" y="72538"/>
                  </a:lnTo>
                  <a:lnTo>
                    <a:pt x="160677" y="79066"/>
                  </a:lnTo>
                  <a:lnTo>
                    <a:pt x="164267" y="81921"/>
                  </a:lnTo>
                  <a:lnTo>
                    <a:pt x="176098" y="95628"/>
                  </a:lnTo>
                  <a:lnTo>
                    <a:pt x="190026" y="103038"/>
                  </a:lnTo>
                  <a:lnTo>
                    <a:pt x="206375" y="110565"/>
                  </a:lnTo>
                  <a:lnTo>
                    <a:pt x="222720" y="120672"/>
                  </a:lnTo>
                  <a:lnTo>
                    <a:pt x="231489" y="123483"/>
                  </a:lnTo>
                  <a:lnTo>
                    <a:pt x="243007" y="134891"/>
                  </a:lnTo>
                  <a:lnTo>
                    <a:pt x="255323" y="148852"/>
                  </a:lnTo>
                  <a:lnTo>
                    <a:pt x="281610" y="168165"/>
                  </a:lnTo>
                  <a:lnTo>
                    <a:pt x="289413" y="175494"/>
                  </a:lnTo>
                  <a:lnTo>
                    <a:pt x="292001" y="179226"/>
                  </a:lnTo>
                  <a:lnTo>
                    <a:pt x="296916" y="190546"/>
                  </a:lnTo>
                  <a:lnTo>
                    <a:pt x="302565" y="198141"/>
                  </a:lnTo>
                  <a:lnTo>
                    <a:pt x="305850" y="200674"/>
                  </a:lnTo>
                  <a:lnTo>
                    <a:pt x="309309" y="202363"/>
                  </a:lnTo>
                  <a:lnTo>
                    <a:pt x="312887" y="203489"/>
                  </a:lnTo>
                  <a:lnTo>
                    <a:pt x="320248" y="208126"/>
                  </a:lnTo>
                  <a:lnTo>
                    <a:pt x="346722" y="232550"/>
                  </a:lnTo>
                  <a:lnTo>
                    <a:pt x="373617" y="267198"/>
                  </a:lnTo>
                  <a:lnTo>
                    <a:pt x="397616" y="293168"/>
                  </a:lnTo>
                  <a:lnTo>
                    <a:pt x="415054" y="308097"/>
                  </a:lnTo>
                  <a:lnTo>
                    <a:pt x="428308" y="317272"/>
                  </a:lnTo>
                  <a:lnTo>
                    <a:pt x="450050" y="337988"/>
                  </a:lnTo>
                  <a:lnTo>
                    <a:pt x="472579" y="366422"/>
                  </a:lnTo>
                  <a:lnTo>
                    <a:pt x="499561" y="396042"/>
                  </a:lnTo>
                  <a:lnTo>
                    <a:pt x="504490" y="401188"/>
                  </a:lnTo>
                  <a:lnTo>
                    <a:pt x="534531" y="449699"/>
                  </a:lnTo>
                  <a:lnTo>
                    <a:pt x="559834" y="479402"/>
                  </a:lnTo>
                  <a:lnTo>
                    <a:pt x="567585" y="488658"/>
                  </a:lnTo>
                  <a:lnTo>
                    <a:pt x="586296" y="515296"/>
                  </a:lnTo>
                  <a:lnTo>
                    <a:pt x="592793" y="522601"/>
                  </a:lnTo>
                  <a:lnTo>
                    <a:pt x="597125" y="530011"/>
                  </a:lnTo>
                  <a:lnTo>
                    <a:pt x="614154" y="576618"/>
                  </a:lnTo>
                  <a:lnTo>
                    <a:pt x="636334" y="631404"/>
                  </a:lnTo>
                  <a:lnTo>
                    <a:pt x="646449" y="653737"/>
                  </a:lnTo>
                  <a:lnTo>
                    <a:pt x="663647" y="701305"/>
                  </a:lnTo>
                  <a:lnTo>
                    <a:pt x="670874" y="719361"/>
                  </a:lnTo>
                  <a:lnTo>
                    <a:pt x="689651" y="751729"/>
                  </a:lnTo>
                  <a:lnTo>
                    <a:pt x="693861" y="766325"/>
                  </a:lnTo>
                  <a:lnTo>
                    <a:pt x="694984" y="773774"/>
                  </a:lnTo>
                  <a:lnTo>
                    <a:pt x="699618" y="785436"/>
                  </a:lnTo>
                  <a:lnTo>
                    <a:pt x="705912" y="797393"/>
                  </a:lnTo>
                  <a:lnTo>
                    <a:pt x="723686" y="836113"/>
                  </a:lnTo>
                  <a:lnTo>
                    <a:pt x="749538" y="881372"/>
                  </a:lnTo>
                  <a:lnTo>
                    <a:pt x="760424" y="897277"/>
                  </a:lnTo>
                  <a:lnTo>
                    <a:pt x="781509" y="951544"/>
                  </a:lnTo>
                  <a:lnTo>
                    <a:pt x="792615" y="989894"/>
                  </a:lnTo>
                  <a:lnTo>
                    <a:pt x="810320" y="1035583"/>
                  </a:lnTo>
                  <a:lnTo>
                    <a:pt x="830042" y="1085099"/>
                  </a:lnTo>
                  <a:lnTo>
                    <a:pt x="841144" y="1127255"/>
                  </a:lnTo>
                  <a:lnTo>
                    <a:pt x="845705" y="1155833"/>
                  </a:lnTo>
                  <a:lnTo>
                    <a:pt x="855478" y="1189955"/>
                  </a:lnTo>
                  <a:lnTo>
                    <a:pt x="863162" y="1243209"/>
                  </a:lnTo>
                  <a:lnTo>
                    <a:pt x="868195" y="1298308"/>
                  </a:lnTo>
                  <a:lnTo>
                    <a:pt x="872002" y="1350738"/>
                  </a:lnTo>
                  <a:lnTo>
                    <a:pt x="877707" y="1396322"/>
                  </a:lnTo>
                  <a:lnTo>
                    <a:pt x="879793" y="1451620"/>
                  </a:lnTo>
                  <a:lnTo>
                    <a:pt x="880097" y="1581616"/>
                  </a:lnTo>
                  <a:lnTo>
                    <a:pt x="871061" y="1631667"/>
                  </a:lnTo>
                  <a:lnTo>
                    <a:pt x="868468" y="1648476"/>
                  </a:lnTo>
                  <a:lnTo>
                    <a:pt x="851694" y="1706868"/>
                  </a:lnTo>
                  <a:lnTo>
                    <a:pt x="840268" y="1746234"/>
                  </a:lnTo>
                  <a:lnTo>
                    <a:pt x="837038" y="1750896"/>
                  </a:lnTo>
                  <a:lnTo>
                    <a:pt x="833615" y="1754004"/>
                  </a:lnTo>
                  <a:lnTo>
                    <a:pt x="830064" y="1756076"/>
                  </a:lnTo>
                  <a:lnTo>
                    <a:pt x="827696" y="1758727"/>
                  </a:lnTo>
                  <a:lnTo>
                    <a:pt x="826117" y="1761765"/>
                  </a:lnTo>
                  <a:lnTo>
                    <a:pt x="822960" y="177165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63"/>
            <p:cNvSpPr/>
            <p:nvPr/>
          </p:nvSpPr>
          <p:spPr>
            <a:xfrm>
              <a:off x="8218685" y="2868994"/>
              <a:ext cx="250945" cy="403713"/>
            </a:xfrm>
            <a:custGeom>
              <a:avLst/>
              <a:gdLst/>
              <a:ahLst/>
              <a:cxnLst/>
              <a:rect l="0" t="0" r="0" b="0"/>
              <a:pathLst>
                <a:path w="250945" h="403713">
                  <a:moveTo>
                    <a:pt x="68065" y="57085"/>
                  </a:moveTo>
                  <a:lnTo>
                    <a:pt x="68065" y="166550"/>
                  </a:lnTo>
                  <a:lnTo>
                    <a:pt x="66795" y="203722"/>
                  </a:lnTo>
                  <a:lnTo>
                    <a:pt x="57340" y="377960"/>
                  </a:lnTo>
                  <a:lnTo>
                    <a:pt x="56843" y="396846"/>
                  </a:lnTo>
                  <a:lnTo>
                    <a:pt x="56774" y="401703"/>
                  </a:lnTo>
                  <a:lnTo>
                    <a:pt x="55458" y="403670"/>
                  </a:lnTo>
                  <a:lnTo>
                    <a:pt x="53310" y="403712"/>
                  </a:lnTo>
                  <a:lnTo>
                    <a:pt x="46805" y="400721"/>
                  </a:lnTo>
                  <a:lnTo>
                    <a:pt x="39610" y="394136"/>
                  </a:lnTo>
                  <a:lnTo>
                    <a:pt x="37666" y="391006"/>
                  </a:lnTo>
                  <a:lnTo>
                    <a:pt x="33657" y="379263"/>
                  </a:lnTo>
                  <a:lnTo>
                    <a:pt x="28219" y="367069"/>
                  </a:lnTo>
                  <a:lnTo>
                    <a:pt x="26261" y="360261"/>
                  </a:lnTo>
                  <a:lnTo>
                    <a:pt x="24956" y="353182"/>
                  </a:lnTo>
                  <a:lnTo>
                    <a:pt x="24085" y="345923"/>
                  </a:lnTo>
                  <a:lnTo>
                    <a:pt x="22235" y="338544"/>
                  </a:lnTo>
                  <a:lnTo>
                    <a:pt x="19731" y="331085"/>
                  </a:lnTo>
                  <a:lnTo>
                    <a:pt x="16792" y="323571"/>
                  </a:lnTo>
                  <a:lnTo>
                    <a:pt x="14833" y="314753"/>
                  </a:lnTo>
                  <a:lnTo>
                    <a:pt x="13527" y="305064"/>
                  </a:lnTo>
                  <a:lnTo>
                    <a:pt x="12656" y="294794"/>
                  </a:lnTo>
                  <a:lnTo>
                    <a:pt x="10805" y="285408"/>
                  </a:lnTo>
                  <a:lnTo>
                    <a:pt x="8301" y="276611"/>
                  </a:lnTo>
                  <a:lnTo>
                    <a:pt x="5363" y="268205"/>
                  </a:lnTo>
                  <a:lnTo>
                    <a:pt x="3403" y="258792"/>
                  </a:lnTo>
                  <a:lnTo>
                    <a:pt x="2097" y="248707"/>
                  </a:lnTo>
                  <a:lnTo>
                    <a:pt x="1227" y="238173"/>
                  </a:lnTo>
                  <a:lnTo>
                    <a:pt x="645" y="224800"/>
                  </a:lnTo>
                  <a:lnTo>
                    <a:pt x="0" y="193009"/>
                  </a:lnTo>
                  <a:lnTo>
                    <a:pt x="1099" y="169291"/>
                  </a:lnTo>
                  <a:lnTo>
                    <a:pt x="5706" y="109071"/>
                  </a:lnTo>
                  <a:lnTo>
                    <a:pt x="8712" y="84123"/>
                  </a:lnTo>
                  <a:lnTo>
                    <a:pt x="11986" y="63680"/>
                  </a:lnTo>
                  <a:lnTo>
                    <a:pt x="15438" y="46242"/>
                  </a:lnTo>
                  <a:lnTo>
                    <a:pt x="19010" y="34616"/>
                  </a:lnTo>
                  <a:lnTo>
                    <a:pt x="22662" y="26866"/>
                  </a:lnTo>
                  <a:lnTo>
                    <a:pt x="30106" y="16985"/>
                  </a:lnTo>
                  <a:lnTo>
                    <a:pt x="37647" y="8360"/>
                  </a:lnTo>
                  <a:lnTo>
                    <a:pt x="41437" y="5552"/>
                  </a:lnTo>
                  <a:lnTo>
                    <a:pt x="49033" y="2431"/>
                  </a:lnTo>
                  <a:lnTo>
                    <a:pt x="54382" y="675"/>
                  </a:lnTo>
                  <a:lnTo>
                    <a:pt x="62035" y="154"/>
                  </a:lnTo>
                  <a:lnTo>
                    <a:pt x="72346" y="0"/>
                  </a:lnTo>
                  <a:lnTo>
                    <a:pt x="75999" y="1249"/>
                  </a:lnTo>
                  <a:lnTo>
                    <a:pt x="83444" y="6022"/>
                  </a:lnTo>
                  <a:lnTo>
                    <a:pt x="90986" y="15764"/>
                  </a:lnTo>
                  <a:lnTo>
                    <a:pt x="98572" y="27291"/>
                  </a:lnTo>
                  <a:lnTo>
                    <a:pt x="106177" y="36647"/>
                  </a:lnTo>
                  <a:lnTo>
                    <a:pt x="113790" y="48425"/>
                  </a:lnTo>
                  <a:lnTo>
                    <a:pt x="117599" y="55122"/>
                  </a:lnTo>
                  <a:lnTo>
                    <a:pt x="125217" y="69336"/>
                  </a:lnTo>
                  <a:lnTo>
                    <a:pt x="146523" y="111293"/>
                  </a:lnTo>
                  <a:lnTo>
                    <a:pt x="150849" y="123704"/>
                  </a:lnTo>
                  <a:lnTo>
                    <a:pt x="153735" y="135788"/>
                  </a:lnTo>
                  <a:lnTo>
                    <a:pt x="155658" y="147654"/>
                  </a:lnTo>
                  <a:lnTo>
                    <a:pt x="159480" y="160644"/>
                  </a:lnTo>
                  <a:lnTo>
                    <a:pt x="164569" y="174385"/>
                  </a:lnTo>
                  <a:lnTo>
                    <a:pt x="170500" y="188625"/>
                  </a:lnTo>
                  <a:lnTo>
                    <a:pt x="175725" y="203198"/>
                  </a:lnTo>
                  <a:lnTo>
                    <a:pt x="180478" y="217994"/>
                  </a:lnTo>
                  <a:lnTo>
                    <a:pt x="184917" y="232938"/>
                  </a:lnTo>
                  <a:lnTo>
                    <a:pt x="189146" y="245440"/>
                  </a:lnTo>
                  <a:lnTo>
                    <a:pt x="193236" y="256316"/>
                  </a:lnTo>
                  <a:lnTo>
                    <a:pt x="197232" y="266105"/>
                  </a:lnTo>
                  <a:lnTo>
                    <a:pt x="199896" y="275172"/>
                  </a:lnTo>
                  <a:lnTo>
                    <a:pt x="201672" y="283756"/>
                  </a:lnTo>
                  <a:lnTo>
                    <a:pt x="202856" y="292020"/>
                  </a:lnTo>
                  <a:lnTo>
                    <a:pt x="204916" y="300068"/>
                  </a:lnTo>
                  <a:lnTo>
                    <a:pt x="207558" y="307974"/>
                  </a:lnTo>
                  <a:lnTo>
                    <a:pt x="210591" y="315784"/>
                  </a:lnTo>
                  <a:lnTo>
                    <a:pt x="217346" y="327850"/>
                  </a:lnTo>
                  <a:lnTo>
                    <a:pt x="223312" y="337445"/>
                  </a:lnTo>
                  <a:lnTo>
                    <a:pt x="227940" y="349987"/>
                  </a:lnTo>
                  <a:lnTo>
                    <a:pt x="235520" y="360477"/>
                  </a:lnTo>
                  <a:lnTo>
                    <a:pt x="237739" y="363376"/>
                  </a:lnTo>
                  <a:lnTo>
                    <a:pt x="238725" y="368051"/>
                  </a:lnTo>
                  <a:lnTo>
                    <a:pt x="250944" y="377125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64"/>
            <p:cNvSpPr/>
            <p:nvPr/>
          </p:nvSpPr>
          <p:spPr>
            <a:xfrm>
              <a:off x="8218169" y="2994659"/>
              <a:ext cx="274322" cy="148592"/>
            </a:xfrm>
            <a:custGeom>
              <a:avLst/>
              <a:gdLst/>
              <a:ahLst/>
              <a:cxnLst/>
              <a:rect l="0" t="0" r="0" b="0"/>
              <a:pathLst>
                <a:path w="274322" h="148592">
                  <a:moveTo>
                    <a:pt x="0" y="148591"/>
                  </a:moveTo>
                  <a:lnTo>
                    <a:pt x="6068" y="142523"/>
                  </a:lnTo>
                  <a:lnTo>
                    <a:pt x="9125" y="140735"/>
                  </a:lnTo>
                  <a:lnTo>
                    <a:pt x="15909" y="138749"/>
                  </a:lnTo>
                  <a:lnTo>
                    <a:pt x="23158" y="134480"/>
                  </a:lnTo>
                  <a:lnTo>
                    <a:pt x="26869" y="131563"/>
                  </a:lnTo>
                  <a:lnTo>
                    <a:pt x="34423" y="127079"/>
                  </a:lnTo>
                  <a:lnTo>
                    <a:pt x="44539" y="121550"/>
                  </a:lnTo>
                  <a:lnTo>
                    <a:pt x="56363" y="115323"/>
                  </a:lnTo>
                  <a:lnTo>
                    <a:pt x="68055" y="109902"/>
                  </a:lnTo>
                  <a:lnTo>
                    <a:pt x="79660" y="105018"/>
                  </a:lnTo>
                  <a:lnTo>
                    <a:pt x="91207" y="100492"/>
                  </a:lnTo>
                  <a:lnTo>
                    <a:pt x="101444" y="96205"/>
                  </a:lnTo>
                  <a:lnTo>
                    <a:pt x="110810" y="92077"/>
                  </a:lnTo>
                  <a:lnTo>
                    <a:pt x="119594" y="88055"/>
                  </a:lnTo>
                  <a:lnTo>
                    <a:pt x="127989" y="85373"/>
                  </a:lnTo>
                  <a:lnTo>
                    <a:pt x="136127" y="83586"/>
                  </a:lnTo>
                  <a:lnTo>
                    <a:pt x="144091" y="82394"/>
                  </a:lnTo>
                  <a:lnTo>
                    <a:pt x="150671" y="80330"/>
                  </a:lnTo>
                  <a:lnTo>
                    <a:pt x="156327" y="77683"/>
                  </a:lnTo>
                  <a:lnTo>
                    <a:pt x="161369" y="74649"/>
                  </a:lnTo>
                  <a:lnTo>
                    <a:pt x="165999" y="71356"/>
                  </a:lnTo>
                  <a:lnTo>
                    <a:pt x="170356" y="67891"/>
                  </a:lnTo>
                  <a:lnTo>
                    <a:pt x="174531" y="64311"/>
                  </a:lnTo>
                  <a:lnTo>
                    <a:pt x="179854" y="61924"/>
                  </a:lnTo>
                  <a:lnTo>
                    <a:pt x="185943" y="60333"/>
                  </a:lnTo>
                  <a:lnTo>
                    <a:pt x="192543" y="59272"/>
                  </a:lnTo>
                  <a:lnTo>
                    <a:pt x="202022" y="54755"/>
                  </a:lnTo>
                  <a:lnTo>
                    <a:pt x="213421" y="47933"/>
                  </a:lnTo>
                  <a:lnTo>
                    <a:pt x="226101" y="39576"/>
                  </a:lnTo>
                  <a:lnTo>
                    <a:pt x="235825" y="32734"/>
                  </a:lnTo>
                  <a:lnTo>
                    <a:pt x="243577" y="26903"/>
                  </a:lnTo>
                  <a:lnTo>
                    <a:pt x="250014" y="21745"/>
                  </a:lnTo>
                  <a:lnTo>
                    <a:pt x="255576" y="17037"/>
                  </a:lnTo>
                  <a:lnTo>
                    <a:pt x="260555" y="12628"/>
                  </a:lnTo>
                  <a:lnTo>
                    <a:pt x="274321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65"/>
            <p:cNvSpPr/>
            <p:nvPr/>
          </p:nvSpPr>
          <p:spPr>
            <a:xfrm>
              <a:off x="8526779" y="2846069"/>
              <a:ext cx="102872" cy="320041"/>
            </a:xfrm>
            <a:custGeom>
              <a:avLst/>
              <a:gdLst/>
              <a:ahLst/>
              <a:cxnLst/>
              <a:rect l="0" t="0" r="0" b="0"/>
              <a:pathLst>
                <a:path w="102872" h="320041">
                  <a:moveTo>
                    <a:pt x="0" y="0"/>
                  </a:moveTo>
                  <a:lnTo>
                    <a:pt x="6069" y="12136"/>
                  </a:lnTo>
                  <a:lnTo>
                    <a:pt x="9048" y="21481"/>
                  </a:lnTo>
                  <a:lnTo>
                    <a:pt x="11641" y="31137"/>
                  </a:lnTo>
                  <a:lnTo>
                    <a:pt x="14112" y="37268"/>
                  </a:lnTo>
                  <a:lnTo>
                    <a:pt x="17028" y="43896"/>
                  </a:lnTo>
                  <a:lnTo>
                    <a:pt x="23655" y="58033"/>
                  </a:lnTo>
                  <a:lnTo>
                    <a:pt x="27201" y="65359"/>
                  </a:lnTo>
                  <a:lnTo>
                    <a:pt x="29563" y="71512"/>
                  </a:lnTo>
                  <a:lnTo>
                    <a:pt x="31139" y="76885"/>
                  </a:lnTo>
                  <a:lnTo>
                    <a:pt x="32190" y="81737"/>
                  </a:lnTo>
                  <a:lnTo>
                    <a:pt x="34160" y="88781"/>
                  </a:lnTo>
                  <a:lnTo>
                    <a:pt x="39736" y="106769"/>
                  </a:lnTo>
                  <a:lnTo>
                    <a:pt x="41731" y="114359"/>
                  </a:lnTo>
                  <a:lnTo>
                    <a:pt x="43061" y="120690"/>
                  </a:lnTo>
                  <a:lnTo>
                    <a:pt x="43947" y="126180"/>
                  </a:lnTo>
                  <a:lnTo>
                    <a:pt x="45808" y="133650"/>
                  </a:lnTo>
                  <a:lnTo>
                    <a:pt x="48319" y="142441"/>
                  </a:lnTo>
                  <a:lnTo>
                    <a:pt x="51263" y="152110"/>
                  </a:lnTo>
                  <a:lnTo>
                    <a:pt x="54495" y="161097"/>
                  </a:lnTo>
                  <a:lnTo>
                    <a:pt x="57921" y="169628"/>
                  </a:lnTo>
                  <a:lnTo>
                    <a:pt x="61474" y="177856"/>
                  </a:lnTo>
                  <a:lnTo>
                    <a:pt x="68808" y="193771"/>
                  </a:lnTo>
                  <a:lnTo>
                    <a:pt x="72542" y="201571"/>
                  </a:lnTo>
                  <a:lnTo>
                    <a:pt x="75032" y="208041"/>
                  </a:lnTo>
                  <a:lnTo>
                    <a:pt x="76691" y="213624"/>
                  </a:lnTo>
                  <a:lnTo>
                    <a:pt x="77798" y="218616"/>
                  </a:lnTo>
                  <a:lnTo>
                    <a:pt x="85423" y="249913"/>
                  </a:lnTo>
                  <a:lnTo>
                    <a:pt x="88698" y="259319"/>
                  </a:lnTo>
                  <a:lnTo>
                    <a:pt x="92153" y="266860"/>
                  </a:lnTo>
                  <a:lnTo>
                    <a:pt x="95725" y="273156"/>
                  </a:lnTo>
                  <a:lnTo>
                    <a:pt x="98107" y="281165"/>
                  </a:lnTo>
                  <a:lnTo>
                    <a:pt x="99695" y="290313"/>
                  </a:lnTo>
                  <a:lnTo>
                    <a:pt x="102871" y="32004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66"/>
            <p:cNvSpPr/>
            <p:nvPr/>
          </p:nvSpPr>
          <p:spPr>
            <a:xfrm>
              <a:off x="8492490" y="2789159"/>
              <a:ext cx="319696" cy="353796"/>
            </a:xfrm>
            <a:custGeom>
              <a:avLst/>
              <a:gdLst/>
              <a:ahLst/>
              <a:cxnLst/>
              <a:rect l="0" t="0" r="0" b="0"/>
              <a:pathLst>
                <a:path w="319696" h="353796">
                  <a:moveTo>
                    <a:pt x="0" y="91200"/>
                  </a:moveTo>
                  <a:lnTo>
                    <a:pt x="0" y="85133"/>
                  </a:lnTo>
                  <a:lnTo>
                    <a:pt x="1270" y="82075"/>
                  </a:lnTo>
                  <a:lnTo>
                    <a:pt x="9125" y="71705"/>
                  </a:lnTo>
                  <a:lnTo>
                    <a:pt x="15908" y="64332"/>
                  </a:lnTo>
                  <a:lnTo>
                    <a:pt x="26868" y="53042"/>
                  </a:lnTo>
                  <a:lnTo>
                    <a:pt x="31882" y="49251"/>
                  </a:lnTo>
                  <a:lnTo>
                    <a:pt x="37764" y="45454"/>
                  </a:lnTo>
                  <a:lnTo>
                    <a:pt x="44226" y="41653"/>
                  </a:lnTo>
                  <a:lnTo>
                    <a:pt x="53613" y="36579"/>
                  </a:lnTo>
                  <a:lnTo>
                    <a:pt x="107516" y="8968"/>
                  </a:lnTo>
                  <a:lnTo>
                    <a:pt x="116127" y="5899"/>
                  </a:lnTo>
                  <a:lnTo>
                    <a:pt x="124408" y="3853"/>
                  </a:lnTo>
                  <a:lnTo>
                    <a:pt x="132468" y="2489"/>
                  </a:lnTo>
                  <a:lnTo>
                    <a:pt x="140383" y="1579"/>
                  </a:lnTo>
                  <a:lnTo>
                    <a:pt x="148198" y="973"/>
                  </a:lnTo>
                  <a:lnTo>
                    <a:pt x="155949" y="569"/>
                  </a:lnTo>
                  <a:lnTo>
                    <a:pt x="171333" y="120"/>
                  </a:lnTo>
                  <a:lnTo>
                    <a:pt x="178992" y="0"/>
                  </a:lnTo>
                  <a:lnTo>
                    <a:pt x="185368" y="1190"/>
                  </a:lnTo>
                  <a:lnTo>
                    <a:pt x="190888" y="3254"/>
                  </a:lnTo>
                  <a:lnTo>
                    <a:pt x="200409" y="8933"/>
                  </a:lnTo>
                  <a:lnTo>
                    <a:pt x="208874" y="15690"/>
                  </a:lnTo>
                  <a:lnTo>
                    <a:pt x="216869" y="22927"/>
                  </a:lnTo>
                  <a:lnTo>
                    <a:pt x="220780" y="26635"/>
                  </a:lnTo>
                  <a:lnTo>
                    <a:pt x="223386" y="30377"/>
                  </a:lnTo>
                  <a:lnTo>
                    <a:pt x="226283" y="37921"/>
                  </a:lnTo>
                  <a:lnTo>
                    <a:pt x="225784" y="42981"/>
                  </a:lnTo>
                  <a:lnTo>
                    <a:pt x="224183" y="48894"/>
                  </a:lnTo>
                  <a:lnTo>
                    <a:pt x="221845" y="55376"/>
                  </a:lnTo>
                  <a:lnTo>
                    <a:pt x="219248" y="65965"/>
                  </a:lnTo>
                  <a:lnTo>
                    <a:pt x="218555" y="70567"/>
                  </a:lnTo>
                  <a:lnTo>
                    <a:pt x="215553" y="76175"/>
                  </a:lnTo>
                  <a:lnTo>
                    <a:pt x="211012" y="82453"/>
                  </a:lnTo>
                  <a:lnTo>
                    <a:pt x="205444" y="89179"/>
                  </a:lnTo>
                  <a:lnTo>
                    <a:pt x="196653" y="101283"/>
                  </a:lnTo>
                  <a:lnTo>
                    <a:pt x="155922" y="160497"/>
                  </a:lnTo>
                  <a:lnTo>
                    <a:pt x="151849" y="169835"/>
                  </a:lnTo>
                  <a:lnTo>
                    <a:pt x="150763" y="174104"/>
                  </a:lnTo>
                  <a:lnTo>
                    <a:pt x="151308" y="175679"/>
                  </a:lnTo>
                  <a:lnTo>
                    <a:pt x="152942" y="175460"/>
                  </a:lnTo>
                  <a:lnTo>
                    <a:pt x="155301" y="174044"/>
                  </a:lnTo>
                  <a:lnTo>
                    <a:pt x="161309" y="172470"/>
                  </a:lnTo>
                  <a:lnTo>
                    <a:pt x="164690" y="172050"/>
                  </a:lnTo>
                  <a:lnTo>
                    <a:pt x="172022" y="171770"/>
                  </a:lnTo>
                  <a:lnTo>
                    <a:pt x="216907" y="171321"/>
                  </a:lnTo>
                  <a:lnTo>
                    <a:pt x="228424" y="171284"/>
                  </a:lnTo>
                  <a:lnTo>
                    <a:pt x="238642" y="172530"/>
                  </a:lnTo>
                  <a:lnTo>
                    <a:pt x="247995" y="174630"/>
                  </a:lnTo>
                  <a:lnTo>
                    <a:pt x="256770" y="177300"/>
                  </a:lnTo>
                  <a:lnTo>
                    <a:pt x="263890" y="180351"/>
                  </a:lnTo>
                  <a:lnTo>
                    <a:pt x="269906" y="183654"/>
                  </a:lnTo>
                  <a:lnTo>
                    <a:pt x="275188" y="187126"/>
                  </a:lnTo>
                  <a:lnTo>
                    <a:pt x="284442" y="190984"/>
                  </a:lnTo>
                  <a:lnTo>
                    <a:pt x="288687" y="192013"/>
                  </a:lnTo>
                  <a:lnTo>
                    <a:pt x="294058" y="195239"/>
                  </a:lnTo>
                  <a:lnTo>
                    <a:pt x="300178" y="199930"/>
                  </a:lnTo>
                  <a:lnTo>
                    <a:pt x="306799" y="205596"/>
                  </a:lnTo>
                  <a:lnTo>
                    <a:pt x="311212" y="210644"/>
                  </a:lnTo>
                  <a:lnTo>
                    <a:pt x="316117" y="219640"/>
                  </a:lnTo>
                  <a:lnTo>
                    <a:pt x="317424" y="225087"/>
                  </a:lnTo>
                  <a:lnTo>
                    <a:pt x="318296" y="231258"/>
                  </a:lnTo>
                  <a:lnTo>
                    <a:pt x="318877" y="237912"/>
                  </a:lnTo>
                  <a:lnTo>
                    <a:pt x="319523" y="248692"/>
                  </a:lnTo>
                  <a:lnTo>
                    <a:pt x="319695" y="253345"/>
                  </a:lnTo>
                  <a:lnTo>
                    <a:pt x="318540" y="257717"/>
                  </a:lnTo>
                  <a:lnTo>
                    <a:pt x="313870" y="265961"/>
                  </a:lnTo>
                  <a:lnTo>
                    <a:pt x="310846" y="271208"/>
                  </a:lnTo>
                  <a:lnTo>
                    <a:pt x="304100" y="283810"/>
                  </a:lnTo>
                  <a:lnTo>
                    <a:pt x="297983" y="293267"/>
                  </a:lnTo>
                  <a:lnTo>
                    <a:pt x="290096" y="304651"/>
                  </a:lnTo>
                  <a:lnTo>
                    <a:pt x="281027" y="317321"/>
                  </a:lnTo>
                  <a:lnTo>
                    <a:pt x="272440" y="325768"/>
                  </a:lnTo>
                  <a:lnTo>
                    <a:pt x="264177" y="331398"/>
                  </a:lnTo>
                  <a:lnTo>
                    <a:pt x="248222" y="338925"/>
                  </a:lnTo>
                  <a:lnTo>
                    <a:pt x="232664" y="346504"/>
                  </a:lnTo>
                  <a:lnTo>
                    <a:pt x="224959" y="349033"/>
                  </a:lnTo>
                  <a:lnTo>
                    <a:pt x="217283" y="350719"/>
                  </a:lnTo>
                  <a:lnTo>
                    <a:pt x="209625" y="351843"/>
                  </a:lnTo>
                  <a:lnTo>
                    <a:pt x="201980" y="352592"/>
                  </a:lnTo>
                  <a:lnTo>
                    <a:pt x="194343" y="353091"/>
                  </a:lnTo>
                  <a:lnTo>
                    <a:pt x="178232" y="353795"/>
                  </a:lnTo>
                  <a:lnTo>
                    <a:pt x="160019" y="34266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67"/>
            <p:cNvSpPr/>
            <p:nvPr/>
          </p:nvSpPr>
          <p:spPr>
            <a:xfrm>
              <a:off x="8138159" y="2617532"/>
              <a:ext cx="640082" cy="194248"/>
            </a:xfrm>
            <a:custGeom>
              <a:avLst/>
              <a:gdLst/>
              <a:ahLst/>
              <a:cxnLst/>
              <a:rect l="0" t="0" r="0" b="0"/>
              <a:pathLst>
                <a:path w="640082" h="194248">
                  <a:moveTo>
                    <a:pt x="0" y="194247"/>
                  </a:moveTo>
                  <a:lnTo>
                    <a:pt x="0" y="182112"/>
                  </a:lnTo>
                  <a:lnTo>
                    <a:pt x="1271" y="177267"/>
                  </a:lnTo>
                  <a:lnTo>
                    <a:pt x="3388" y="172767"/>
                  </a:lnTo>
                  <a:lnTo>
                    <a:pt x="6068" y="168497"/>
                  </a:lnTo>
                  <a:lnTo>
                    <a:pt x="9125" y="163111"/>
                  </a:lnTo>
                  <a:lnTo>
                    <a:pt x="15909" y="150352"/>
                  </a:lnTo>
                  <a:lnTo>
                    <a:pt x="20766" y="144664"/>
                  </a:lnTo>
                  <a:lnTo>
                    <a:pt x="26544" y="139602"/>
                  </a:lnTo>
                  <a:lnTo>
                    <a:pt x="32936" y="134957"/>
                  </a:lnTo>
                  <a:lnTo>
                    <a:pt x="39737" y="129321"/>
                  </a:lnTo>
                  <a:lnTo>
                    <a:pt x="46812" y="123023"/>
                  </a:lnTo>
                  <a:lnTo>
                    <a:pt x="54068" y="116285"/>
                  </a:lnTo>
                  <a:lnTo>
                    <a:pt x="65255" y="107982"/>
                  </a:lnTo>
                  <a:lnTo>
                    <a:pt x="79064" y="98637"/>
                  </a:lnTo>
                  <a:lnTo>
                    <a:pt x="94619" y="88597"/>
                  </a:lnTo>
                  <a:lnTo>
                    <a:pt x="108800" y="80634"/>
                  </a:lnTo>
                  <a:lnTo>
                    <a:pt x="122063" y="74055"/>
                  </a:lnTo>
                  <a:lnTo>
                    <a:pt x="134716" y="68399"/>
                  </a:lnTo>
                  <a:lnTo>
                    <a:pt x="148231" y="63359"/>
                  </a:lnTo>
                  <a:lnTo>
                    <a:pt x="162321" y="58728"/>
                  </a:lnTo>
                  <a:lnTo>
                    <a:pt x="176793" y="54371"/>
                  </a:lnTo>
                  <a:lnTo>
                    <a:pt x="190253" y="48927"/>
                  </a:lnTo>
                  <a:lnTo>
                    <a:pt x="203036" y="42757"/>
                  </a:lnTo>
                  <a:lnTo>
                    <a:pt x="215367" y="36104"/>
                  </a:lnTo>
                  <a:lnTo>
                    <a:pt x="228668" y="30398"/>
                  </a:lnTo>
                  <a:lnTo>
                    <a:pt x="242616" y="25325"/>
                  </a:lnTo>
                  <a:lnTo>
                    <a:pt x="295433" y="8057"/>
                  </a:lnTo>
                  <a:lnTo>
                    <a:pt x="308716" y="5350"/>
                  </a:lnTo>
                  <a:lnTo>
                    <a:pt x="322651" y="3546"/>
                  </a:lnTo>
                  <a:lnTo>
                    <a:pt x="337021" y="2343"/>
                  </a:lnTo>
                  <a:lnTo>
                    <a:pt x="351680" y="1541"/>
                  </a:lnTo>
                  <a:lnTo>
                    <a:pt x="381516" y="650"/>
                  </a:lnTo>
                  <a:lnTo>
                    <a:pt x="448222" y="31"/>
                  </a:lnTo>
                  <a:lnTo>
                    <a:pt x="462645" y="0"/>
                  </a:lnTo>
                  <a:lnTo>
                    <a:pt x="476070" y="1249"/>
                  </a:lnTo>
                  <a:lnTo>
                    <a:pt x="488830" y="3352"/>
                  </a:lnTo>
                  <a:lnTo>
                    <a:pt x="501147" y="6024"/>
                  </a:lnTo>
                  <a:lnTo>
                    <a:pt x="511899" y="9075"/>
                  </a:lnTo>
                  <a:lnTo>
                    <a:pt x="521606" y="12379"/>
                  </a:lnTo>
                  <a:lnTo>
                    <a:pt x="530617" y="15852"/>
                  </a:lnTo>
                  <a:lnTo>
                    <a:pt x="541705" y="19437"/>
                  </a:lnTo>
                  <a:lnTo>
                    <a:pt x="554177" y="23097"/>
                  </a:lnTo>
                  <a:lnTo>
                    <a:pt x="567571" y="26807"/>
                  </a:lnTo>
                  <a:lnTo>
                    <a:pt x="579041" y="31821"/>
                  </a:lnTo>
                  <a:lnTo>
                    <a:pt x="589228" y="37703"/>
                  </a:lnTo>
                  <a:lnTo>
                    <a:pt x="598558" y="44165"/>
                  </a:lnTo>
                  <a:lnTo>
                    <a:pt x="606049" y="48472"/>
                  </a:lnTo>
                  <a:lnTo>
                    <a:pt x="617759" y="53259"/>
                  </a:lnTo>
                  <a:lnTo>
                    <a:pt x="627196" y="58772"/>
                  </a:lnTo>
                  <a:lnTo>
                    <a:pt x="631491" y="62021"/>
                  </a:lnTo>
                  <a:lnTo>
                    <a:pt x="634354" y="65456"/>
                  </a:lnTo>
                  <a:lnTo>
                    <a:pt x="636263" y="69017"/>
                  </a:lnTo>
                  <a:lnTo>
                    <a:pt x="639326" y="77788"/>
                  </a:lnTo>
                  <a:lnTo>
                    <a:pt x="639746" y="82374"/>
                  </a:lnTo>
                  <a:lnTo>
                    <a:pt x="640081" y="91377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68"/>
            <p:cNvSpPr/>
            <p:nvPr/>
          </p:nvSpPr>
          <p:spPr>
            <a:xfrm>
              <a:off x="8566321" y="3371850"/>
              <a:ext cx="188390" cy="342901"/>
            </a:xfrm>
            <a:custGeom>
              <a:avLst/>
              <a:gdLst/>
              <a:ahLst/>
              <a:cxnLst/>
              <a:rect l="0" t="0" r="0" b="0"/>
              <a:pathLst>
                <a:path w="188390" h="342901">
                  <a:moveTo>
                    <a:pt x="29038" y="0"/>
                  </a:moveTo>
                  <a:lnTo>
                    <a:pt x="29038" y="6067"/>
                  </a:lnTo>
                  <a:lnTo>
                    <a:pt x="27769" y="15475"/>
                  </a:lnTo>
                  <a:lnTo>
                    <a:pt x="22971" y="46247"/>
                  </a:lnTo>
                  <a:lnTo>
                    <a:pt x="19913" y="60042"/>
                  </a:lnTo>
                  <a:lnTo>
                    <a:pt x="16605" y="71777"/>
                  </a:lnTo>
                  <a:lnTo>
                    <a:pt x="13129" y="82141"/>
                  </a:lnTo>
                  <a:lnTo>
                    <a:pt x="10813" y="95401"/>
                  </a:lnTo>
                  <a:lnTo>
                    <a:pt x="9268" y="110590"/>
                  </a:lnTo>
                  <a:lnTo>
                    <a:pt x="8238" y="127067"/>
                  </a:lnTo>
                  <a:lnTo>
                    <a:pt x="6282" y="144401"/>
                  </a:lnTo>
                  <a:lnTo>
                    <a:pt x="3707" y="162307"/>
                  </a:lnTo>
                  <a:lnTo>
                    <a:pt x="721" y="180595"/>
                  </a:lnTo>
                  <a:lnTo>
                    <a:pt x="0" y="197866"/>
                  </a:lnTo>
                  <a:lnTo>
                    <a:pt x="790" y="214460"/>
                  </a:lnTo>
                  <a:lnTo>
                    <a:pt x="3783" y="242635"/>
                  </a:lnTo>
                  <a:lnTo>
                    <a:pt x="4582" y="251927"/>
                  </a:lnTo>
                  <a:lnTo>
                    <a:pt x="5113" y="259391"/>
                  </a:lnTo>
                  <a:lnTo>
                    <a:pt x="6739" y="266907"/>
                  </a:lnTo>
                  <a:lnTo>
                    <a:pt x="9092" y="274458"/>
                  </a:lnTo>
                  <a:lnTo>
                    <a:pt x="11930" y="282032"/>
                  </a:lnTo>
                  <a:lnTo>
                    <a:pt x="16363" y="289621"/>
                  </a:lnTo>
                  <a:lnTo>
                    <a:pt x="21858" y="297221"/>
                  </a:lnTo>
                  <a:lnTo>
                    <a:pt x="28062" y="304827"/>
                  </a:lnTo>
                  <a:lnTo>
                    <a:pt x="34737" y="311168"/>
                  </a:lnTo>
                  <a:lnTo>
                    <a:pt x="41727" y="316665"/>
                  </a:lnTo>
                  <a:lnTo>
                    <a:pt x="48928" y="321600"/>
                  </a:lnTo>
                  <a:lnTo>
                    <a:pt x="54998" y="326160"/>
                  </a:lnTo>
                  <a:lnTo>
                    <a:pt x="60316" y="330470"/>
                  </a:lnTo>
                  <a:lnTo>
                    <a:pt x="65130" y="334613"/>
                  </a:lnTo>
                  <a:lnTo>
                    <a:pt x="69610" y="337375"/>
                  </a:lnTo>
                  <a:lnTo>
                    <a:pt x="73865" y="339217"/>
                  </a:lnTo>
                  <a:lnTo>
                    <a:pt x="77973" y="340444"/>
                  </a:lnTo>
                  <a:lnTo>
                    <a:pt x="81982" y="341263"/>
                  </a:lnTo>
                  <a:lnTo>
                    <a:pt x="85924" y="341808"/>
                  </a:lnTo>
                  <a:lnTo>
                    <a:pt x="89821" y="342172"/>
                  </a:lnTo>
                  <a:lnTo>
                    <a:pt x="94961" y="341145"/>
                  </a:lnTo>
                  <a:lnTo>
                    <a:pt x="100926" y="339189"/>
                  </a:lnTo>
                  <a:lnTo>
                    <a:pt x="107444" y="336616"/>
                  </a:lnTo>
                  <a:lnTo>
                    <a:pt x="113059" y="334901"/>
                  </a:lnTo>
                  <a:lnTo>
                    <a:pt x="118072" y="333757"/>
                  </a:lnTo>
                  <a:lnTo>
                    <a:pt x="122685" y="332994"/>
                  </a:lnTo>
                  <a:lnTo>
                    <a:pt x="127029" y="331216"/>
                  </a:lnTo>
                  <a:lnTo>
                    <a:pt x="131196" y="328760"/>
                  </a:lnTo>
                  <a:lnTo>
                    <a:pt x="135243" y="325854"/>
                  </a:lnTo>
                  <a:lnTo>
                    <a:pt x="139211" y="322645"/>
                  </a:lnTo>
                  <a:lnTo>
                    <a:pt x="143127" y="319237"/>
                  </a:lnTo>
                  <a:lnTo>
                    <a:pt x="147007" y="315694"/>
                  </a:lnTo>
                  <a:lnTo>
                    <a:pt x="154706" y="308371"/>
                  </a:lnTo>
                  <a:lnTo>
                    <a:pt x="169996" y="293323"/>
                  </a:lnTo>
                  <a:lnTo>
                    <a:pt x="173810" y="288258"/>
                  </a:lnTo>
                  <a:lnTo>
                    <a:pt x="177623" y="282342"/>
                  </a:lnTo>
                  <a:lnTo>
                    <a:pt x="181434" y="275858"/>
                  </a:lnTo>
                  <a:lnTo>
                    <a:pt x="183976" y="268995"/>
                  </a:lnTo>
                  <a:lnTo>
                    <a:pt x="185670" y="261880"/>
                  </a:lnTo>
                  <a:lnTo>
                    <a:pt x="186799" y="254596"/>
                  </a:lnTo>
                  <a:lnTo>
                    <a:pt x="187552" y="248471"/>
                  </a:lnTo>
                  <a:lnTo>
                    <a:pt x="188389" y="238278"/>
                  </a:lnTo>
                  <a:lnTo>
                    <a:pt x="187342" y="235052"/>
                  </a:lnTo>
                  <a:lnTo>
                    <a:pt x="185375" y="232901"/>
                  </a:lnTo>
                  <a:lnTo>
                    <a:pt x="179800" y="229241"/>
                  </a:lnTo>
                  <a:lnTo>
                    <a:pt x="176536" y="226487"/>
                  </a:lnTo>
                  <a:lnTo>
                    <a:pt x="173091" y="223382"/>
                  </a:lnTo>
                  <a:lnTo>
                    <a:pt x="169524" y="221310"/>
                  </a:lnTo>
                  <a:lnTo>
                    <a:pt x="165876" y="219930"/>
                  </a:lnTo>
                  <a:lnTo>
                    <a:pt x="156962" y="217715"/>
                  </a:lnTo>
                  <a:lnTo>
                    <a:pt x="152356" y="217412"/>
                  </a:lnTo>
                  <a:lnTo>
                    <a:pt x="149350" y="217331"/>
                  </a:lnTo>
                  <a:lnTo>
                    <a:pt x="146077" y="218547"/>
                  </a:lnTo>
                  <a:lnTo>
                    <a:pt x="142624" y="220628"/>
                  </a:lnTo>
                  <a:lnTo>
                    <a:pt x="139052" y="223285"/>
                  </a:lnTo>
                  <a:lnTo>
                    <a:pt x="135401" y="226326"/>
                  </a:lnTo>
                  <a:lnTo>
                    <a:pt x="131697" y="229624"/>
                  </a:lnTo>
                  <a:lnTo>
                    <a:pt x="124195" y="236675"/>
                  </a:lnTo>
                  <a:lnTo>
                    <a:pt x="116627" y="244042"/>
                  </a:lnTo>
                  <a:lnTo>
                    <a:pt x="114101" y="247784"/>
                  </a:lnTo>
                  <a:lnTo>
                    <a:pt x="111294" y="255330"/>
                  </a:lnTo>
                  <a:lnTo>
                    <a:pt x="109276" y="260389"/>
                  </a:lnTo>
                  <a:lnTo>
                    <a:pt x="106660" y="266303"/>
                  </a:lnTo>
                  <a:lnTo>
                    <a:pt x="103646" y="272785"/>
                  </a:lnTo>
                  <a:lnTo>
                    <a:pt x="100298" y="283374"/>
                  </a:lnTo>
                  <a:lnTo>
                    <a:pt x="99405" y="287976"/>
                  </a:lnTo>
                  <a:lnTo>
                    <a:pt x="100079" y="293584"/>
                  </a:lnTo>
                  <a:lnTo>
                    <a:pt x="101798" y="299862"/>
                  </a:lnTo>
                  <a:lnTo>
                    <a:pt x="104215" y="306588"/>
                  </a:lnTo>
                  <a:lnTo>
                    <a:pt x="105826" y="312342"/>
                  </a:lnTo>
                  <a:lnTo>
                    <a:pt x="107616" y="322121"/>
                  </a:lnTo>
                  <a:lnTo>
                    <a:pt x="109364" y="325237"/>
                  </a:lnTo>
                  <a:lnTo>
                    <a:pt x="111798" y="327315"/>
                  </a:lnTo>
                  <a:lnTo>
                    <a:pt x="114692" y="328700"/>
                  </a:lnTo>
                  <a:lnTo>
                    <a:pt x="117891" y="330893"/>
                  </a:lnTo>
                  <a:lnTo>
                    <a:pt x="121293" y="333625"/>
                  </a:lnTo>
                  <a:lnTo>
                    <a:pt x="131908" y="34290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69"/>
            <p:cNvSpPr/>
            <p:nvPr/>
          </p:nvSpPr>
          <p:spPr>
            <a:xfrm>
              <a:off x="8824156" y="3394709"/>
              <a:ext cx="153788" cy="251385"/>
            </a:xfrm>
            <a:custGeom>
              <a:avLst/>
              <a:gdLst/>
              <a:ahLst/>
              <a:cxnLst/>
              <a:rect l="0" t="0" r="0" b="0"/>
              <a:pathLst>
                <a:path w="153788" h="251385">
                  <a:moveTo>
                    <a:pt x="45523" y="0"/>
                  </a:moveTo>
                  <a:lnTo>
                    <a:pt x="39456" y="6069"/>
                  </a:lnTo>
                  <a:lnTo>
                    <a:pt x="36398" y="10396"/>
                  </a:lnTo>
                  <a:lnTo>
                    <a:pt x="33090" y="15821"/>
                  </a:lnTo>
                  <a:lnTo>
                    <a:pt x="29615" y="21977"/>
                  </a:lnTo>
                  <a:lnTo>
                    <a:pt x="26027" y="31162"/>
                  </a:lnTo>
                  <a:lnTo>
                    <a:pt x="22366" y="42364"/>
                  </a:lnTo>
                  <a:lnTo>
                    <a:pt x="18656" y="54913"/>
                  </a:lnTo>
                  <a:lnTo>
                    <a:pt x="14911" y="65819"/>
                  </a:lnTo>
                  <a:lnTo>
                    <a:pt x="11145" y="75629"/>
                  </a:lnTo>
                  <a:lnTo>
                    <a:pt x="7365" y="84710"/>
                  </a:lnTo>
                  <a:lnTo>
                    <a:pt x="4844" y="95843"/>
                  </a:lnTo>
                  <a:lnTo>
                    <a:pt x="3164" y="108346"/>
                  </a:lnTo>
                  <a:lnTo>
                    <a:pt x="2044" y="121760"/>
                  </a:lnTo>
                  <a:lnTo>
                    <a:pt x="1297" y="137054"/>
                  </a:lnTo>
                  <a:lnTo>
                    <a:pt x="247" y="183836"/>
                  </a:lnTo>
                  <a:lnTo>
                    <a:pt x="0" y="201509"/>
                  </a:lnTo>
                  <a:lnTo>
                    <a:pt x="2474" y="209269"/>
                  </a:lnTo>
                  <a:lnTo>
                    <a:pt x="6665" y="216983"/>
                  </a:lnTo>
                  <a:lnTo>
                    <a:pt x="11997" y="224665"/>
                  </a:lnTo>
                  <a:lnTo>
                    <a:pt x="16822" y="231057"/>
                  </a:lnTo>
                  <a:lnTo>
                    <a:pt x="21310" y="236588"/>
                  </a:lnTo>
                  <a:lnTo>
                    <a:pt x="31569" y="248523"/>
                  </a:lnTo>
                  <a:lnTo>
                    <a:pt x="33680" y="249502"/>
                  </a:lnTo>
                  <a:lnTo>
                    <a:pt x="36358" y="250155"/>
                  </a:lnTo>
                  <a:lnTo>
                    <a:pt x="39413" y="250590"/>
                  </a:lnTo>
                  <a:lnTo>
                    <a:pt x="42720" y="250880"/>
                  </a:lnTo>
                  <a:lnTo>
                    <a:pt x="46194" y="251073"/>
                  </a:lnTo>
                  <a:lnTo>
                    <a:pt x="49781" y="251202"/>
                  </a:lnTo>
                  <a:lnTo>
                    <a:pt x="66964" y="251384"/>
                  </a:lnTo>
                  <a:lnTo>
                    <a:pt x="72517" y="250139"/>
                  </a:lnTo>
                  <a:lnTo>
                    <a:pt x="77489" y="248040"/>
                  </a:lnTo>
                  <a:lnTo>
                    <a:pt x="82074" y="245370"/>
                  </a:lnTo>
                  <a:lnTo>
                    <a:pt x="86400" y="242320"/>
                  </a:lnTo>
                  <a:lnTo>
                    <a:pt x="90555" y="239017"/>
                  </a:lnTo>
                  <a:lnTo>
                    <a:pt x="94594" y="235544"/>
                  </a:lnTo>
                  <a:lnTo>
                    <a:pt x="98557" y="231960"/>
                  </a:lnTo>
                  <a:lnTo>
                    <a:pt x="106347" y="224590"/>
                  </a:lnTo>
                  <a:lnTo>
                    <a:pt x="129331" y="201913"/>
                  </a:lnTo>
                  <a:lnTo>
                    <a:pt x="131876" y="198109"/>
                  </a:lnTo>
                  <a:lnTo>
                    <a:pt x="134702" y="190495"/>
                  </a:lnTo>
                  <a:lnTo>
                    <a:pt x="152674" y="135822"/>
                  </a:lnTo>
                  <a:lnTo>
                    <a:pt x="153787" y="126108"/>
                  </a:lnTo>
                  <a:lnTo>
                    <a:pt x="153259" y="117092"/>
                  </a:lnTo>
                  <a:lnTo>
                    <a:pt x="151637" y="108541"/>
                  </a:lnTo>
                  <a:lnTo>
                    <a:pt x="149286" y="101571"/>
                  </a:lnTo>
                  <a:lnTo>
                    <a:pt x="146449" y="95655"/>
                  </a:lnTo>
                  <a:lnTo>
                    <a:pt x="143287" y="90440"/>
                  </a:lnTo>
                  <a:lnTo>
                    <a:pt x="139910" y="85693"/>
                  </a:lnTo>
                  <a:lnTo>
                    <a:pt x="136387" y="81259"/>
                  </a:lnTo>
                  <a:lnTo>
                    <a:pt x="132769" y="77033"/>
                  </a:lnTo>
                  <a:lnTo>
                    <a:pt x="127817" y="71675"/>
                  </a:lnTo>
                  <a:lnTo>
                    <a:pt x="115542" y="58949"/>
                  </a:lnTo>
                  <a:lnTo>
                    <a:pt x="108713" y="53270"/>
                  </a:lnTo>
                  <a:lnTo>
                    <a:pt x="101620" y="48213"/>
                  </a:lnTo>
                  <a:lnTo>
                    <a:pt x="94351" y="43572"/>
                  </a:lnTo>
                  <a:lnTo>
                    <a:pt x="88235" y="40478"/>
                  </a:lnTo>
                  <a:lnTo>
                    <a:pt x="82888" y="38416"/>
                  </a:lnTo>
                  <a:lnTo>
                    <a:pt x="78054" y="37041"/>
                  </a:lnTo>
                  <a:lnTo>
                    <a:pt x="73560" y="34854"/>
                  </a:lnTo>
                  <a:lnTo>
                    <a:pt x="69294" y="32126"/>
                  </a:lnTo>
                  <a:lnTo>
                    <a:pt x="65181" y="29038"/>
                  </a:lnTo>
                  <a:lnTo>
                    <a:pt x="61169" y="25708"/>
                  </a:lnTo>
                  <a:lnTo>
                    <a:pt x="57223" y="22219"/>
                  </a:lnTo>
                  <a:lnTo>
                    <a:pt x="45523" y="1143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70"/>
            <p:cNvSpPr/>
            <p:nvPr/>
          </p:nvSpPr>
          <p:spPr>
            <a:xfrm>
              <a:off x="8954534" y="2846069"/>
              <a:ext cx="109457" cy="22861"/>
            </a:xfrm>
            <a:custGeom>
              <a:avLst/>
              <a:gdLst/>
              <a:ahLst/>
              <a:cxnLst/>
              <a:rect l="0" t="0" r="0" b="0"/>
              <a:pathLst>
                <a:path w="109457" h="22861">
                  <a:moveTo>
                    <a:pt x="6585" y="22860"/>
                  </a:moveTo>
                  <a:lnTo>
                    <a:pt x="0" y="22860"/>
                  </a:lnTo>
                  <a:lnTo>
                    <a:pt x="2813" y="22860"/>
                  </a:lnTo>
                  <a:lnTo>
                    <a:pt x="6610" y="21590"/>
                  </a:lnTo>
                  <a:lnTo>
                    <a:pt x="11682" y="19474"/>
                  </a:lnTo>
                  <a:lnTo>
                    <a:pt x="17603" y="16793"/>
                  </a:lnTo>
                  <a:lnTo>
                    <a:pt x="24090" y="15005"/>
                  </a:lnTo>
                  <a:lnTo>
                    <a:pt x="30956" y="13814"/>
                  </a:lnTo>
                  <a:lnTo>
                    <a:pt x="38072" y="13019"/>
                  </a:lnTo>
                  <a:lnTo>
                    <a:pt x="45356" y="11220"/>
                  </a:lnTo>
                  <a:lnTo>
                    <a:pt x="52753" y="8750"/>
                  </a:lnTo>
                  <a:lnTo>
                    <a:pt x="60225" y="5834"/>
                  </a:lnTo>
                  <a:lnTo>
                    <a:pt x="67745" y="3889"/>
                  </a:lnTo>
                  <a:lnTo>
                    <a:pt x="75298" y="2593"/>
                  </a:lnTo>
                  <a:lnTo>
                    <a:pt x="109456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71"/>
            <p:cNvSpPr/>
            <p:nvPr/>
          </p:nvSpPr>
          <p:spPr>
            <a:xfrm>
              <a:off x="8961119" y="2926079"/>
              <a:ext cx="114301" cy="45722"/>
            </a:xfrm>
            <a:custGeom>
              <a:avLst/>
              <a:gdLst/>
              <a:ahLst/>
              <a:cxnLst/>
              <a:rect l="0" t="0" r="0" b="0"/>
              <a:pathLst>
                <a:path w="114301" h="45722">
                  <a:moveTo>
                    <a:pt x="0" y="45721"/>
                  </a:moveTo>
                  <a:lnTo>
                    <a:pt x="18204" y="33585"/>
                  </a:lnTo>
                  <a:lnTo>
                    <a:pt x="24836" y="30010"/>
                  </a:lnTo>
                  <a:lnTo>
                    <a:pt x="30527" y="27627"/>
                  </a:lnTo>
                  <a:lnTo>
                    <a:pt x="51379" y="20886"/>
                  </a:lnTo>
                  <a:lnTo>
                    <a:pt x="60923" y="17734"/>
                  </a:lnTo>
                  <a:lnTo>
                    <a:pt x="68555" y="15633"/>
                  </a:lnTo>
                  <a:lnTo>
                    <a:pt x="74913" y="14232"/>
                  </a:lnTo>
                  <a:lnTo>
                    <a:pt x="80422" y="13298"/>
                  </a:lnTo>
                  <a:lnTo>
                    <a:pt x="86635" y="11406"/>
                  </a:lnTo>
                  <a:lnTo>
                    <a:pt x="93317" y="8874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5143500" y="2903219"/>
            <a:ext cx="2331720" cy="3257551"/>
            <a:chOff x="5143500" y="2903219"/>
            <a:chExt cx="2331720" cy="3257551"/>
          </a:xfrm>
        </p:grpSpPr>
        <p:sp>
          <p:nvSpPr>
            <p:cNvPr id="104" name="SMARTPenAnnotation72"/>
            <p:cNvSpPr/>
            <p:nvPr/>
          </p:nvSpPr>
          <p:spPr>
            <a:xfrm>
              <a:off x="5646420" y="2903219"/>
              <a:ext cx="1828800" cy="2720341"/>
            </a:xfrm>
            <a:custGeom>
              <a:avLst/>
              <a:gdLst/>
              <a:ahLst/>
              <a:cxnLst/>
              <a:rect l="0" t="0" r="0" b="0"/>
              <a:pathLst>
                <a:path w="1828800" h="2720341">
                  <a:moveTo>
                    <a:pt x="1828799" y="0"/>
                  </a:moveTo>
                  <a:lnTo>
                    <a:pt x="1822732" y="12136"/>
                  </a:lnTo>
                  <a:lnTo>
                    <a:pt x="1819674" y="15711"/>
                  </a:lnTo>
                  <a:lnTo>
                    <a:pt x="1816367" y="18094"/>
                  </a:lnTo>
                  <a:lnTo>
                    <a:pt x="1812891" y="19683"/>
                  </a:lnTo>
                  <a:lnTo>
                    <a:pt x="1810574" y="22012"/>
                  </a:lnTo>
                  <a:lnTo>
                    <a:pt x="1809029" y="24835"/>
                  </a:lnTo>
                  <a:lnTo>
                    <a:pt x="1807999" y="27987"/>
                  </a:lnTo>
                  <a:lnTo>
                    <a:pt x="1803468" y="34875"/>
                  </a:lnTo>
                  <a:lnTo>
                    <a:pt x="1750770" y="95495"/>
                  </a:lnTo>
                  <a:lnTo>
                    <a:pt x="1694090" y="157508"/>
                  </a:lnTo>
                  <a:lnTo>
                    <a:pt x="1677549" y="177479"/>
                  </a:lnTo>
                  <a:lnTo>
                    <a:pt x="1666327" y="194450"/>
                  </a:lnTo>
                  <a:lnTo>
                    <a:pt x="1657469" y="212414"/>
                  </a:lnTo>
                  <a:lnTo>
                    <a:pt x="1642427" y="231989"/>
                  </a:lnTo>
                  <a:lnTo>
                    <a:pt x="1632671" y="250625"/>
                  </a:lnTo>
                  <a:lnTo>
                    <a:pt x="1584467" y="323391"/>
                  </a:lnTo>
                  <a:lnTo>
                    <a:pt x="1578181" y="337825"/>
                  </a:lnTo>
                  <a:lnTo>
                    <a:pt x="1568840" y="352686"/>
                  </a:lnTo>
                  <a:lnTo>
                    <a:pt x="1552949" y="385170"/>
                  </a:lnTo>
                  <a:lnTo>
                    <a:pt x="1499840" y="461951"/>
                  </a:lnTo>
                  <a:lnTo>
                    <a:pt x="1480798" y="485609"/>
                  </a:lnTo>
                  <a:lnTo>
                    <a:pt x="1457516" y="536752"/>
                  </a:lnTo>
                  <a:lnTo>
                    <a:pt x="1454277" y="540715"/>
                  </a:lnTo>
                  <a:lnTo>
                    <a:pt x="1450848" y="543357"/>
                  </a:lnTo>
                  <a:lnTo>
                    <a:pt x="1447291" y="545118"/>
                  </a:lnTo>
                  <a:lnTo>
                    <a:pt x="1444921" y="548832"/>
                  </a:lnTo>
                  <a:lnTo>
                    <a:pt x="1440315" y="564925"/>
                  </a:lnTo>
                  <a:lnTo>
                    <a:pt x="1434736" y="574081"/>
                  </a:lnTo>
                  <a:lnTo>
                    <a:pt x="1412952" y="600703"/>
                  </a:lnTo>
                  <a:lnTo>
                    <a:pt x="1391715" y="637947"/>
                  </a:lnTo>
                  <a:lnTo>
                    <a:pt x="1337376" y="707850"/>
                  </a:lnTo>
                  <a:lnTo>
                    <a:pt x="1329720" y="717191"/>
                  </a:lnTo>
                  <a:lnTo>
                    <a:pt x="1276350" y="798035"/>
                  </a:lnTo>
                  <a:lnTo>
                    <a:pt x="1231319" y="863987"/>
                  </a:lnTo>
                  <a:lnTo>
                    <a:pt x="1174384" y="948881"/>
                  </a:lnTo>
                  <a:lnTo>
                    <a:pt x="1146863" y="989330"/>
                  </a:lnTo>
                  <a:lnTo>
                    <a:pt x="1127767" y="1009483"/>
                  </a:lnTo>
                  <a:lnTo>
                    <a:pt x="1095059" y="1062019"/>
                  </a:lnTo>
                  <a:lnTo>
                    <a:pt x="1089943" y="1075682"/>
                  </a:lnTo>
                  <a:lnTo>
                    <a:pt x="1088578" y="1082882"/>
                  </a:lnTo>
                  <a:lnTo>
                    <a:pt x="1080289" y="1097655"/>
                  </a:lnTo>
                  <a:lnTo>
                    <a:pt x="1057413" y="1126305"/>
                  </a:lnTo>
                  <a:lnTo>
                    <a:pt x="1052024" y="1138759"/>
                  </a:lnTo>
                  <a:lnTo>
                    <a:pt x="1039469" y="1154345"/>
                  </a:lnTo>
                  <a:lnTo>
                    <a:pt x="1035879" y="1158184"/>
                  </a:lnTo>
                  <a:lnTo>
                    <a:pt x="1033486" y="1162013"/>
                  </a:lnTo>
                  <a:lnTo>
                    <a:pt x="1030827" y="1169654"/>
                  </a:lnTo>
                  <a:lnTo>
                    <a:pt x="992792" y="1215859"/>
                  </a:lnTo>
                  <a:lnTo>
                    <a:pt x="989521" y="1222053"/>
                  </a:lnTo>
                  <a:lnTo>
                    <a:pt x="986071" y="1226182"/>
                  </a:lnTo>
                  <a:lnTo>
                    <a:pt x="982500" y="1228935"/>
                  </a:lnTo>
                  <a:lnTo>
                    <a:pt x="978850" y="1230770"/>
                  </a:lnTo>
                  <a:lnTo>
                    <a:pt x="976416" y="1233264"/>
                  </a:lnTo>
                  <a:lnTo>
                    <a:pt x="974794" y="1236196"/>
                  </a:lnTo>
                  <a:lnTo>
                    <a:pt x="973713" y="1239420"/>
                  </a:lnTo>
                  <a:lnTo>
                    <a:pt x="944694" y="1275548"/>
                  </a:lnTo>
                  <a:lnTo>
                    <a:pt x="939294" y="1285731"/>
                  </a:lnTo>
                  <a:lnTo>
                    <a:pt x="930383" y="1298603"/>
                  </a:lnTo>
                  <a:lnTo>
                    <a:pt x="927853" y="1306560"/>
                  </a:lnTo>
                  <a:lnTo>
                    <a:pt x="919956" y="1317717"/>
                  </a:lnTo>
                  <a:lnTo>
                    <a:pt x="897351" y="1343856"/>
                  </a:lnTo>
                  <a:lnTo>
                    <a:pt x="894123" y="1352073"/>
                  </a:lnTo>
                  <a:lnTo>
                    <a:pt x="892304" y="1363839"/>
                  </a:lnTo>
                  <a:lnTo>
                    <a:pt x="890780" y="1366426"/>
                  </a:lnTo>
                  <a:lnTo>
                    <a:pt x="888493" y="1368151"/>
                  </a:lnTo>
                  <a:lnTo>
                    <a:pt x="885698" y="1369301"/>
                  </a:lnTo>
                  <a:lnTo>
                    <a:pt x="883835" y="1371337"/>
                  </a:lnTo>
                  <a:lnTo>
                    <a:pt x="882593" y="1373965"/>
                  </a:lnTo>
                  <a:lnTo>
                    <a:pt x="881766" y="1376987"/>
                  </a:lnTo>
                  <a:lnTo>
                    <a:pt x="862234" y="1403715"/>
                  </a:lnTo>
                  <a:lnTo>
                    <a:pt x="860572" y="1408250"/>
                  </a:lnTo>
                  <a:lnTo>
                    <a:pt x="855340" y="1416676"/>
                  </a:lnTo>
                  <a:lnTo>
                    <a:pt x="839218" y="1436285"/>
                  </a:lnTo>
                  <a:lnTo>
                    <a:pt x="834550" y="1447775"/>
                  </a:lnTo>
                  <a:lnTo>
                    <a:pt x="822239" y="1463036"/>
                  </a:lnTo>
                  <a:lnTo>
                    <a:pt x="818669" y="1466847"/>
                  </a:lnTo>
                  <a:lnTo>
                    <a:pt x="816289" y="1470658"/>
                  </a:lnTo>
                  <a:lnTo>
                    <a:pt x="811670" y="1482090"/>
                  </a:lnTo>
                  <a:lnTo>
                    <a:pt x="745401" y="1579973"/>
                  </a:lnTo>
                  <a:lnTo>
                    <a:pt x="712836" y="1625098"/>
                  </a:lnTo>
                  <a:lnTo>
                    <a:pt x="708904" y="1628229"/>
                  </a:lnTo>
                  <a:lnTo>
                    <a:pt x="705012" y="1630316"/>
                  </a:lnTo>
                  <a:lnTo>
                    <a:pt x="701148" y="1636787"/>
                  </a:lnTo>
                  <a:lnTo>
                    <a:pt x="685821" y="1673514"/>
                  </a:lnTo>
                  <a:lnTo>
                    <a:pt x="682004" y="1679557"/>
                  </a:lnTo>
                  <a:lnTo>
                    <a:pt x="678189" y="1683585"/>
                  </a:lnTo>
                  <a:lnTo>
                    <a:pt x="674376" y="1686270"/>
                  </a:lnTo>
                  <a:lnTo>
                    <a:pt x="670564" y="1688060"/>
                  </a:lnTo>
                  <a:lnTo>
                    <a:pt x="668022" y="1691793"/>
                  </a:lnTo>
                  <a:lnTo>
                    <a:pt x="663175" y="1707914"/>
                  </a:lnTo>
                  <a:lnTo>
                    <a:pt x="657541" y="1717076"/>
                  </a:lnTo>
                  <a:lnTo>
                    <a:pt x="610861" y="1778951"/>
                  </a:lnTo>
                  <a:lnTo>
                    <a:pt x="603483" y="1794415"/>
                  </a:lnTo>
                  <a:lnTo>
                    <a:pt x="566954" y="1844664"/>
                  </a:lnTo>
                  <a:lnTo>
                    <a:pt x="533298" y="1905662"/>
                  </a:lnTo>
                  <a:lnTo>
                    <a:pt x="477435" y="1989061"/>
                  </a:lnTo>
                  <a:lnTo>
                    <a:pt x="414442" y="2080379"/>
                  </a:lnTo>
                  <a:lnTo>
                    <a:pt x="386817" y="2117690"/>
                  </a:lnTo>
                  <a:lnTo>
                    <a:pt x="351339" y="2185256"/>
                  </a:lnTo>
                  <a:lnTo>
                    <a:pt x="315036" y="2242160"/>
                  </a:lnTo>
                  <a:lnTo>
                    <a:pt x="300495" y="2261440"/>
                  </a:lnTo>
                  <a:lnTo>
                    <a:pt x="247929" y="2344087"/>
                  </a:lnTo>
                  <a:lnTo>
                    <a:pt x="202550" y="2420440"/>
                  </a:lnTo>
                  <a:lnTo>
                    <a:pt x="180697" y="2456208"/>
                  </a:lnTo>
                  <a:lnTo>
                    <a:pt x="157566" y="2483358"/>
                  </a:lnTo>
                  <a:lnTo>
                    <a:pt x="146976" y="2502267"/>
                  </a:lnTo>
                  <a:lnTo>
                    <a:pt x="136682" y="2517719"/>
                  </a:lnTo>
                  <a:lnTo>
                    <a:pt x="125588" y="2534998"/>
                  </a:lnTo>
                  <a:lnTo>
                    <a:pt x="114258" y="2551548"/>
                  </a:lnTo>
                  <a:lnTo>
                    <a:pt x="102857" y="2569151"/>
                  </a:lnTo>
                  <a:lnTo>
                    <a:pt x="49667" y="2637624"/>
                  </a:lnTo>
                  <a:lnTo>
                    <a:pt x="45619" y="2648277"/>
                  </a:lnTo>
                  <a:lnTo>
                    <a:pt x="40172" y="2655716"/>
                  </a:lnTo>
                  <a:lnTo>
                    <a:pt x="36941" y="2658208"/>
                  </a:lnTo>
                  <a:lnTo>
                    <a:pt x="33517" y="2659868"/>
                  </a:lnTo>
                  <a:lnTo>
                    <a:pt x="29964" y="2660976"/>
                  </a:lnTo>
                  <a:lnTo>
                    <a:pt x="27596" y="2662984"/>
                  </a:lnTo>
                  <a:lnTo>
                    <a:pt x="26017" y="2665593"/>
                  </a:lnTo>
                  <a:lnTo>
                    <a:pt x="24965" y="2668602"/>
                  </a:lnTo>
                  <a:lnTo>
                    <a:pt x="20408" y="2675332"/>
                  </a:lnTo>
                  <a:lnTo>
                    <a:pt x="5517" y="2691932"/>
                  </a:lnTo>
                  <a:lnTo>
                    <a:pt x="3678" y="2695052"/>
                  </a:lnTo>
                  <a:lnTo>
                    <a:pt x="143" y="2708295"/>
                  </a:lnTo>
                  <a:lnTo>
                    <a:pt x="0" y="272034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73"/>
            <p:cNvSpPr/>
            <p:nvPr/>
          </p:nvSpPr>
          <p:spPr>
            <a:xfrm>
              <a:off x="5555276" y="5554997"/>
              <a:ext cx="102569" cy="136290"/>
            </a:xfrm>
            <a:custGeom>
              <a:avLst/>
              <a:gdLst/>
              <a:ahLst/>
              <a:cxnLst/>
              <a:rect l="0" t="0" r="0" b="0"/>
              <a:pathLst>
                <a:path w="102569" h="136290">
                  <a:moveTo>
                    <a:pt x="68283" y="57132"/>
                  </a:moveTo>
                  <a:lnTo>
                    <a:pt x="62216" y="44997"/>
                  </a:lnTo>
                  <a:lnTo>
                    <a:pt x="59158" y="41422"/>
                  </a:lnTo>
                  <a:lnTo>
                    <a:pt x="55850" y="39039"/>
                  </a:lnTo>
                  <a:lnTo>
                    <a:pt x="52375" y="37450"/>
                  </a:lnTo>
                  <a:lnTo>
                    <a:pt x="48788" y="36391"/>
                  </a:lnTo>
                  <a:lnTo>
                    <a:pt x="45126" y="35685"/>
                  </a:lnTo>
                  <a:lnTo>
                    <a:pt x="41416" y="35214"/>
                  </a:lnTo>
                  <a:lnTo>
                    <a:pt x="37671" y="36170"/>
                  </a:lnTo>
                  <a:lnTo>
                    <a:pt x="33906" y="38078"/>
                  </a:lnTo>
                  <a:lnTo>
                    <a:pt x="30125" y="40619"/>
                  </a:lnTo>
                  <a:lnTo>
                    <a:pt x="27604" y="43584"/>
                  </a:lnTo>
                  <a:lnTo>
                    <a:pt x="25924" y="46830"/>
                  </a:lnTo>
                  <a:lnTo>
                    <a:pt x="24804" y="50264"/>
                  </a:lnTo>
                  <a:lnTo>
                    <a:pt x="21517" y="55093"/>
                  </a:lnTo>
                  <a:lnTo>
                    <a:pt x="16786" y="60853"/>
                  </a:lnTo>
                  <a:lnTo>
                    <a:pt x="11091" y="67233"/>
                  </a:lnTo>
                  <a:lnTo>
                    <a:pt x="7296" y="72756"/>
                  </a:lnTo>
                  <a:lnTo>
                    <a:pt x="4765" y="77708"/>
                  </a:lnTo>
                  <a:lnTo>
                    <a:pt x="703" y="88713"/>
                  </a:lnTo>
                  <a:lnTo>
                    <a:pt x="370" y="92156"/>
                  </a:lnTo>
                  <a:lnTo>
                    <a:pt x="148" y="96992"/>
                  </a:lnTo>
                  <a:lnTo>
                    <a:pt x="0" y="102755"/>
                  </a:lnTo>
                  <a:lnTo>
                    <a:pt x="1171" y="107868"/>
                  </a:lnTo>
                  <a:lnTo>
                    <a:pt x="3222" y="112546"/>
                  </a:lnTo>
                  <a:lnTo>
                    <a:pt x="5859" y="116935"/>
                  </a:lnTo>
                  <a:lnTo>
                    <a:pt x="8887" y="121131"/>
                  </a:lnTo>
                  <a:lnTo>
                    <a:pt x="12176" y="125198"/>
                  </a:lnTo>
                  <a:lnTo>
                    <a:pt x="15638" y="129179"/>
                  </a:lnTo>
                  <a:lnTo>
                    <a:pt x="19217" y="131834"/>
                  </a:lnTo>
                  <a:lnTo>
                    <a:pt x="22873" y="133603"/>
                  </a:lnTo>
                  <a:lnTo>
                    <a:pt x="26579" y="134783"/>
                  </a:lnTo>
                  <a:lnTo>
                    <a:pt x="30321" y="134299"/>
                  </a:lnTo>
                  <a:lnTo>
                    <a:pt x="34085" y="132707"/>
                  </a:lnTo>
                  <a:lnTo>
                    <a:pt x="37865" y="130376"/>
                  </a:lnTo>
                  <a:lnTo>
                    <a:pt x="42924" y="126281"/>
                  </a:lnTo>
                  <a:lnTo>
                    <a:pt x="48837" y="121012"/>
                  </a:lnTo>
                  <a:lnTo>
                    <a:pt x="60911" y="109653"/>
                  </a:lnTo>
                  <a:lnTo>
                    <a:pt x="70510" y="100372"/>
                  </a:lnTo>
                  <a:lnTo>
                    <a:pt x="74848" y="93578"/>
                  </a:lnTo>
                  <a:lnTo>
                    <a:pt x="79010" y="85240"/>
                  </a:lnTo>
                  <a:lnTo>
                    <a:pt x="83055" y="75871"/>
                  </a:lnTo>
                  <a:lnTo>
                    <a:pt x="87021" y="68355"/>
                  </a:lnTo>
                  <a:lnTo>
                    <a:pt x="90935" y="62074"/>
                  </a:lnTo>
                  <a:lnTo>
                    <a:pt x="94815" y="56617"/>
                  </a:lnTo>
                  <a:lnTo>
                    <a:pt x="97401" y="51709"/>
                  </a:lnTo>
                  <a:lnTo>
                    <a:pt x="99125" y="47167"/>
                  </a:lnTo>
                  <a:lnTo>
                    <a:pt x="100274" y="42869"/>
                  </a:lnTo>
                  <a:lnTo>
                    <a:pt x="101041" y="38733"/>
                  </a:lnTo>
                  <a:lnTo>
                    <a:pt x="101552" y="34706"/>
                  </a:lnTo>
                  <a:lnTo>
                    <a:pt x="101892" y="30752"/>
                  </a:lnTo>
                  <a:lnTo>
                    <a:pt x="102119" y="26846"/>
                  </a:lnTo>
                  <a:lnTo>
                    <a:pt x="102372" y="19118"/>
                  </a:lnTo>
                  <a:lnTo>
                    <a:pt x="102568" y="653"/>
                  </a:lnTo>
                  <a:lnTo>
                    <a:pt x="100030" y="430"/>
                  </a:lnTo>
                  <a:lnTo>
                    <a:pt x="95798" y="280"/>
                  </a:lnTo>
                  <a:lnTo>
                    <a:pt x="77739" y="9"/>
                  </a:lnTo>
                  <a:lnTo>
                    <a:pt x="74587" y="0"/>
                  </a:lnTo>
                  <a:lnTo>
                    <a:pt x="71216" y="1264"/>
                  </a:lnTo>
                  <a:lnTo>
                    <a:pt x="67698" y="3377"/>
                  </a:lnTo>
                  <a:lnTo>
                    <a:pt x="58996" y="9825"/>
                  </a:lnTo>
                  <a:lnTo>
                    <a:pt x="57012" y="11624"/>
                  </a:lnTo>
                  <a:lnTo>
                    <a:pt x="51420" y="17010"/>
                  </a:lnTo>
                  <a:lnTo>
                    <a:pt x="49422" y="20224"/>
                  </a:lnTo>
                  <a:lnTo>
                    <a:pt x="48089" y="23637"/>
                  </a:lnTo>
                  <a:lnTo>
                    <a:pt x="47201" y="27182"/>
                  </a:lnTo>
                  <a:lnTo>
                    <a:pt x="45338" y="30815"/>
                  </a:lnTo>
                  <a:lnTo>
                    <a:pt x="42826" y="34508"/>
                  </a:lnTo>
                  <a:lnTo>
                    <a:pt x="39882" y="38239"/>
                  </a:lnTo>
                  <a:lnTo>
                    <a:pt x="36649" y="43267"/>
                  </a:lnTo>
                  <a:lnTo>
                    <a:pt x="33224" y="49159"/>
                  </a:lnTo>
                  <a:lnTo>
                    <a:pt x="29671" y="55627"/>
                  </a:lnTo>
                  <a:lnTo>
                    <a:pt x="27301" y="61209"/>
                  </a:lnTo>
                  <a:lnTo>
                    <a:pt x="25722" y="66200"/>
                  </a:lnTo>
                  <a:lnTo>
                    <a:pt x="24669" y="70797"/>
                  </a:lnTo>
                  <a:lnTo>
                    <a:pt x="23967" y="76402"/>
                  </a:lnTo>
                  <a:lnTo>
                    <a:pt x="23499" y="82679"/>
                  </a:lnTo>
                  <a:lnTo>
                    <a:pt x="23188" y="89404"/>
                  </a:lnTo>
                  <a:lnTo>
                    <a:pt x="22841" y="103649"/>
                  </a:lnTo>
                  <a:lnTo>
                    <a:pt x="22749" y="111003"/>
                  </a:lnTo>
                  <a:lnTo>
                    <a:pt x="23957" y="117176"/>
                  </a:lnTo>
                  <a:lnTo>
                    <a:pt x="26032" y="122562"/>
                  </a:lnTo>
                  <a:lnTo>
                    <a:pt x="28686" y="127422"/>
                  </a:lnTo>
                  <a:lnTo>
                    <a:pt x="31725" y="130662"/>
                  </a:lnTo>
                  <a:lnTo>
                    <a:pt x="35021" y="132822"/>
                  </a:lnTo>
                  <a:lnTo>
                    <a:pt x="38489" y="134262"/>
                  </a:lnTo>
                  <a:lnTo>
                    <a:pt x="42070" y="135222"/>
                  </a:lnTo>
                  <a:lnTo>
                    <a:pt x="45729" y="135862"/>
                  </a:lnTo>
                  <a:lnTo>
                    <a:pt x="49436" y="136289"/>
                  </a:lnTo>
                  <a:lnTo>
                    <a:pt x="51909" y="135303"/>
                  </a:lnTo>
                  <a:lnTo>
                    <a:pt x="53557" y="133377"/>
                  </a:lnTo>
                  <a:lnTo>
                    <a:pt x="56202" y="127226"/>
                  </a:lnTo>
                  <a:lnTo>
                    <a:pt x="62729" y="114025"/>
                  </a:lnTo>
                  <a:lnTo>
                    <a:pt x="64580" y="109031"/>
                  </a:lnTo>
                  <a:lnTo>
                    <a:pt x="65815" y="104431"/>
                  </a:lnTo>
                  <a:lnTo>
                    <a:pt x="66638" y="100095"/>
                  </a:lnTo>
                  <a:lnTo>
                    <a:pt x="68457" y="94664"/>
                  </a:lnTo>
                  <a:lnTo>
                    <a:pt x="70939" y="88503"/>
                  </a:lnTo>
                  <a:lnTo>
                    <a:pt x="73864" y="81856"/>
                  </a:lnTo>
                  <a:lnTo>
                    <a:pt x="75814" y="76155"/>
                  </a:lnTo>
                  <a:lnTo>
                    <a:pt x="77114" y="71084"/>
                  </a:lnTo>
                  <a:lnTo>
                    <a:pt x="77980" y="66434"/>
                  </a:lnTo>
                  <a:lnTo>
                    <a:pt x="79828" y="60793"/>
                  </a:lnTo>
                  <a:lnTo>
                    <a:pt x="82330" y="54493"/>
                  </a:lnTo>
                  <a:lnTo>
                    <a:pt x="85268" y="47753"/>
                  </a:lnTo>
                  <a:lnTo>
                    <a:pt x="85956" y="43259"/>
                  </a:lnTo>
                  <a:lnTo>
                    <a:pt x="85145" y="40264"/>
                  </a:lnTo>
                  <a:lnTo>
                    <a:pt x="83334" y="38267"/>
                  </a:lnTo>
                  <a:lnTo>
                    <a:pt x="82127" y="35665"/>
                  </a:lnTo>
                  <a:lnTo>
                    <a:pt x="81323" y="32661"/>
                  </a:lnTo>
                  <a:lnTo>
                    <a:pt x="80786" y="29388"/>
                  </a:lnTo>
                  <a:lnTo>
                    <a:pt x="77889" y="27206"/>
                  </a:lnTo>
                  <a:lnTo>
                    <a:pt x="73417" y="25752"/>
                  </a:lnTo>
                  <a:lnTo>
                    <a:pt x="67896" y="24782"/>
                  </a:lnTo>
                  <a:lnTo>
                    <a:pt x="64215" y="25405"/>
                  </a:lnTo>
                  <a:lnTo>
                    <a:pt x="61761" y="27091"/>
                  </a:lnTo>
                  <a:lnTo>
                    <a:pt x="60125" y="29485"/>
                  </a:lnTo>
                  <a:lnTo>
                    <a:pt x="57765" y="32351"/>
                  </a:lnTo>
                  <a:lnTo>
                    <a:pt x="54921" y="35531"/>
                  </a:lnTo>
                  <a:lnTo>
                    <a:pt x="51755" y="38922"/>
                  </a:lnTo>
                  <a:lnTo>
                    <a:pt x="49645" y="42452"/>
                  </a:lnTo>
                  <a:lnTo>
                    <a:pt x="48238" y="46076"/>
                  </a:lnTo>
                  <a:lnTo>
                    <a:pt x="47299" y="49761"/>
                  </a:lnTo>
                  <a:lnTo>
                    <a:pt x="45404" y="53488"/>
                  </a:lnTo>
                  <a:lnTo>
                    <a:pt x="42871" y="57243"/>
                  </a:lnTo>
                  <a:lnTo>
                    <a:pt x="39911" y="61016"/>
                  </a:lnTo>
                  <a:lnTo>
                    <a:pt x="36669" y="64801"/>
                  </a:lnTo>
                  <a:lnTo>
                    <a:pt x="33237" y="68595"/>
                  </a:lnTo>
                  <a:lnTo>
                    <a:pt x="29679" y="72394"/>
                  </a:lnTo>
                  <a:lnTo>
                    <a:pt x="27308" y="76197"/>
                  </a:lnTo>
                  <a:lnTo>
                    <a:pt x="25726" y="80002"/>
                  </a:lnTo>
                  <a:lnTo>
                    <a:pt x="24672" y="83809"/>
                  </a:lnTo>
                  <a:lnTo>
                    <a:pt x="23969" y="87617"/>
                  </a:lnTo>
                  <a:lnTo>
                    <a:pt x="23501" y="91426"/>
                  </a:lnTo>
                  <a:lnTo>
                    <a:pt x="23188" y="95235"/>
                  </a:lnTo>
                  <a:lnTo>
                    <a:pt x="22980" y="100314"/>
                  </a:lnTo>
                  <a:lnTo>
                    <a:pt x="22749" y="112731"/>
                  </a:lnTo>
                  <a:lnTo>
                    <a:pt x="23957" y="117058"/>
                  </a:lnTo>
                  <a:lnTo>
                    <a:pt x="26032" y="119943"/>
                  </a:lnTo>
                  <a:lnTo>
                    <a:pt x="33994" y="12571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74"/>
            <p:cNvSpPr/>
            <p:nvPr/>
          </p:nvSpPr>
          <p:spPr>
            <a:xfrm>
              <a:off x="5166359" y="5863589"/>
              <a:ext cx="240032" cy="240031"/>
            </a:xfrm>
            <a:custGeom>
              <a:avLst/>
              <a:gdLst/>
              <a:ahLst/>
              <a:cxnLst/>
              <a:rect l="0" t="0" r="0" b="0"/>
              <a:pathLst>
                <a:path w="240032" h="240031">
                  <a:moveTo>
                    <a:pt x="0" y="0"/>
                  </a:moveTo>
                  <a:lnTo>
                    <a:pt x="0" y="6069"/>
                  </a:lnTo>
                  <a:lnTo>
                    <a:pt x="1270" y="9125"/>
                  </a:lnTo>
                  <a:lnTo>
                    <a:pt x="6069" y="15909"/>
                  </a:lnTo>
                  <a:lnTo>
                    <a:pt x="12434" y="23157"/>
                  </a:lnTo>
                  <a:lnTo>
                    <a:pt x="19496" y="30612"/>
                  </a:lnTo>
                  <a:lnTo>
                    <a:pt x="26869" y="38160"/>
                  </a:lnTo>
                  <a:lnTo>
                    <a:pt x="30612" y="43219"/>
                  </a:lnTo>
                  <a:lnTo>
                    <a:pt x="34379" y="49133"/>
                  </a:lnTo>
                  <a:lnTo>
                    <a:pt x="38159" y="55615"/>
                  </a:lnTo>
                  <a:lnTo>
                    <a:pt x="41950" y="61207"/>
                  </a:lnTo>
                  <a:lnTo>
                    <a:pt x="45747" y="66205"/>
                  </a:lnTo>
                  <a:lnTo>
                    <a:pt x="49548" y="70806"/>
                  </a:lnTo>
                  <a:lnTo>
                    <a:pt x="55892" y="77684"/>
                  </a:lnTo>
                  <a:lnTo>
                    <a:pt x="73101" y="95487"/>
                  </a:lnTo>
                  <a:lnTo>
                    <a:pt x="81754" y="106838"/>
                  </a:lnTo>
                  <a:lnTo>
                    <a:pt x="90063" y="119486"/>
                  </a:lnTo>
                  <a:lnTo>
                    <a:pt x="98142" y="132998"/>
                  </a:lnTo>
                  <a:lnTo>
                    <a:pt x="106068" y="143275"/>
                  </a:lnTo>
                  <a:lnTo>
                    <a:pt x="113892" y="151397"/>
                  </a:lnTo>
                  <a:lnTo>
                    <a:pt x="121649" y="158082"/>
                  </a:lnTo>
                  <a:lnTo>
                    <a:pt x="131899" y="166348"/>
                  </a:lnTo>
                  <a:lnTo>
                    <a:pt x="166787" y="193645"/>
                  </a:lnTo>
                  <a:lnTo>
                    <a:pt x="174692" y="200217"/>
                  </a:lnTo>
                  <a:lnTo>
                    <a:pt x="181231" y="205868"/>
                  </a:lnTo>
                  <a:lnTo>
                    <a:pt x="186861" y="209635"/>
                  </a:lnTo>
                  <a:lnTo>
                    <a:pt x="191884" y="212147"/>
                  </a:lnTo>
                  <a:lnTo>
                    <a:pt x="196503" y="213822"/>
                  </a:lnTo>
                  <a:lnTo>
                    <a:pt x="203392" y="217478"/>
                  </a:lnTo>
                  <a:lnTo>
                    <a:pt x="211795" y="222456"/>
                  </a:lnTo>
                  <a:lnTo>
                    <a:pt x="240031" y="2400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75"/>
            <p:cNvSpPr/>
            <p:nvPr/>
          </p:nvSpPr>
          <p:spPr>
            <a:xfrm>
              <a:off x="5143500" y="5807166"/>
              <a:ext cx="296982" cy="353604"/>
            </a:xfrm>
            <a:custGeom>
              <a:avLst/>
              <a:gdLst/>
              <a:ahLst/>
              <a:cxnLst/>
              <a:rect l="0" t="0" r="0" b="0"/>
              <a:pathLst>
                <a:path w="296982" h="353604">
                  <a:moveTo>
                    <a:pt x="0" y="159293"/>
                  </a:moveTo>
                  <a:lnTo>
                    <a:pt x="0" y="147158"/>
                  </a:lnTo>
                  <a:lnTo>
                    <a:pt x="1270" y="142313"/>
                  </a:lnTo>
                  <a:lnTo>
                    <a:pt x="6067" y="133543"/>
                  </a:lnTo>
                  <a:lnTo>
                    <a:pt x="9125" y="128156"/>
                  </a:lnTo>
                  <a:lnTo>
                    <a:pt x="15909" y="115398"/>
                  </a:lnTo>
                  <a:lnTo>
                    <a:pt x="23157" y="104648"/>
                  </a:lnTo>
                  <a:lnTo>
                    <a:pt x="31882" y="94367"/>
                  </a:lnTo>
                  <a:lnTo>
                    <a:pt x="44226" y="81330"/>
                  </a:lnTo>
                  <a:lnTo>
                    <a:pt x="87833" y="37219"/>
                  </a:lnTo>
                  <a:lnTo>
                    <a:pt x="95385" y="30921"/>
                  </a:lnTo>
                  <a:lnTo>
                    <a:pt x="102960" y="25451"/>
                  </a:lnTo>
                  <a:lnTo>
                    <a:pt x="110550" y="20536"/>
                  </a:lnTo>
                  <a:lnTo>
                    <a:pt x="120690" y="15988"/>
                  </a:lnTo>
                  <a:lnTo>
                    <a:pt x="132530" y="11687"/>
                  </a:lnTo>
                  <a:lnTo>
                    <a:pt x="145503" y="7549"/>
                  </a:lnTo>
                  <a:lnTo>
                    <a:pt x="156692" y="4791"/>
                  </a:lnTo>
                  <a:lnTo>
                    <a:pt x="166691" y="2952"/>
                  </a:lnTo>
                  <a:lnTo>
                    <a:pt x="175898" y="1725"/>
                  </a:lnTo>
                  <a:lnTo>
                    <a:pt x="184575" y="908"/>
                  </a:lnTo>
                  <a:lnTo>
                    <a:pt x="192900" y="363"/>
                  </a:lnTo>
                  <a:lnTo>
                    <a:pt x="200990" y="0"/>
                  </a:lnTo>
                  <a:lnTo>
                    <a:pt x="208923" y="1027"/>
                  </a:lnTo>
                  <a:lnTo>
                    <a:pt x="216752" y="2983"/>
                  </a:lnTo>
                  <a:lnTo>
                    <a:pt x="224511" y="5557"/>
                  </a:lnTo>
                  <a:lnTo>
                    <a:pt x="230954" y="7272"/>
                  </a:lnTo>
                  <a:lnTo>
                    <a:pt x="236519" y="8416"/>
                  </a:lnTo>
                  <a:lnTo>
                    <a:pt x="241499" y="9178"/>
                  </a:lnTo>
                  <a:lnTo>
                    <a:pt x="250419" y="13412"/>
                  </a:lnTo>
                  <a:lnTo>
                    <a:pt x="254576" y="16319"/>
                  </a:lnTo>
                  <a:lnTo>
                    <a:pt x="262582" y="26323"/>
                  </a:lnTo>
                  <a:lnTo>
                    <a:pt x="266494" y="32546"/>
                  </a:lnTo>
                  <a:lnTo>
                    <a:pt x="270373" y="39236"/>
                  </a:lnTo>
                  <a:lnTo>
                    <a:pt x="278069" y="53441"/>
                  </a:lnTo>
                  <a:lnTo>
                    <a:pt x="281899" y="59515"/>
                  </a:lnTo>
                  <a:lnTo>
                    <a:pt x="289542" y="69651"/>
                  </a:lnTo>
                  <a:lnTo>
                    <a:pt x="292088" y="75402"/>
                  </a:lnTo>
                  <a:lnTo>
                    <a:pt x="293785" y="81776"/>
                  </a:lnTo>
                  <a:lnTo>
                    <a:pt x="294916" y="88565"/>
                  </a:lnTo>
                  <a:lnTo>
                    <a:pt x="295671" y="96901"/>
                  </a:lnTo>
                  <a:lnTo>
                    <a:pt x="296174" y="106268"/>
                  </a:lnTo>
                  <a:lnTo>
                    <a:pt x="296733" y="125567"/>
                  </a:lnTo>
                  <a:lnTo>
                    <a:pt x="296981" y="142611"/>
                  </a:lnTo>
                  <a:lnTo>
                    <a:pt x="295777" y="154522"/>
                  </a:lnTo>
                  <a:lnTo>
                    <a:pt x="293704" y="168813"/>
                  </a:lnTo>
                  <a:lnTo>
                    <a:pt x="291053" y="184689"/>
                  </a:lnTo>
                  <a:lnTo>
                    <a:pt x="288015" y="197814"/>
                  </a:lnTo>
                  <a:lnTo>
                    <a:pt x="284720" y="209103"/>
                  </a:lnTo>
                  <a:lnTo>
                    <a:pt x="281253" y="219170"/>
                  </a:lnTo>
                  <a:lnTo>
                    <a:pt x="277672" y="230961"/>
                  </a:lnTo>
                  <a:lnTo>
                    <a:pt x="270306" y="257609"/>
                  </a:lnTo>
                  <a:lnTo>
                    <a:pt x="264024" y="270557"/>
                  </a:lnTo>
                  <a:lnTo>
                    <a:pt x="256026" y="282999"/>
                  </a:lnTo>
                  <a:lnTo>
                    <a:pt x="246884" y="295104"/>
                  </a:lnTo>
                  <a:lnTo>
                    <a:pt x="238249" y="305714"/>
                  </a:lnTo>
                  <a:lnTo>
                    <a:pt x="229953" y="315327"/>
                  </a:lnTo>
                  <a:lnTo>
                    <a:pt x="194309" y="35360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76"/>
            <p:cNvSpPr/>
            <p:nvPr/>
          </p:nvSpPr>
          <p:spPr>
            <a:xfrm>
              <a:off x="6492239" y="4594859"/>
              <a:ext cx="22862" cy="285751"/>
            </a:xfrm>
            <a:custGeom>
              <a:avLst/>
              <a:gdLst/>
              <a:ahLst/>
              <a:cxnLst/>
              <a:rect l="0" t="0" r="0" b="0"/>
              <a:pathLst>
                <a:path w="22862" h="285751">
                  <a:moveTo>
                    <a:pt x="22861" y="0"/>
                  </a:moveTo>
                  <a:lnTo>
                    <a:pt x="22861" y="48543"/>
                  </a:lnTo>
                  <a:lnTo>
                    <a:pt x="21591" y="67922"/>
                  </a:lnTo>
                  <a:lnTo>
                    <a:pt x="19474" y="85921"/>
                  </a:lnTo>
                  <a:lnTo>
                    <a:pt x="16793" y="103001"/>
                  </a:lnTo>
                  <a:lnTo>
                    <a:pt x="10427" y="159232"/>
                  </a:lnTo>
                  <a:lnTo>
                    <a:pt x="3090" y="235563"/>
                  </a:lnTo>
                  <a:lnTo>
                    <a:pt x="1373" y="258365"/>
                  </a:lnTo>
                  <a:lnTo>
                    <a:pt x="0" y="2857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77"/>
            <p:cNvSpPr/>
            <p:nvPr/>
          </p:nvSpPr>
          <p:spPr>
            <a:xfrm>
              <a:off x="6572250" y="4562357"/>
              <a:ext cx="240031" cy="238195"/>
            </a:xfrm>
            <a:custGeom>
              <a:avLst/>
              <a:gdLst/>
              <a:ahLst/>
              <a:cxnLst/>
              <a:rect l="0" t="0" r="0" b="0"/>
              <a:pathLst>
                <a:path w="240031" h="238195">
                  <a:moveTo>
                    <a:pt x="0" y="78222"/>
                  </a:moveTo>
                  <a:lnTo>
                    <a:pt x="0" y="66087"/>
                  </a:lnTo>
                  <a:lnTo>
                    <a:pt x="1270" y="61242"/>
                  </a:lnTo>
                  <a:lnTo>
                    <a:pt x="3386" y="56742"/>
                  </a:lnTo>
                  <a:lnTo>
                    <a:pt x="6067" y="52472"/>
                  </a:lnTo>
                  <a:lnTo>
                    <a:pt x="9125" y="48356"/>
                  </a:lnTo>
                  <a:lnTo>
                    <a:pt x="12433" y="44341"/>
                  </a:lnTo>
                  <a:lnTo>
                    <a:pt x="15909" y="40395"/>
                  </a:lnTo>
                  <a:lnTo>
                    <a:pt x="20765" y="36494"/>
                  </a:lnTo>
                  <a:lnTo>
                    <a:pt x="26544" y="32624"/>
                  </a:lnTo>
                  <a:lnTo>
                    <a:pt x="32935" y="28773"/>
                  </a:lnTo>
                  <a:lnTo>
                    <a:pt x="39737" y="24936"/>
                  </a:lnTo>
                  <a:lnTo>
                    <a:pt x="54068" y="17286"/>
                  </a:lnTo>
                  <a:lnTo>
                    <a:pt x="60174" y="14738"/>
                  </a:lnTo>
                  <a:lnTo>
                    <a:pt x="65516" y="13040"/>
                  </a:lnTo>
                  <a:lnTo>
                    <a:pt x="70347" y="11907"/>
                  </a:lnTo>
                  <a:lnTo>
                    <a:pt x="77378" y="9882"/>
                  </a:lnTo>
                  <a:lnTo>
                    <a:pt x="95349" y="4246"/>
                  </a:lnTo>
                  <a:lnTo>
                    <a:pt x="102937" y="2234"/>
                  </a:lnTo>
                  <a:lnTo>
                    <a:pt x="109264" y="894"/>
                  </a:lnTo>
                  <a:lnTo>
                    <a:pt x="114753" y="0"/>
                  </a:lnTo>
                  <a:lnTo>
                    <a:pt x="119681" y="674"/>
                  </a:lnTo>
                  <a:lnTo>
                    <a:pt x="124238" y="2394"/>
                  </a:lnTo>
                  <a:lnTo>
                    <a:pt x="128545" y="4810"/>
                  </a:lnTo>
                  <a:lnTo>
                    <a:pt x="132686" y="6421"/>
                  </a:lnTo>
                  <a:lnTo>
                    <a:pt x="136718" y="7495"/>
                  </a:lnTo>
                  <a:lnTo>
                    <a:pt x="140675" y="8210"/>
                  </a:lnTo>
                  <a:lnTo>
                    <a:pt x="144583" y="9958"/>
                  </a:lnTo>
                  <a:lnTo>
                    <a:pt x="148459" y="12393"/>
                  </a:lnTo>
                  <a:lnTo>
                    <a:pt x="152312" y="15286"/>
                  </a:lnTo>
                  <a:lnTo>
                    <a:pt x="154882" y="18485"/>
                  </a:lnTo>
                  <a:lnTo>
                    <a:pt x="156594" y="21887"/>
                  </a:lnTo>
                  <a:lnTo>
                    <a:pt x="157736" y="25426"/>
                  </a:lnTo>
                  <a:lnTo>
                    <a:pt x="162391" y="32744"/>
                  </a:lnTo>
                  <a:lnTo>
                    <a:pt x="165411" y="36473"/>
                  </a:lnTo>
                  <a:lnTo>
                    <a:pt x="166154" y="40230"/>
                  </a:lnTo>
                  <a:lnTo>
                    <a:pt x="165379" y="44004"/>
                  </a:lnTo>
                  <a:lnTo>
                    <a:pt x="163593" y="47790"/>
                  </a:lnTo>
                  <a:lnTo>
                    <a:pt x="162402" y="52854"/>
                  </a:lnTo>
                  <a:lnTo>
                    <a:pt x="161607" y="58770"/>
                  </a:lnTo>
                  <a:lnTo>
                    <a:pt x="161079" y="65255"/>
                  </a:lnTo>
                  <a:lnTo>
                    <a:pt x="159455" y="72117"/>
                  </a:lnTo>
                  <a:lnTo>
                    <a:pt x="157103" y="79232"/>
                  </a:lnTo>
                  <a:lnTo>
                    <a:pt x="154265" y="86516"/>
                  </a:lnTo>
                  <a:lnTo>
                    <a:pt x="151103" y="93911"/>
                  </a:lnTo>
                  <a:lnTo>
                    <a:pt x="144203" y="108902"/>
                  </a:lnTo>
                  <a:lnTo>
                    <a:pt x="127111" y="143757"/>
                  </a:lnTo>
                  <a:lnTo>
                    <a:pt x="121571" y="153662"/>
                  </a:lnTo>
                  <a:lnTo>
                    <a:pt x="116607" y="161536"/>
                  </a:lnTo>
                  <a:lnTo>
                    <a:pt x="112028" y="168054"/>
                  </a:lnTo>
                  <a:lnTo>
                    <a:pt x="105165" y="176210"/>
                  </a:lnTo>
                  <a:lnTo>
                    <a:pt x="96780" y="185458"/>
                  </a:lnTo>
                  <a:lnTo>
                    <a:pt x="73548" y="209902"/>
                  </a:lnTo>
                  <a:lnTo>
                    <a:pt x="47593" y="236360"/>
                  </a:lnTo>
                  <a:lnTo>
                    <a:pt x="48238" y="236988"/>
                  </a:lnTo>
                  <a:lnTo>
                    <a:pt x="52342" y="237685"/>
                  </a:lnTo>
                  <a:lnTo>
                    <a:pt x="58400" y="237995"/>
                  </a:lnTo>
                  <a:lnTo>
                    <a:pt x="65325" y="238132"/>
                  </a:lnTo>
                  <a:lnTo>
                    <a:pt x="72636" y="238194"/>
                  </a:lnTo>
                  <a:lnTo>
                    <a:pt x="77634" y="236940"/>
                  </a:lnTo>
                  <a:lnTo>
                    <a:pt x="83506" y="234834"/>
                  </a:lnTo>
                  <a:lnTo>
                    <a:pt x="89961" y="232160"/>
                  </a:lnTo>
                  <a:lnTo>
                    <a:pt x="95533" y="230377"/>
                  </a:lnTo>
                  <a:lnTo>
                    <a:pt x="100519" y="229189"/>
                  </a:lnTo>
                  <a:lnTo>
                    <a:pt x="105112" y="228397"/>
                  </a:lnTo>
                  <a:lnTo>
                    <a:pt x="110715" y="226599"/>
                  </a:lnTo>
                  <a:lnTo>
                    <a:pt x="116989" y="224130"/>
                  </a:lnTo>
                  <a:lnTo>
                    <a:pt x="123713" y="221214"/>
                  </a:lnTo>
                  <a:lnTo>
                    <a:pt x="129465" y="219270"/>
                  </a:lnTo>
                  <a:lnTo>
                    <a:pt x="134570" y="217974"/>
                  </a:lnTo>
                  <a:lnTo>
                    <a:pt x="139243" y="217110"/>
                  </a:lnTo>
                  <a:lnTo>
                    <a:pt x="143629" y="216535"/>
                  </a:lnTo>
                  <a:lnTo>
                    <a:pt x="147822" y="216150"/>
                  </a:lnTo>
                  <a:lnTo>
                    <a:pt x="151888" y="215894"/>
                  </a:lnTo>
                  <a:lnTo>
                    <a:pt x="159678" y="214454"/>
                  </a:lnTo>
                  <a:lnTo>
                    <a:pt x="181882" y="209466"/>
                  </a:lnTo>
                  <a:lnTo>
                    <a:pt x="191105" y="207628"/>
                  </a:lnTo>
                  <a:lnTo>
                    <a:pt x="198522" y="206403"/>
                  </a:lnTo>
                  <a:lnTo>
                    <a:pt x="204738" y="205586"/>
                  </a:lnTo>
                  <a:lnTo>
                    <a:pt x="210152" y="205042"/>
                  </a:lnTo>
                  <a:lnTo>
                    <a:pt x="215031" y="204679"/>
                  </a:lnTo>
                  <a:lnTo>
                    <a:pt x="240030" y="20395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78"/>
            <p:cNvSpPr/>
            <p:nvPr/>
          </p:nvSpPr>
          <p:spPr>
            <a:xfrm>
              <a:off x="6800850" y="4583429"/>
              <a:ext cx="227954" cy="159492"/>
            </a:xfrm>
            <a:custGeom>
              <a:avLst/>
              <a:gdLst/>
              <a:ahLst/>
              <a:cxnLst/>
              <a:rect l="0" t="0" r="0" b="0"/>
              <a:pathLst>
                <a:path w="227954" h="159492">
                  <a:moveTo>
                    <a:pt x="68580" y="0"/>
                  </a:moveTo>
                  <a:lnTo>
                    <a:pt x="58738" y="0"/>
                  </a:lnTo>
                  <a:lnTo>
                    <a:pt x="58208" y="7620"/>
                  </a:lnTo>
                  <a:lnTo>
                    <a:pt x="57620" y="36407"/>
                  </a:lnTo>
                  <a:lnTo>
                    <a:pt x="58733" y="49671"/>
                  </a:lnTo>
                  <a:lnTo>
                    <a:pt x="60745" y="61055"/>
                  </a:lnTo>
                  <a:lnTo>
                    <a:pt x="63357" y="71183"/>
                  </a:lnTo>
                  <a:lnTo>
                    <a:pt x="65098" y="80476"/>
                  </a:lnTo>
                  <a:lnTo>
                    <a:pt x="66258" y="89211"/>
                  </a:lnTo>
                  <a:lnTo>
                    <a:pt x="67032" y="97574"/>
                  </a:lnTo>
                  <a:lnTo>
                    <a:pt x="68818" y="103150"/>
                  </a:lnTo>
                  <a:lnTo>
                    <a:pt x="71279" y="106866"/>
                  </a:lnTo>
                  <a:lnTo>
                    <a:pt x="74189" y="109345"/>
                  </a:lnTo>
                  <a:lnTo>
                    <a:pt x="76129" y="112266"/>
                  </a:lnTo>
                  <a:lnTo>
                    <a:pt x="77423" y="115484"/>
                  </a:lnTo>
                  <a:lnTo>
                    <a:pt x="78285" y="118900"/>
                  </a:lnTo>
                  <a:lnTo>
                    <a:pt x="80129" y="122446"/>
                  </a:lnTo>
                  <a:lnTo>
                    <a:pt x="82630" y="126081"/>
                  </a:lnTo>
                  <a:lnTo>
                    <a:pt x="85566" y="129775"/>
                  </a:lnTo>
                  <a:lnTo>
                    <a:pt x="88794" y="133507"/>
                  </a:lnTo>
                  <a:lnTo>
                    <a:pt x="92216" y="137264"/>
                  </a:lnTo>
                  <a:lnTo>
                    <a:pt x="95767" y="141040"/>
                  </a:lnTo>
                  <a:lnTo>
                    <a:pt x="99404" y="143557"/>
                  </a:lnTo>
                  <a:lnTo>
                    <a:pt x="103099" y="145235"/>
                  </a:lnTo>
                  <a:lnTo>
                    <a:pt x="106833" y="146353"/>
                  </a:lnTo>
                  <a:lnTo>
                    <a:pt x="111862" y="148369"/>
                  </a:lnTo>
                  <a:lnTo>
                    <a:pt x="117754" y="150983"/>
                  </a:lnTo>
                  <a:lnTo>
                    <a:pt x="133327" y="158235"/>
                  </a:lnTo>
                  <a:lnTo>
                    <a:pt x="138843" y="159227"/>
                  </a:lnTo>
                  <a:lnTo>
                    <a:pt x="142092" y="159491"/>
                  </a:lnTo>
                  <a:lnTo>
                    <a:pt x="148068" y="158398"/>
                  </a:lnTo>
                  <a:lnTo>
                    <a:pt x="155861" y="156399"/>
                  </a:lnTo>
                  <a:lnTo>
                    <a:pt x="164867" y="153796"/>
                  </a:lnTo>
                  <a:lnTo>
                    <a:pt x="173412" y="149521"/>
                  </a:lnTo>
                  <a:lnTo>
                    <a:pt x="181647" y="144131"/>
                  </a:lnTo>
                  <a:lnTo>
                    <a:pt x="189678" y="137997"/>
                  </a:lnTo>
                  <a:lnTo>
                    <a:pt x="195033" y="132638"/>
                  </a:lnTo>
                  <a:lnTo>
                    <a:pt x="198601" y="127796"/>
                  </a:lnTo>
                  <a:lnTo>
                    <a:pt x="200981" y="123298"/>
                  </a:lnTo>
                  <a:lnTo>
                    <a:pt x="203837" y="119028"/>
                  </a:lnTo>
                  <a:lnTo>
                    <a:pt x="207011" y="114912"/>
                  </a:lnTo>
                  <a:lnTo>
                    <a:pt x="210398" y="110898"/>
                  </a:lnTo>
                  <a:lnTo>
                    <a:pt x="213924" y="105682"/>
                  </a:lnTo>
                  <a:lnTo>
                    <a:pt x="217546" y="99665"/>
                  </a:lnTo>
                  <a:lnTo>
                    <a:pt x="221231" y="93114"/>
                  </a:lnTo>
                  <a:lnTo>
                    <a:pt x="223687" y="86206"/>
                  </a:lnTo>
                  <a:lnTo>
                    <a:pt x="225325" y="79061"/>
                  </a:lnTo>
                  <a:lnTo>
                    <a:pt x="227953" y="61478"/>
                  </a:lnTo>
                  <a:lnTo>
                    <a:pt x="226898" y="57496"/>
                  </a:lnTo>
                  <a:lnTo>
                    <a:pt x="224925" y="52301"/>
                  </a:lnTo>
                  <a:lnTo>
                    <a:pt x="222340" y="46297"/>
                  </a:lnTo>
                  <a:lnTo>
                    <a:pt x="220616" y="41025"/>
                  </a:lnTo>
                  <a:lnTo>
                    <a:pt x="219467" y="36240"/>
                  </a:lnTo>
                  <a:lnTo>
                    <a:pt x="218702" y="31780"/>
                  </a:lnTo>
                  <a:lnTo>
                    <a:pt x="216921" y="28807"/>
                  </a:lnTo>
                  <a:lnTo>
                    <a:pt x="214464" y="26825"/>
                  </a:lnTo>
                  <a:lnTo>
                    <a:pt x="211556" y="25504"/>
                  </a:lnTo>
                  <a:lnTo>
                    <a:pt x="204938" y="20648"/>
                  </a:lnTo>
                  <a:lnTo>
                    <a:pt x="201395" y="17576"/>
                  </a:lnTo>
                  <a:lnTo>
                    <a:pt x="197763" y="15527"/>
                  </a:lnTo>
                  <a:lnTo>
                    <a:pt x="194072" y="14162"/>
                  </a:lnTo>
                  <a:lnTo>
                    <a:pt x="190341" y="13251"/>
                  </a:lnTo>
                  <a:lnTo>
                    <a:pt x="186584" y="12644"/>
                  </a:lnTo>
                  <a:lnTo>
                    <a:pt x="182809" y="12240"/>
                  </a:lnTo>
                  <a:lnTo>
                    <a:pt x="179023" y="11970"/>
                  </a:lnTo>
                  <a:lnTo>
                    <a:pt x="171418" y="10520"/>
                  </a:lnTo>
                  <a:lnTo>
                    <a:pt x="149422" y="5523"/>
                  </a:lnTo>
                  <a:lnTo>
                    <a:pt x="138985" y="3682"/>
                  </a:lnTo>
                  <a:lnTo>
                    <a:pt x="129486" y="2455"/>
                  </a:lnTo>
                  <a:lnTo>
                    <a:pt x="120614" y="1637"/>
                  </a:lnTo>
                  <a:lnTo>
                    <a:pt x="112159" y="2361"/>
                  </a:lnTo>
                  <a:lnTo>
                    <a:pt x="103983" y="4114"/>
                  </a:lnTo>
                  <a:lnTo>
                    <a:pt x="95991" y="6553"/>
                  </a:lnTo>
                  <a:lnTo>
                    <a:pt x="88124" y="8179"/>
                  </a:lnTo>
                  <a:lnTo>
                    <a:pt x="80340" y="9263"/>
                  </a:lnTo>
                  <a:lnTo>
                    <a:pt x="72610" y="9985"/>
                  </a:lnTo>
                  <a:lnTo>
                    <a:pt x="66186" y="11737"/>
                  </a:lnTo>
                  <a:lnTo>
                    <a:pt x="60634" y="14175"/>
                  </a:lnTo>
                  <a:lnTo>
                    <a:pt x="55663" y="17070"/>
                  </a:lnTo>
                  <a:lnTo>
                    <a:pt x="49808" y="20270"/>
                  </a:lnTo>
                  <a:lnTo>
                    <a:pt x="29433" y="30842"/>
                  </a:lnTo>
                  <a:lnTo>
                    <a:pt x="0" y="4572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4686300" y="3303270"/>
            <a:ext cx="1874520" cy="1325881"/>
            <a:chOff x="4686300" y="3303270"/>
            <a:chExt cx="1874520" cy="1325881"/>
          </a:xfrm>
        </p:grpSpPr>
        <p:sp>
          <p:nvSpPr>
            <p:cNvPr id="113" name="SMARTPenAnnotation79"/>
            <p:cNvSpPr/>
            <p:nvPr/>
          </p:nvSpPr>
          <p:spPr>
            <a:xfrm>
              <a:off x="4937759" y="3817620"/>
              <a:ext cx="1623061" cy="457201"/>
            </a:xfrm>
            <a:custGeom>
              <a:avLst/>
              <a:gdLst/>
              <a:ahLst/>
              <a:cxnLst/>
              <a:rect l="0" t="0" r="0" b="0"/>
              <a:pathLst>
                <a:path w="1623061" h="457201">
                  <a:moveTo>
                    <a:pt x="1623060" y="457200"/>
                  </a:moveTo>
                  <a:lnTo>
                    <a:pt x="1596193" y="457200"/>
                  </a:lnTo>
                  <a:lnTo>
                    <a:pt x="1572766" y="445064"/>
                  </a:lnTo>
                  <a:lnTo>
                    <a:pt x="1559221" y="439106"/>
                  </a:lnTo>
                  <a:lnTo>
                    <a:pt x="1544455" y="435752"/>
                  </a:lnTo>
                  <a:lnTo>
                    <a:pt x="1540177" y="435281"/>
                  </a:lnTo>
                  <a:lnTo>
                    <a:pt x="1537325" y="433697"/>
                  </a:lnTo>
                  <a:lnTo>
                    <a:pt x="1535423" y="431371"/>
                  </a:lnTo>
                  <a:lnTo>
                    <a:pt x="1534156" y="428551"/>
                  </a:lnTo>
                  <a:lnTo>
                    <a:pt x="1530771" y="426670"/>
                  </a:lnTo>
                  <a:lnTo>
                    <a:pt x="1512161" y="423405"/>
                  </a:lnTo>
                  <a:lnTo>
                    <a:pt x="1503700" y="423056"/>
                  </a:lnTo>
                  <a:lnTo>
                    <a:pt x="1500307" y="421737"/>
                  </a:lnTo>
                  <a:lnTo>
                    <a:pt x="1488048" y="413081"/>
                  </a:lnTo>
                  <a:lnTo>
                    <a:pt x="1446724" y="401779"/>
                  </a:lnTo>
                  <a:lnTo>
                    <a:pt x="1439702" y="397432"/>
                  </a:lnTo>
                  <a:lnTo>
                    <a:pt x="1436052" y="394494"/>
                  </a:lnTo>
                  <a:lnTo>
                    <a:pt x="1432348" y="392536"/>
                  </a:lnTo>
                  <a:lnTo>
                    <a:pt x="1424846" y="390360"/>
                  </a:lnTo>
                  <a:lnTo>
                    <a:pt x="1413483" y="389135"/>
                  </a:lnTo>
                  <a:lnTo>
                    <a:pt x="1409682" y="387693"/>
                  </a:lnTo>
                  <a:lnTo>
                    <a:pt x="1402072" y="382705"/>
                  </a:lnTo>
                  <a:lnTo>
                    <a:pt x="1391070" y="379640"/>
                  </a:lnTo>
                  <a:lnTo>
                    <a:pt x="1363769" y="376243"/>
                  </a:lnTo>
                  <a:lnTo>
                    <a:pt x="1339903" y="368206"/>
                  </a:lnTo>
                  <a:lnTo>
                    <a:pt x="1335229" y="367391"/>
                  </a:lnTo>
                  <a:lnTo>
                    <a:pt x="1326648" y="363098"/>
                  </a:lnTo>
                  <a:lnTo>
                    <a:pt x="1322583" y="360175"/>
                  </a:lnTo>
                  <a:lnTo>
                    <a:pt x="1314678" y="356927"/>
                  </a:lnTo>
                  <a:lnTo>
                    <a:pt x="1264470" y="345511"/>
                  </a:lnTo>
                  <a:lnTo>
                    <a:pt x="1227675" y="336900"/>
                  </a:lnTo>
                  <a:lnTo>
                    <a:pt x="1192064" y="326263"/>
                  </a:lnTo>
                  <a:lnTo>
                    <a:pt x="1158854" y="312473"/>
                  </a:lnTo>
                  <a:lnTo>
                    <a:pt x="1127929" y="303305"/>
                  </a:lnTo>
                  <a:lnTo>
                    <a:pt x="1113865" y="296515"/>
                  </a:lnTo>
                  <a:lnTo>
                    <a:pt x="1098808" y="285553"/>
                  </a:lnTo>
                  <a:lnTo>
                    <a:pt x="1094489" y="281808"/>
                  </a:lnTo>
                  <a:lnTo>
                    <a:pt x="1089070" y="279312"/>
                  </a:lnTo>
                  <a:lnTo>
                    <a:pt x="1070576" y="275799"/>
                  </a:lnTo>
                  <a:lnTo>
                    <a:pt x="1053949" y="273488"/>
                  </a:lnTo>
                  <a:lnTo>
                    <a:pt x="1018871" y="261973"/>
                  </a:lnTo>
                  <a:lnTo>
                    <a:pt x="998271" y="254574"/>
                  </a:lnTo>
                  <a:lnTo>
                    <a:pt x="967798" y="246007"/>
                  </a:lnTo>
                  <a:lnTo>
                    <a:pt x="953796" y="239299"/>
                  </a:lnTo>
                  <a:lnTo>
                    <a:pt x="948284" y="235733"/>
                  </a:lnTo>
                  <a:lnTo>
                    <a:pt x="935387" y="231770"/>
                  </a:lnTo>
                  <a:lnTo>
                    <a:pt x="928391" y="230713"/>
                  </a:lnTo>
                  <a:lnTo>
                    <a:pt x="917232" y="226152"/>
                  </a:lnTo>
                  <a:lnTo>
                    <a:pt x="912478" y="223158"/>
                  </a:lnTo>
                  <a:lnTo>
                    <a:pt x="900423" y="219831"/>
                  </a:lnTo>
                  <a:lnTo>
                    <a:pt x="893652" y="218944"/>
                  </a:lnTo>
                  <a:lnTo>
                    <a:pt x="882742" y="214571"/>
                  </a:lnTo>
                  <a:lnTo>
                    <a:pt x="878055" y="211627"/>
                  </a:lnTo>
                  <a:lnTo>
                    <a:pt x="866074" y="208356"/>
                  </a:lnTo>
                  <a:lnTo>
                    <a:pt x="859322" y="207484"/>
                  </a:lnTo>
                  <a:lnTo>
                    <a:pt x="848435" y="203128"/>
                  </a:lnTo>
                  <a:lnTo>
                    <a:pt x="843753" y="200189"/>
                  </a:lnTo>
                  <a:lnTo>
                    <a:pt x="812894" y="189984"/>
                  </a:lnTo>
                  <a:lnTo>
                    <a:pt x="768620" y="183013"/>
                  </a:lnTo>
                  <a:lnTo>
                    <a:pt x="748581" y="175440"/>
                  </a:lnTo>
                  <a:lnTo>
                    <a:pt x="728391" y="171362"/>
                  </a:lnTo>
                  <a:lnTo>
                    <a:pt x="702774" y="159250"/>
                  </a:lnTo>
                  <a:lnTo>
                    <a:pt x="684454" y="153327"/>
                  </a:lnTo>
                  <a:lnTo>
                    <a:pt x="661131" y="148723"/>
                  </a:lnTo>
                  <a:lnTo>
                    <a:pt x="644342" y="141150"/>
                  </a:lnTo>
                  <a:lnTo>
                    <a:pt x="606397" y="131175"/>
                  </a:lnTo>
                  <a:lnTo>
                    <a:pt x="578120" y="120529"/>
                  </a:lnTo>
                  <a:lnTo>
                    <a:pt x="542658" y="106734"/>
                  </a:lnTo>
                  <a:lnTo>
                    <a:pt x="530741" y="103317"/>
                  </a:lnTo>
                  <a:lnTo>
                    <a:pt x="505782" y="94162"/>
                  </a:lnTo>
                  <a:lnTo>
                    <a:pt x="456736" y="81758"/>
                  </a:lnTo>
                  <a:lnTo>
                    <a:pt x="423550" y="70626"/>
                  </a:lnTo>
                  <a:lnTo>
                    <a:pt x="381285" y="56789"/>
                  </a:lnTo>
                  <a:lnTo>
                    <a:pt x="338610" y="48999"/>
                  </a:lnTo>
                  <a:lnTo>
                    <a:pt x="306744" y="46151"/>
                  </a:lnTo>
                  <a:lnTo>
                    <a:pt x="302287" y="44738"/>
                  </a:lnTo>
                  <a:lnTo>
                    <a:pt x="289944" y="37950"/>
                  </a:lnTo>
                  <a:lnTo>
                    <a:pt x="282111" y="35916"/>
                  </a:lnTo>
                  <a:lnTo>
                    <a:pt x="256139" y="31117"/>
                  </a:lnTo>
                  <a:lnTo>
                    <a:pt x="216752" y="22677"/>
                  </a:lnTo>
                  <a:lnTo>
                    <a:pt x="170903" y="15327"/>
                  </a:lnTo>
                  <a:lnTo>
                    <a:pt x="123310" y="11772"/>
                  </a:lnTo>
                  <a:lnTo>
                    <a:pt x="99745" y="11474"/>
                  </a:lnTo>
                  <a:lnTo>
                    <a:pt x="95707" y="10189"/>
                  </a:lnTo>
                  <a:lnTo>
                    <a:pt x="83956" y="3583"/>
                  </a:lnTo>
                  <a:lnTo>
                    <a:pt x="76261" y="1593"/>
                  </a:lnTo>
                  <a:lnTo>
                    <a:pt x="26632" y="209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80"/>
            <p:cNvSpPr/>
            <p:nvPr/>
          </p:nvSpPr>
          <p:spPr>
            <a:xfrm>
              <a:off x="4823976" y="3772817"/>
              <a:ext cx="159150" cy="176238"/>
            </a:xfrm>
            <a:custGeom>
              <a:avLst/>
              <a:gdLst/>
              <a:ahLst/>
              <a:cxnLst/>
              <a:rect l="0" t="0" r="0" b="0"/>
              <a:pathLst>
                <a:path w="159150" h="176238">
                  <a:moveTo>
                    <a:pt x="45203" y="44803"/>
                  </a:moveTo>
                  <a:lnTo>
                    <a:pt x="39136" y="50870"/>
                  </a:lnTo>
                  <a:lnTo>
                    <a:pt x="36078" y="52658"/>
                  </a:lnTo>
                  <a:lnTo>
                    <a:pt x="32770" y="53849"/>
                  </a:lnTo>
                  <a:lnTo>
                    <a:pt x="29295" y="54643"/>
                  </a:lnTo>
                  <a:lnTo>
                    <a:pt x="26977" y="57713"/>
                  </a:lnTo>
                  <a:lnTo>
                    <a:pt x="25433" y="62300"/>
                  </a:lnTo>
                  <a:lnTo>
                    <a:pt x="24403" y="67897"/>
                  </a:lnTo>
                  <a:lnTo>
                    <a:pt x="22447" y="72899"/>
                  </a:lnTo>
                  <a:lnTo>
                    <a:pt x="19872" y="77504"/>
                  </a:lnTo>
                  <a:lnTo>
                    <a:pt x="16886" y="81843"/>
                  </a:lnTo>
                  <a:lnTo>
                    <a:pt x="14895" y="86006"/>
                  </a:lnTo>
                  <a:lnTo>
                    <a:pt x="13568" y="90051"/>
                  </a:lnTo>
                  <a:lnTo>
                    <a:pt x="12683" y="94019"/>
                  </a:lnTo>
                  <a:lnTo>
                    <a:pt x="10823" y="99204"/>
                  </a:lnTo>
                  <a:lnTo>
                    <a:pt x="8313" y="105200"/>
                  </a:lnTo>
                  <a:lnTo>
                    <a:pt x="5370" y="111737"/>
                  </a:lnTo>
                  <a:lnTo>
                    <a:pt x="3408" y="118636"/>
                  </a:lnTo>
                  <a:lnTo>
                    <a:pt x="2100" y="125774"/>
                  </a:lnTo>
                  <a:lnTo>
                    <a:pt x="1227" y="133074"/>
                  </a:lnTo>
                  <a:lnTo>
                    <a:pt x="646" y="140480"/>
                  </a:lnTo>
                  <a:lnTo>
                    <a:pt x="259" y="147958"/>
                  </a:lnTo>
                  <a:lnTo>
                    <a:pt x="0" y="155483"/>
                  </a:lnTo>
                  <a:lnTo>
                    <a:pt x="1098" y="160499"/>
                  </a:lnTo>
                  <a:lnTo>
                    <a:pt x="3100" y="163843"/>
                  </a:lnTo>
                  <a:lnTo>
                    <a:pt x="5705" y="166073"/>
                  </a:lnTo>
                  <a:lnTo>
                    <a:pt x="7441" y="168830"/>
                  </a:lnTo>
                  <a:lnTo>
                    <a:pt x="8598" y="171937"/>
                  </a:lnTo>
                  <a:lnTo>
                    <a:pt x="9370" y="175279"/>
                  </a:lnTo>
                  <a:lnTo>
                    <a:pt x="11154" y="176237"/>
                  </a:lnTo>
                  <a:lnTo>
                    <a:pt x="13614" y="175605"/>
                  </a:lnTo>
                  <a:lnTo>
                    <a:pt x="16524" y="173914"/>
                  </a:lnTo>
                  <a:lnTo>
                    <a:pt x="19734" y="172787"/>
                  </a:lnTo>
                  <a:lnTo>
                    <a:pt x="23144" y="172036"/>
                  </a:lnTo>
                  <a:lnTo>
                    <a:pt x="26687" y="171534"/>
                  </a:lnTo>
                  <a:lnTo>
                    <a:pt x="30319" y="169930"/>
                  </a:lnTo>
                  <a:lnTo>
                    <a:pt x="34011" y="167591"/>
                  </a:lnTo>
                  <a:lnTo>
                    <a:pt x="37741" y="164762"/>
                  </a:lnTo>
                  <a:lnTo>
                    <a:pt x="41499" y="161605"/>
                  </a:lnTo>
                  <a:lnTo>
                    <a:pt x="45274" y="158231"/>
                  </a:lnTo>
                  <a:lnTo>
                    <a:pt x="49060" y="154711"/>
                  </a:lnTo>
                  <a:lnTo>
                    <a:pt x="52855" y="152365"/>
                  </a:lnTo>
                  <a:lnTo>
                    <a:pt x="56654" y="150801"/>
                  </a:lnTo>
                  <a:lnTo>
                    <a:pt x="60457" y="149758"/>
                  </a:lnTo>
                  <a:lnTo>
                    <a:pt x="65533" y="145253"/>
                  </a:lnTo>
                  <a:lnTo>
                    <a:pt x="71456" y="138439"/>
                  </a:lnTo>
                  <a:lnTo>
                    <a:pt x="77946" y="130087"/>
                  </a:lnTo>
                  <a:lnTo>
                    <a:pt x="83541" y="121979"/>
                  </a:lnTo>
                  <a:lnTo>
                    <a:pt x="88542" y="114033"/>
                  </a:lnTo>
                  <a:lnTo>
                    <a:pt x="99625" y="95167"/>
                  </a:lnTo>
                  <a:lnTo>
                    <a:pt x="100535" y="92349"/>
                  </a:lnTo>
                  <a:lnTo>
                    <a:pt x="101141" y="89200"/>
                  </a:lnTo>
                  <a:lnTo>
                    <a:pt x="101545" y="85831"/>
                  </a:lnTo>
                  <a:lnTo>
                    <a:pt x="101815" y="82315"/>
                  </a:lnTo>
                  <a:lnTo>
                    <a:pt x="101994" y="78701"/>
                  </a:lnTo>
                  <a:lnTo>
                    <a:pt x="102194" y="71298"/>
                  </a:lnTo>
                  <a:lnTo>
                    <a:pt x="102282" y="63775"/>
                  </a:lnTo>
                  <a:lnTo>
                    <a:pt x="101036" y="61261"/>
                  </a:lnTo>
                  <a:lnTo>
                    <a:pt x="98935" y="59585"/>
                  </a:lnTo>
                  <a:lnTo>
                    <a:pt x="92506" y="56895"/>
                  </a:lnTo>
                  <a:lnTo>
                    <a:pt x="88240" y="56527"/>
                  </a:lnTo>
                  <a:lnTo>
                    <a:pt x="85325" y="56429"/>
                  </a:lnTo>
                  <a:lnTo>
                    <a:pt x="80841" y="58903"/>
                  </a:lnTo>
                  <a:lnTo>
                    <a:pt x="75312" y="63093"/>
                  </a:lnTo>
                  <a:lnTo>
                    <a:pt x="69086" y="68426"/>
                  </a:lnTo>
                  <a:lnTo>
                    <a:pt x="64935" y="73252"/>
                  </a:lnTo>
                  <a:lnTo>
                    <a:pt x="62168" y="77739"/>
                  </a:lnTo>
                  <a:lnTo>
                    <a:pt x="60323" y="82000"/>
                  </a:lnTo>
                  <a:lnTo>
                    <a:pt x="57823" y="86111"/>
                  </a:lnTo>
                  <a:lnTo>
                    <a:pt x="54887" y="90121"/>
                  </a:lnTo>
                  <a:lnTo>
                    <a:pt x="51659" y="94065"/>
                  </a:lnTo>
                  <a:lnTo>
                    <a:pt x="48237" y="97964"/>
                  </a:lnTo>
                  <a:lnTo>
                    <a:pt x="44686" y="101834"/>
                  </a:lnTo>
                  <a:lnTo>
                    <a:pt x="41048" y="105683"/>
                  </a:lnTo>
                  <a:lnTo>
                    <a:pt x="38624" y="109520"/>
                  </a:lnTo>
                  <a:lnTo>
                    <a:pt x="37007" y="113347"/>
                  </a:lnTo>
                  <a:lnTo>
                    <a:pt x="35929" y="117169"/>
                  </a:lnTo>
                  <a:lnTo>
                    <a:pt x="35211" y="120987"/>
                  </a:lnTo>
                  <a:lnTo>
                    <a:pt x="34732" y="124802"/>
                  </a:lnTo>
                  <a:lnTo>
                    <a:pt x="34412" y="128616"/>
                  </a:lnTo>
                  <a:lnTo>
                    <a:pt x="34199" y="133698"/>
                  </a:lnTo>
                  <a:lnTo>
                    <a:pt x="33830" y="155255"/>
                  </a:lnTo>
                  <a:lnTo>
                    <a:pt x="35081" y="156538"/>
                  </a:lnTo>
                  <a:lnTo>
                    <a:pt x="37185" y="157393"/>
                  </a:lnTo>
                  <a:lnTo>
                    <a:pt x="39858" y="157962"/>
                  </a:lnTo>
                  <a:lnTo>
                    <a:pt x="41640" y="159612"/>
                  </a:lnTo>
                  <a:lnTo>
                    <a:pt x="42828" y="161983"/>
                  </a:lnTo>
                  <a:lnTo>
                    <a:pt x="43620" y="164832"/>
                  </a:lnTo>
                  <a:lnTo>
                    <a:pt x="45418" y="166732"/>
                  </a:lnTo>
                  <a:lnTo>
                    <a:pt x="47886" y="167999"/>
                  </a:lnTo>
                  <a:lnTo>
                    <a:pt x="50802" y="168844"/>
                  </a:lnTo>
                  <a:lnTo>
                    <a:pt x="52746" y="168137"/>
                  </a:lnTo>
                  <a:lnTo>
                    <a:pt x="54042" y="166395"/>
                  </a:lnTo>
                  <a:lnTo>
                    <a:pt x="54906" y="163964"/>
                  </a:lnTo>
                  <a:lnTo>
                    <a:pt x="58022" y="161073"/>
                  </a:lnTo>
                  <a:lnTo>
                    <a:pt x="62639" y="157877"/>
                  </a:lnTo>
                  <a:lnTo>
                    <a:pt x="68257" y="154475"/>
                  </a:lnTo>
                  <a:lnTo>
                    <a:pt x="74543" y="148397"/>
                  </a:lnTo>
                  <a:lnTo>
                    <a:pt x="81273" y="140536"/>
                  </a:lnTo>
                  <a:lnTo>
                    <a:pt x="88300" y="131485"/>
                  </a:lnTo>
                  <a:lnTo>
                    <a:pt x="95524" y="124181"/>
                  </a:lnTo>
                  <a:lnTo>
                    <a:pt x="102881" y="118041"/>
                  </a:lnTo>
                  <a:lnTo>
                    <a:pt x="110325" y="112679"/>
                  </a:lnTo>
                  <a:lnTo>
                    <a:pt x="116558" y="105293"/>
                  </a:lnTo>
                  <a:lnTo>
                    <a:pt x="121983" y="96560"/>
                  </a:lnTo>
                  <a:lnTo>
                    <a:pt x="126870" y="86927"/>
                  </a:lnTo>
                  <a:lnTo>
                    <a:pt x="132668" y="76696"/>
                  </a:lnTo>
                  <a:lnTo>
                    <a:pt x="139073" y="66064"/>
                  </a:lnTo>
                  <a:lnTo>
                    <a:pt x="145883" y="55167"/>
                  </a:lnTo>
                  <a:lnTo>
                    <a:pt x="150423" y="45362"/>
                  </a:lnTo>
                  <a:lnTo>
                    <a:pt x="153450" y="36286"/>
                  </a:lnTo>
                  <a:lnTo>
                    <a:pt x="155468" y="27695"/>
                  </a:lnTo>
                  <a:lnTo>
                    <a:pt x="156813" y="20697"/>
                  </a:lnTo>
                  <a:lnTo>
                    <a:pt x="157710" y="14763"/>
                  </a:lnTo>
                  <a:lnTo>
                    <a:pt x="159149" y="2180"/>
                  </a:lnTo>
                  <a:lnTo>
                    <a:pt x="157997" y="1147"/>
                  </a:lnTo>
                  <a:lnTo>
                    <a:pt x="155959" y="459"/>
                  </a:lnTo>
                  <a:lnTo>
                    <a:pt x="153331" y="0"/>
                  </a:lnTo>
                  <a:lnTo>
                    <a:pt x="150308" y="964"/>
                  </a:lnTo>
                  <a:lnTo>
                    <a:pt x="147024" y="2877"/>
                  </a:lnTo>
                  <a:lnTo>
                    <a:pt x="143563" y="5422"/>
                  </a:lnTo>
                  <a:lnTo>
                    <a:pt x="138717" y="9659"/>
                  </a:lnTo>
                  <a:lnTo>
                    <a:pt x="132946" y="15023"/>
                  </a:lnTo>
                  <a:lnTo>
                    <a:pt x="112688" y="34709"/>
                  </a:lnTo>
                  <a:lnTo>
                    <a:pt x="105433" y="41883"/>
                  </a:lnTo>
                  <a:lnTo>
                    <a:pt x="99326" y="46666"/>
                  </a:lnTo>
                  <a:lnTo>
                    <a:pt x="93985" y="49855"/>
                  </a:lnTo>
                  <a:lnTo>
                    <a:pt x="89155" y="51981"/>
                  </a:lnTo>
                  <a:lnTo>
                    <a:pt x="85934" y="54668"/>
                  </a:lnTo>
                  <a:lnTo>
                    <a:pt x="83788" y="57730"/>
                  </a:lnTo>
                  <a:lnTo>
                    <a:pt x="90924" y="67662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81"/>
            <p:cNvSpPr/>
            <p:nvPr/>
          </p:nvSpPr>
          <p:spPr>
            <a:xfrm>
              <a:off x="4697729" y="3440429"/>
              <a:ext cx="285751" cy="125521"/>
            </a:xfrm>
            <a:custGeom>
              <a:avLst/>
              <a:gdLst/>
              <a:ahLst/>
              <a:cxnLst/>
              <a:rect l="0" t="0" r="0" b="0"/>
              <a:pathLst>
                <a:path w="285751" h="125521">
                  <a:moveTo>
                    <a:pt x="0" y="22860"/>
                  </a:moveTo>
                  <a:lnTo>
                    <a:pt x="6069" y="28929"/>
                  </a:lnTo>
                  <a:lnTo>
                    <a:pt x="7856" y="31986"/>
                  </a:lnTo>
                  <a:lnTo>
                    <a:pt x="9048" y="35294"/>
                  </a:lnTo>
                  <a:lnTo>
                    <a:pt x="9842" y="38769"/>
                  </a:lnTo>
                  <a:lnTo>
                    <a:pt x="11642" y="42356"/>
                  </a:lnTo>
                  <a:lnTo>
                    <a:pt x="14111" y="46018"/>
                  </a:lnTo>
                  <a:lnTo>
                    <a:pt x="17028" y="49729"/>
                  </a:lnTo>
                  <a:lnTo>
                    <a:pt x="18972" y="53472"/>
                  </a:lnTo>
                  <a:lnTo>
                    <a:pt x="20268" y="57239"/>
                  </a:lnTo>
                  <a:lnTo>
                    <a:pt x="21132" y="61019"/>
                  </a:lnTo>
                  <a:lnTo>
                    <a:pt x="22978" y="64810"/>
                  </a:lnTo>
                  <a:lnTo>
                    <a:pt x="25479" y="68607"/>
                  </a:lnTo>
                  <a:lnTo>
                    <a:pt x="28416" y="72408"/>
                  </a:lnTo>
                  <a:lnTo>
                    <a:pt x="31644" y="77482"/>
                  </a:lnTo>
                  <a:lnTo>
                    <a:pt x="35066" y="83405"/>
                  </a:lnTo>
                  <a:lnTo>
                    <a:pt x="38617" y="89893"/>
                  </a:lnTo>
                  <a:lnTo>
                    <a:pt x="43525" y="95489"/>
                  </a:lnTo>
                  <a:lnTo>
                    <a:pt x="49337" y="100490"/>
                  </a:lnTo>
                  <a:lnTo>
                    <a:pt x="55751" y="105093"/>
                  </a:lnTo>
                  <a:lnTo>
                    <a:pt x="61298" y="109433"/>
                  </a:lnTo>
                  <a:lnTo>
                    <a:pt x="66265" y="113595"/>
                  </a:lnTo>
                  <a:lnTo>
                    <a:pt x="70847" y="117640"/>
                  </a:lnTo>
                  <a:lnTo>
                    <a:pt x="76441" y="120337"/>
                  </a:lnTo>
                  <a:lnTo>
                    <a:pt x="82711" y="122135"/>
                  </a:lnTo>
                  <a:lnTo>
                    <a:pt x="89431" y="123333"/>
                  </a:lnTo>
                  <a:lnTo>
                    <a:pt x="96451" y="124132"/>
                  </a:lnTo>
                  <a:lnTo>
                    <a:pt x="103671" y="124665"/>
                  </a:lnTo>
                  <a:lnTo>
                    <a:pt x="111024" y="125020"/>
                  </a:lnTo>
                  <a:lnTo>
                    <a:pt x="125968" y="125415"/>
                  </a:lnTo>
                  <a:lnTo>
                    <a:pt x="133509" y="125520"/>
                  </a:lnTo>
                  <a:lnTo>
                    <a:pt x="139806" y="124320"/>
                  </a:lnTo>
                  <a:lnTo>
                    <a:pt x="145274" y="122250"/>
                  </a:lnTo>
                  <a:lnTo>
                    <a:pt x="150189" y="119600"/>
                  </a:lnTo>
                  <a:lnTo>
                    <a:pt x="156007" y="115294"/>
                  </a:lnTo>
                  <a:lnTo>
                    <a:pt x="162425" y="109882"/>
                  </a:lnTo>
                  <a:lnTo>
                    <a:pt x="169243" y="103735"/>
                  </a:lnTo>
                  <a:lnTo>
                    <a:pt x="183593" y="90132"/>
                  </a:lnTo>
                  <a:lnTo>
                    <a:pt x="207433" y="66770"/>
                  </a:lnTo>
                  <a:lnTo>
                    <a:pt x="215759" y="59753"/>
                  </a:lnTo>
                  <a:lnTo>
                    <a:pt x="247938" y="34215"/>
                  </a:lnTo>
                  <a:lnTo>
                    <a:pt x="255462" y="27890"/>
                  </a:lnTo>
                  <a:lnTo>
                    <a:pt x="261748" y="22403"/>
                  </a:lnTo>
                  <a:lnTo>
                    <a:pt x="267209" y="18746"/>
                  </a:lnTo>
                  <a:lnTo>
                    <a:pt x="272119" y="16308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82"/>
            <p:cNvSpPr/>
            <p:nvPr/>
          </p:nvSpPr>
          <p:spPr>
            <a:xfrm>
              <a:off x="4766309" y="3371850"/>
              <a:ext cx="125732" cy="182880"/>
            </a:xfrm>
            <a:custGeom>
              <a:avLst/>
              <a:gdLst/>
              <a:ahLst/>
              <a:cxnLst/>
              <a:rect l="0" t="0" r="0" b="0"/>
              <a:pathLst>
                <a:path w="125732" h="182880">
                  <a:moveTo>
                    <a:pt x="0" y="182879"/>
                  </a:moveTo>
                  <a:lnTo>
                    <a:pt x="6069" y="170744"/>
                  </a:lnTo>
                  <a:lnTo>
                    <a:pt x="7856" y="165899"/>
                  </a:lnTo>
                  <a:lnTo>
                    <a:pt x="9047" y="161399"/>
                  </a:lnTo>
                  <a:lnTo>
                    <a:pt x="9842" y="157129"/>
                  </a:lnTo>
                  <a:lnTo>
                    <a:pt x="11641" y="153013"/>
                  </a:lnTo>
                  <a:lnTo>
                    <a:pt x="14111" y="148998"/>
                  </a:lnTo>
                  <a:lnTo>
                    <a:pt x="17028" y="145052"/>
                  </a:lnTo>
                  <a:lnTo>
                    <a:pt x="22782" y="136071"/>
                  </a:lnTo>
                  <a:lnTo>
                    <a:pt x="39336" y="109159"/>
                  </a:lnTo>
                  <a:lnTo>
                    <a:pt x="46544" y="98173"/>
                  </a:lnTo>
                  <a:lnTo>
                    <a:pt x="52619" y="89578"/>
                  </a:lnTo>
                  <a:lnTo>
                    <a:pt x="57940" y="82579"/>
                  </a:lnTo>
                  <a:lnTo>
                    <a:pt x="77398" y="57868"/>
                  </a:lnTo>
                  <a:lnTo>
                    <a:pt x="125731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83"/>
            <p:cNvSpPr/>
            <p:nvPr/>
          </p:nvSpPr>
          <p:spPr>
            <a:xfrm>
              <a:off x="4686300" y="3303270"/>
              <a:ext cx="148591" cy="171451"/>
            </a:xfrm>
            <a:custGeom>
              <a:avLst/>
              <a:gdLst/>
              <a:ahLst/>
              <a:cxnLst/>
              <a:rect l="0" t="0" r="0" b="0"/>
              <a:pathLst>
                <a:path w="148591" h="171451">
                  <a:moveTo>
                    <a:pt x="0" y="171450"/>
                  </a:moveTo>
                  <a:lnTo>
                    <a:pt x="0" y="153246"/>
                  </a:lnTo>
                  <a:lnTo>
                    <a:pt x="1270" y="145344"/>
                  </a:lnTo>
                  <a:lnTo>
                    <a:pt x="3386" y="137536"/>
                  </a:lnTo>
                  <a:lnTo>
                    <a:pt x="6067" y="129790"/>
                  </a:lnTo>
                  <a:lnTo>
                    <a:pt x="9125" y="122087"/>
                  </a:lnTo>
                  <a:lnTo>
                    <a:pt x="12433" y="114411"/>
                  </a:lnTo>
                  <a:lnTo>
                    <a:pt x="15909" y="106754"/>
                  </a:lnTo>
                  <a:lnTo>
                    <a:pt x="20766" y="100379"/>
                  </a:lnTo>
                  <a:lnTo>
                    <a:pt x="26544" y="94859"/>
                  </a:lnTo>
                  <a:lnTo>
                    <a:pt x="32936" y="89909"/>
                  </a:lnTo>
                  <a:lnTo>
                    <a:pt x="39737" y="84069"/>
                  </a:lnTo>
                  <a:lnTo>
                    <a:pt x="46811" y="77636"/>
                  </a:lnTo>
                  <a:lnTo>
                    <a:pt x="61445" y="63714"/>
                  </a:lnTo>
                  <a:lnTo>
                    <a:pt x="76415" y="49061"/>
                  </a:lnTo>
                  <a:lnTo>
                    <a:pt x="83963" y="42867"/>
                  </a:lnTo>
                  <a:lnTo>
                    <a:pt x="91535" y="37468"/>
                  </a:lnTo>
                  <a:lnTo>
                    <a:pt x="148590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84"/>
            <p:cNvSpPr/>
            <p:nvPr/>
          </p:nvSpPr>
          <p:spPr>
            <a:xfrm>
              <a:off x="5886644" y="4274820"/>
              <a:ext cx="170713" cy="354331"/>
            </a:xfrm>
            <a:custGeom>
              <a:avLst/>
              <a:gdLst/>
              <a:ahLst/>
              <a:cxnLst/>
              <a:rect l="0" t="0" r="0" b="0"/>
              <a:pathLst>
                <a:path w="170713" h="354331">
                  <a:moveTo>
                    <a:pt x="68385" y="0"/>
                  </a:moveTo>
                  <a:lnTo>
                    <a:pt x="48703" y="9840"/>
                  </a:lnTo>
                  <a:lnTo>
                    <a:pt x="43551" y="14110"/>
                  </a:lnTo>
                  <a:lnTo>
                    <a:pt x="40399" y="17026"/>
                  </a:lnTo>
                  <a:lnTo>
                    <a:pt x="38298" y="20241"/>
                  </a:lnTo>
                  <a:lnTo>
                    <a:pt x="34071" y="30833"/>
                  </a:lnTo>
                  <a:lnTo>
                    <a:pt x="31539" y="34525"/>
                  </a:lnTo>
                  <a:lnTo>
                    <a:pt x="28581" y="38257"/>
                  </a:lnTo>
                  <a:lnTo>
                    <a:pt x="25340" y="44554"/>
                  </a:lnTo>
                  <a:lnTo>
                    <a:pt x="21908" y="52563"/>
                  </a:lnTo>
                  <a:lnTo>
                    <a:pt x="18350" y="61712"/>
                  </a:lnTo>
                  <a:lnTo>
                    <a:pt x="14709" y="74161"/>
                  </a:lnTo>
                  <a:lnTo>
                    <a:pt x="11011" y="88810"/>
                  </a:lnTo>
                  <a:lnTo>
                    <a:pt x="7276" y="104927"/>
                  </a:lnTo>
                  <a:lnTo>
                    <a:pt x="4786" y="118211"/>
                  </a:lnTo>
                  <a:lnTo>
                    <a:pt x="3125" y="129607"/>
                  </a:lnTo>
                  <a:lnTo>
                    <a:pt x="2019" y="139745"/>
                  </a:lnTo>
                  <a:lnTo>
                    <a:pt x="1281" y="150313"/>
                  </a:lnTo>
                  <a:lnTo>
                    <a:pt x="789" y="161168"/>
                  </a:lnTo>
                  <a:lnTo>
                    <a:pt x="243" y="185930"/>
                  </a:lnTo>
                  <a:lnTo>
                    <a:pt x="0" y="218102"/>
                  </a:lnTo>
                  <a:lnTo>
                    <a:pt x="1205" y="233031"/>
                  </a:lnTo>
                  <a:lnTo>
                    <a:pt x="3278" y="246794"/>
                  </a:lnTo>
                  <a:lnTo>
                    <a:pt x="5931" y="259779"/>
                  </a:lnTo>
                  <a:lnTo>
                    <a:pt x="8969" y="270976"/>
                  </a:lnTo>
                  <a:lnTo>
                    <a:pt x="12264" y="280980"/>
                  </a:lnTo>
                  <a:lnTo>
                    <a:pt x="15732" y="290190"/>
                  </a:lnTo>
                  <a:lnTo>
                    <a:pt x="19313" y="296330"/>
                  </a:lnTo>
                  <a:lnTo>
                    <a:pt x="22970" y="300423"/>
                  </a:lnTo>
                  <a:lnTo>
                    <a:pt x="26679" y="303152"/>
                  </a:lnTo>
                  <a:lnTo>
                    <a:pt x="30421" y="306241"/>
                  </a:lnTo>
                  <a:lnTo>
                    <a:pt x="34186" y="309570"/>
                  </a:lnTo>
                  <a:lnTo>
                    <a:pt x="37966" y="313060"/>
                  </a:lnTo>
                  <a:lnTo>
                    <a:pt x="41756" y="315387"/>
                  </a:lnTo>
                  <a:lnTo>
                    <a:pt x="45553" y="316938"/>
                  </a:lnTo>
                  <a:lnTo>
                    <a:pt x="49353" y="317972"/>
                  </a:lnTo>
                  <a:lnTo>
                    <a:pt x="55698" y="318661"/>
                  </a:lnTo>
                  <a:lnTo>
                    <a:pt x="63736" y="319120"/>
                  </a:lnTo>
                  <a:lnTo>
                    <a:pt x="81559" y="319631"/>
                  </a:lnTo>
                  <a:lnTo>
                    <a:pt x="97948" y="319858"/>
                  </a:lnTo>
                  <a:lnTo>
                    <a:pt x="104604" y="318648"/>
                  </a:lnTo>
                  <a:lnTo>
                    <a:pt x="110311" y="316572"/>
                  </a:lnTo>
                  <a:lnTo>
                    <a:pt x="127798" y="307582"/>
                  </a:lnTo>
                  <a:lnTo>
                    <a:pt x="134664" y="304114"/>
                  </a:lnTo>
                  <a:lnTo>
                    <a:pt x="140511" y="300533"/>
                  </a:lnTo>
                  <a:lnTo>
                    <a:pt x="145679" y="296875"/>
                  </a:lnTo>
                  <a:lnTo>
                    <a:pt x="150395" y="293167"/>
                  </a:lnTo>
                  <a:lnTo>
                    <a:pt x="153538" y="289424"/>
                  </a:lnTo>
                  <a:lnTo>
                    <a:pt x="155634" y="285659"/>
                  </a:lnTo>
                  <a:lnTo>
                    <a:pt x="157032" y="281879"/>
                  </a:lnTo>
                  <a:lnTo>
                    <a:pt x="161970" y="274293"/>
                  </a:lnTo>
                  <a:lnTo>
                    <a:pt x="165065" y="270492"/>
                  </a:lnTo>
                  <a:lnTo>
                    <a:pt x="167129" y="264147"/>
                  </a:lnTo>
                  <a:lnTo>
                    <a:pt x="168505" y="256108"/>
                  </a:lnTo>
                  <a:lnTo>
                    <a:pt x="169422" y="246939"/>
                  </a:lnTo>
                  <a:lnTo>
                    <a:pt x="170033" y="239555"/>
                  </a:lnTo>
                  <a:lnTo>
                    <a:pt x="170440" y="233364"/>
                  </a:lnTo>
                  <a:lnTo>
                    <a:pt x="170712" y="227966"/>
                  </a:lnTo>
                  <a:lnTo>
                    <a:pt x="169624" y="221827"/>
                  </a:lnTo>
                  <a:lnTo>
                    <a:pt x="167628" y="215194"/>
                  </a:lnTo>
                  <a:lnTo>
                    <a:pt x="165026" y="208233"/>
                  </a:lnTo>
                  <a:lnTo>
                    <a:pt x="162023" y="203592"/>
                  </a:lnTo>
                  <a:lnTo>
                    <a:pt x="158750" y="200498"/>
                  </a:lnTo>
                  <a:lnTo>
                    <a:pt x="155298" y="198435"/>
                  </a:lnTo>
                  <a:lnTo>
                    <a:pt x="151727" y="197060"/>
                  </a:lnTo>
                  <a:lnTo>
                    <a:pt x="148077" y="196143"/>
                  </a:lnTo>
                  <a:lnTo>
                    <a:pt x="144373" y="195532"/>
                  </a:lnTo>
                  <a:lnTo>
                    <a:pt x="140634" y="196394"/>
                  </a:lnTo>
                  <a:lnTo>
                    <a:pt x="136871" y="198239"/>
                  </a:lnTo>
                  <a:lnTo>
                    <a:pt x="133093" y="200739"/>
                  </a:lnTo>
                  <a:lnTo>
                    <a:pt x="128034" y="204946"/>
                  </a:lnTo>
                  <a:lnTo>
                    <a:pt x="122121" y="210291"/>
                  </a:lnTo>
                  <a:lnTo>
                    <a:pt x="115640" y="216394"/>
                  </a:lnTo>
                  <a:lnTo>
                    <a:pt x="108778" y="224272"/>
                  </a:lnTo>
                  <a:lnTo>
                    <a:pt x="101664" y="233335"/>
                  </a:lnTo>
                  <a:lnTo>
                    <a:pt x="94382" y="243186"/>
                  </a:lnTo>
                  <a:lnTo>
                    <a:pt x="79516" y="264292"/>
                  </a:lnTo>
                  <a:lnTo>
                    <a:pt x="71996" y="275255"/>
                  </a:lnTo>
                  <a:lnTo>
                    <a:pt x="64443" y="285103"/>
                  </a:lnTo>
                  <a:lnTo>
                    <a:pt x="56867" y="294208"/>
                  </a:lnTo>
                  <a:lnTo>
                    <a:pt x="49277" y="302819"/>
                  </a:lnTo>
                  <a:lnTo>
                    <a:pt x="44216" y="311099"/>
                  </a:lnTo>
                  <a:lnTo>
                    <a:pt x="40843" y="319159"/>
                  </a:lnTo>
                  <a:lnTo>
                    <a:pt x="38593" y="327073"/>
                  </a:lnTo>
                  <a:lnTo>
                    <a:pt x="37094" y="333618"/>
                  </a:lnTo>
                  <a:lnTo>
                    <a:pt x="35429" y="344278"/>
                  </a:lnTo>
                  <a:lnTo>
                    <a:pt x="36254" y="347628"/>
                  </a:lnTo>
                  <a:lnTo>
                    <a:pt x="38075" y="349862"/>
                  </a:lnTo>
                  <a:lnTo>
                    <a:pt x="40558" y="351351"/>
                  </a:lnTo>
                  <a:lnTo>
                    <a:pt x="43484" y="352344"/>
                  </a:lnTo>
                  <a:lnTo>
                    <a:pt x="46705" y="353006"/>
                  </a:lnTo>
                  <a:lnTo>
                    <a:pt x="56956" y="35433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85"/>
            <p:cNvSpPr/>
            <p:nvPr/>
          </p:nvSpPr>
          <p:spPr>
            <a:xfrm>
              <a:off x="6103911" y="4320539"/>
              <a:ext cx="181900" cy="216533"/>
            </a:xfrm>
            <a:custGeom>
              <a:avLst/>
              <a:gdLst/>
              <a:ahLst/>
              <a:cxnLst/>
              <a:rect l="0" t="0" r="0" b="0"/>
              <a:pathLst>
                <a:path w="181900" h="216533">
                  <a:moveTo>
                    <a:pt x="33998" y="0"/>
                  </a:moveTo>
                  <a:lnTo>
                    <a:pt x="27931" y="12136"/>
                  </a:lnTo>
                  <a:lnTo>
                    <a:pt x="26143" y="16981"/>
                  </a:lnTo>
                  <a:lnTo>
                    <a:pt x="24952" y="21481"/>
                  </a:lnTo>
                  <a:lnTo>
                    <a:pt x="24157" y="25751"/>
                  </a:lnTo>
                  <a:lnTo>
                    <a:pt x="21088" y="34947"/>
                  </a:lnTo>
                  <a:lnTo>
                    <a:pt x="10903" y="62099"/>
                  </a:lnTo>
                  <a:lnTo>
                    <a:pt x="7172" y="73150"/>
                  </a:lnTo>
                  <a:lnTo>
                    <a:pt x="4684" y="81786"/>
                  </a:lnTo>
                  <a:lnTo>
                    <a:pt x="3026" y="88815"/>
                  </a:lnTo>
                  <a:lnTo>
                    <a:pt x="1920" y="96040"/>
                  </a:lnTo>
                  <a:lnTo>
                    <a:pt x="1183" y="103397"/>
                  </a:lnTo>
                  <a:lnTo>
                    <a:pt x="364" y="117074"/>
                  </a:lnTo>
                  <a:lnTo>
                    <a:pt x="0" y="127387"/>
                  </a:lnTo>
                  <a:lnTo>
                    <a:pt x="1173" y="134454"/>
                  </a:lnTo>
                  <a:lnTo>
                    <a:pt x="3225" y="142976"/>
                  </a:lnTo>
                  <a:lnTo>
                    <a:pt x="5862" y="152468"/>
                  </a:lnTo>
                  <a:lnTo>
                    <a:pt x="12180" y="173174"/>
                  </a:lnTo>
                  <a:lnTo>
                    <a:pt x="15643" y="184029"/>
                  </a:lnTo>
                  <a:lnTo>
                    <a:pt x="19221" y="191266"/>
                  </a:lnTo>
                  <a:lnTo>
                    <a:pt x="22877" y="196091"/>
                  </a:lnTo>
                  <a:lnTo>
                    <a:pt x="26585" y="199307"/>
                  </a:lnTo>
                  <a:lnTo>
                    <a:pt x="30325" y="202722"/>
                  </a:lnTo>
                  <a:lnTo>
                    <a:pt x="37869" y="209902"/>
                  </a:lnTo>
                  <a:lnTo>
                    <a:pt x="41659" y="212325"/>
                  </a:lnTo>
                  <a:lnTo>
                    <a:pt x="45456" y="213940"/>
                  </a:lnTo>
                  <a:lnTo>
                    <a:pt x="49256" y="215017"/>
                  </a:lnTo>
                  <a:lnTo>
                    <a:pt x="53060" y="215735"/>
                  </a:lnTo>
                  <a:lnTo>
                    <a:pt x="56867" y="216213"/>
                  </a:lnTo>
                  <a:lnTo>
                    <a:pt x="60674" y="216532"/>
                  </a:lnTo>
                  <a:lnTo>
                    <a:pt x="65752" y="215475"/>
                  </a:lnTo>
                  <a:lnTo>
                    <a:pt x="71677" y="213500"/>
                  </a:lnTo>
                  <a:lnTo>
                    <a:pt x="78168" y="210914"/>
                  </a:lnTo>
                  <a:lnTo>
                    <a:pt x="95539" y="204653"/>
                  </a:lnTo>
                  <a:lnTo>
                    <a:pt x="105506" y="201205"/>
                  </a:lnTo>
                  <a:lnTo>
                    <a:pt x="114690" y="197637"/>
                  </a:lnTo>
                  <a:lnTo>
                    <a:pt x="123353" y="193988"/>
                  </a:lnTo>
                  <a:lnTo>
                    <a:pt x="131668" y="190286"/>
                  </a:lnTo>
                  <a:lnTo>
                    <a:pt x="138482" y="184007"/>
                  </a:lnTo>
                  <a:lnTo>
                    <a:pt x="144294" y="176012"/>
                  </a:lnTo>
                  <a:lnTo>
                    <a:pt x="149438" y="166871"/>
                  </a:lnTo>
                  <a:lnTo>
                    <a:pt x="154138" y="159508"/>
                  </a:lnTo>
                  <a:lnTo>
                    <a:pt x="158542" y="153329"/>
                  </a:lnTo>
                  <a:lnTo>
                    <a:pt x="162748" y="147939"/>
                  </a:lnTo>
                  <a:lnTo>
                    <a:pt x="166821" y="141806"/>
                  </a:lnTo>
                  <a:lnTo>
                    <a:pt x="170807" y="135178"/>
                  </a:lnTo>
                  <a:lnTo>
                    <a:pt x="174734" y="128218"/>
                  </a:lnTo>
                  <a:lnTo>
                    <a:pt x="177352" y="119769"/>
                  </a:lnTo>
                  <a:lnTo>
                    <a:pt x="179098" y="110326"/>
                  </a:lnTo>
                  <a:lnTo>
                    <a:pt x="180261" y="100221"/>
                  </a:lnTo>
                  <a:lnTo>
                    <a:pt x="181037" y="92214"/>
                  </a:lnTo>
                  <a:lnTo>
                    <a:pt x="181554" y="85606"/>
                  </a:lnTo>
                  <a:lnTo>
                    <a:pt x="181899" y="79931"/>
                  </a:lnTo>
                  <a:lnTo>
                    <a:pt x="180859" y="74877"/>
                  </a:lnTo>
                  <a:lnTo>
                    <a:pt x="178895" y="70239"/>
                  </a:lnTo>
                  <a:lnTo>
                    <a:pt x="176317" y="65876"/>
                  </a:lnTo>
                  <a:lnTo>
                    <a:pt x="174597" y="61698"/>
                  </a:lnTo>
                  <a:lnTo>
                    <a:pt x="173451" y="57642"/>
                  </a:lnTo>
                  <a:lnTo>
                    <a:pt x="172687" y="53668"/>
                  </a:lnTo>
                  <a:lnTo>
                    <a:pt x="170907" y="49749"/>
                  </a:lnTo>
                  <a:lnTo>
                    <a:pt x="168451" y="45866"/>
                  </a:lnTo>
                  <a:lnTo>
                    <a:pt x="165543" y="42008"/>
                  </a:lnTo>
                  <a:lnTo>
                    <a:pt x="163605" y="38165"/>
                  </a:lnTo>
                  <a:lnTo>
                    <a:pt x="162313" y="34334"/>
                  </a:lnTo>
                  <a:lnTo>
                    <a:pt x="161451" y="30509"/>
                  </a:lnTo>
                  <a:lnTo>
                    <a:pt x="158337" y="26690"/>
                  </a:lnTo>
                  <a:lnTo>
                    <a:pt x="153721" y="22873"/>
                  </a:lnTo>
                  <a:lnTo>
                    <a:pt x="148103" y="19059"/>
                  </a:lnTo>
                  <a:lnTo>
                    <a:pt x="143089" y="16516"/>
                  </a:lnTo>
                  <a:lnTo>
                    <a:pt x="138475" y="14821"/>
                  </a:lnTo>
                  <a:lnTo>
                    <a:pt x="134129" y="13691"/>
                  </a:lnTo>
                  <a:lnTo>
                    <a:pt x="128693" y="12937"/>
                  </a:lnTo>
                  <a:lnTo>
                    <a:pt x="122528" y="12435"/>
                  </a:lnTo>
                  <a:lnTo>
                    <a:pt x="115878" y="12100"/>
                  </a:lnTo>
                  <a:lnTo>
                    <a:pt x="101716" y="11728"/>
                  </a:lnTo>
                  <a:lnTo>
                    <a:pt x="56859" y="11431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4949190" y="3017519"/>
            <a:ext cx="1582600" cy="1291591"/>
            <a:chOff x="4949190" y="3017519"/>
            <a:chExt cx="1582600" cy="1291591"/>
          </a:xfrm>
        </p:grpSpPr>
        <p:sp>
          <p:nvSpPr>
            <p:cNvPr id="122" name="SMARTPenAnnotation86"/>
            <p:cNvSpPr/>
            <p:nvPr/>
          </p:nvSpPr>
          <p:spPr>
            <a:xfrm>
              <a:off x="5452109" y="3017519"/>
              <a:ext cx="1074422" cy="1291591"/>
            </a:xfrm>
            <a:custGeom>
              <a:avLst/>
              <a:gdLst/>
              <a:ahLst/>
              <a:cxnLst/>
              <a:rect l="0" t="0" r="0" b="0"/>
              <a:pathLst>
                <a:path w="1074422" h="1291591">
                  <a:moveTo>
                    <a:pt x="1074421" y="1291590"/>
                  </a:moveTo>
                  <a:lnTo>
                    <a:pt x="1074421" y="1285523"/>
                  </a:lnTo>
                  <a:lnTo>
                    <a:pt x="1064261" y="1275770"/>
                  </a:lnTo>
                  <a:lnTo>
                    <a:pt x="1045775" y="1259159"/>
                  </a:lnTo>
                  <a:lnTo>
                    <a:pt x="1020626" y="1230610"/>
                  </a:lnTo>
                  <a:lnTo>
                    <a:pt x="995902" y="1200141"/>
                  </a:lnTo>
                  <a:lnTo>
                    <a:pt x="970943" y="1170936"/>
                  </a:lnTo>
                  <a:lnTo>
                    <a:pt x="942918" y="1145257"/>
                  </a:lnTo>
                  <a:lnTo>
                    <a:pt x="910141" y="1117757"/>
                  </a:lnTo>
                  <a:lnTo>
                    <a:pt x="892511" y="1103311"/>
                  </a:lnTo>
                  <a:lnTo>
                    <a:pt x="874407" y="1087331"/>
                  </a:lnTo>
                  <a:lnTo>
                    <a:pt x="837359" y="1052642"/>
                  </a:lnTo>
                  <a:lnTo>
                    <a:pt x="818590" y="1033231"/>
                  </a:lnTo>
                  <a:lnTo>
                    <a:pt x="799726" y="1012671"/>
                  </a:lnTo>
                  <a:lnTo>
                    <a:pt x="780801" y="991344"/>
                  </a:lnTo>
                  <a:lnTo>
                    <a:pt x="739453" y="947328"/>
                  </a:lnTo>
                  <a:lnTo>
                    <a:pt x="717759" y="924922"/>
                  </a:lnTo>
                  <a:lnTo>
                    <a:pt x="673334" y="876320"/>
                  </a:lnTo>
                  <a:lnTo>
                    <a:pt x="629460" y="826356"/>
                  </a:lnTo>
                  <a:lnTo>
                    <a:pt x="588793" y="778750"/>
                  </a:lnTo>
                  <a:lnTo>
                    <a:pt x="546167" y="725418"/>
                  </a:lnTo>
                  <a:lnTo>
                    <a:pt x="524131" y="696972"/>
                  </a:lnTo>
                  <a:lnTo>
                    <a:pt x="475941" y="631499"/>
                  </a:lnTo>
                  <a:lnTo>
                    <a:pt x="378635" y="498121"/>
                  </a:lnTo>
                  <a:lnTo>
                    <a:pt x="355293" y="467971"/>
                  </a:lnTo>
                  <a:lnTo>
                    <a:pt x="309038" y="410764"/>
                  </a:lnTo>
                  <a:lnTo>
                    <a:pt x="240157" y="328577"/>
                  </a:lnTo>
                  <a:lnTo>
                    <a:pt x="218525" y="301601"/>
                  </a:lnTo>
                  <a:lnTo>
                    <a:pt x="124858" y="179856"/>
                  </a:lnTo>
                  <a:lnTo>
                    <a:pt x="111179" y="159275"/>
                  </a:lnTo>
                  <a:lnTo>
                    <a:pt x="89206" y="119472"/>
                  </a:lnTo>
                  <a:lnTo>
                    <a:pt x="67588" y="87389"/>
                  </a:lnTo>
                  <a:lnTo>
                    <a:pt x="37383" y="47907"/>
                  </a:lnTo>
                  <a:lnTo>
                    <a:pt x="15733" y="1885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87"/>
            <p:cNvSpPr/>
            <p:nvPr/>
          </p:nvSpPr>
          <p:spPr>
            <a:xfrm>
              <a:off x="4949190" y="3040379"/>
              <a:ext cx="479781" cy="822961"/>
            </a:xfrm>
            <a:custGeom>
              <a:avLst/>
              <a:gdLst/>
              <a:ahLst/>
              <a:cxnLst/>
              <a:rect l="0" t="0" r="0" b="0"/>
              <a:pathLst>
                <a:path w="479781" h="822961">
                  <a:moveTo>
                    <a:pt x="0" y="822960"/>
                  </a:moveTo>
                  <a:lnTo>
                    <a:pt x="9841" y="822960"/>
                  </a:lnTo>
                  <a:lnTo>
                    <a:pt x="10370" y="821690"/>
                  </a:lnTo>
                  <a:lnTo>
                    <a:pt x="10959" y="816893"/>
                  </a:lnTo>
                  <a:lnTo>
                    <a:pt x="12386" y="815105"/>
                  </a:lnTo>
                  <a:lnTo>
                    <a:pt x="14607" y="813914"/>
                  </a:lnTo>
                  <a:lnTo>
                    <a:pt x="17358" y="813119"/>
                  </a:lnTo>
                  <a:lnTo>
                    <a:pt x="19192" y="811320"/>
                  </a:lnTo>
                  <a:lnTo>
                    <a:pt x="20414" y="808850"/>
                  </a:lnTo>
                  <a:lnTo>
                    <a:pt x="21773" y="802719"/>
                  </a:lnTo>
                  <a:lnTo>
                    <a:pt x="22377" y="795761"/>
                  </a:lnTo>
                  <a:lnTo>
                    <a:pt x="23808" y="792128"/>
                  </a:lnTo>
                  <a:lnTo>
                    <a:pt x="28784" y="784704"/>
                  </a:lnTo>
                  <a:lnTo>
                    <a:pt x="35230" y="767011"/>
                  </a:lnTo>
                  <a:lnTo>
                    <a:pt x="43597" y="743484"/>
                  </a:lnTo>
                  <a:lnTo>
                    <a:pt x="55783" y="720328"/>
                  </a:lnTo>
                  <a:lnTo>
                    <a:pt x="66279" y="704109"/>
                  </a:lnTo>
                  <a:lnTo>
                    <a:pt x="75177" y="690127"/>
                  </a:lnTo>
                  <a:lnTo>
                    <a:pt x="83365" y="671214"/>
                  </a:lnTo>
                  <a:lnTo>
                    <a:pt x="91237" y="653494"/>
                  </a:lnTo>
                  <a:lnTo>
                    <a:pt x="102810" y="629238"/>
                  </a:lnTo>
                  <a:lnTo>
                    <a:pt x="159875" y="514667"/>
                  </a:lnTo>
                  <a:lnTo>
                    <a:pt x="173893" y="487892"/>
                  </a:lnTo>
                  <a:lnTo>
                    <a:pt x="185779" y="466231"/>
                  </a:lnTo>
                  <a:lnTo>
                    <a:pt x="235240" y="379821"/>
                  </a:lnTo>
                  <a:lnTo>
                    <a:pt x="246996" y="361164"/>
                  </a:lnTo>
                  <a:lnTo>
                    <a:pt x="257374" y="346186"/>
                  </a:lnTo>
                  <a:lnTo>
                    <a:pt x="266833" y="333661"/>
                  </a:lnTo>
                  <a:lnTo>
                    <a:pt x="280729" y="316357"/>
                  </a:lnTo>
                  <a:lnTo>
                    <a:pt x="292408" y="301894"/>
                  </a:lnTo>
                  <a:lnTo>
                    <a:pt x="306065" y="282765"/>
                  </a:lnTo>
                  <a:lnTo>
                    <a:pt x="317216" y="264951"/>
                  </a:lnTo>
                  <a:lnTo>
                    <a:pt x="330633" y="244027"/>
                  </a:lnTo>
                  <a:lnTo>
                    <a:pt x="339987" y="232917"/>
                  </a:lnTo>
                  <a:lnTo>
                    <a:pt x="352612" y="219512"/>
                  </a:lnTo>
                  <a:lnTo>
                    <a:pt x="374000" y="197685"/>
                  </a:lnTo>
                  <a:lnTo>
                    <a:pt x="382122" y="186074"/>
                  </a:lnTo>
                  <a:lnTo>
                    <a:pt x="389542" y="172870"/>
                  </a:lnTo>
                  <a:lnTo>
                    <a:pt x="396855" y="162237"/>
                  </a:lnTo>
                  <a:lnTo>
                    <a:pt x="405539" y="150068"/>
                  </a:lnTo>
                  <a:lnTo>
                    <a:pt x="418576" y="129774"/>
                  </a:lnTo>
                  <a:lnTo>
                    <a:pt x="433055" y="107455"/>
                  </a:lnTo>
                  <a:lnTo>
                    <a:pt x="445389" y="89412"/>
                  </a:lnTo>
                  <a:lnTo>
                    <a:pt x="451950" y="76569"/>
                  </a:lnTo>
                  <a:lnTo>
                    <a:pt x="459550" y="54589"/>
                  </a:lnTo>
                  <a:lnTo>
                    <a:pt x="465864" y="42042"/>
                  </a:lnTo>
                  <a:lnTo>
                    <a:pt x="477939" y="25637"/>
                  </a:lnTo>
                  <a:lnTo>
                    <a:pt x="479780" y="5132"/>
                  </a:lnTo>
                  <a:lnTo>
                    <a:pt x="46863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88"/>
            <p:cNvSpPr/>
            <p:nvPr/>
          </p:nvSpPr>
          <p:spPr>
            <a:xfrm>
              <a:off x="5715000" y="3863439"/>
              <a:ext cx="194110" cy="148491"/>
            </a:xfrm>
            <a:custGeom>
              <a:avLst/>
              <a:gdLst/>
              <a:ahLst/>
              <a:cxnLst/>
              <a:rect l="0" t="0" r="0" b="0"/>
              <a:pathLst>
                <a:path w="194110" h="148491">
                  <a:moveTo>
                    <a:pt x="0" y="57050"/>
                  </a:moveTo>
                  <a:lnTo>
                    <a:pt x="12135" y="50983"/>
                  </a:lnTo>
                  <a:lnTo>
                    <a:pt x="16980" y="47925"/>
                  </a:lnTo>
                  <a:lnTo>
                    <a:pt x="21480" y="44617"/>
                  </a:lnTo>
                  <a:lnTo>
                    <a:pt x="25750" y="41142"/>
                  </a:lnTo>
                  <a:lnTo>
                    <a:pt x="29866" y="37555"/>
                  </a:lnTo>
                  <a:lnTo>
                    <a:pt x="33881" y="33893"/>
                  </a:lnTo>
                  <a:lnTo>
                    <a:pt x="37827" y="30182"/>
                  </a:lnTo>
                  <a:lnTo>
                    <a:pt x="55517" y="12824"/>
                  </a:lnTo>
                  <a:lnTo>
                    <a:pt x="62411" y="8516"/>
                  </a:lnTo>
                  <a:lnTo>
                    <a:pt x="69547" y="5644"/>
                  </a:lnTo>
                  <a:lnTo>
                    <a:pt x="87115" y="1035"/>
                  </a:lnTo>
                  <a:lnTo>
                    <a:pt x="92904" y="405"/>
                  </a:lnTo>
                  <a:lnTo>
                    <a:pt x="100901" y="0"/>
                  </a:lnTo>
                  <a:lnTo>
                    <a:pt x="101557" y="1237"/>
                  </a:lnTo>
                  <a:lnTo>
                    <a:pt x="101995" y="3331"/>
                  </a:lnTo>
                  <a:lnTo>
                    <a:pt x="102286" y="5998"/>
                  </a:lnTo>
                  <a:lnTo>
                    <a:pt x="102480" y="10316"/>
                  </a:lnTo>
                  <a:lnTo>
                    <a:pt x="102697" y="21886"/>
                  </a:lnTo>
                  <a:lnTo>
                    <a:pt x="101484" y="28527"/>
                  </a:lnTo>
                  <a:lnTo>
                    <a:pt x="99406" y="35495"/>
                  </a:lnTo>
                  <a:lnTo>
                    <a:pt x="96751" y="42680"/>
                  </a:lnTo>
                  <a:lnTo>
                    <a:pt x="94980" y="48740"/>
                  </a:lnTo>
                  <a:lnTo>
                    <a:pt x="93800" y="54050"/>
                  </a:lnTo>
                  <a:lnTo>
                    <a:pt x="93013" y="58860"/>
                  </a:lnTo>
                  <a:lnTo>
                    <a:pt x="93759" y="60797"/>
                  </a:lnTo>
                  <a:lnTo>
                    <a:pt x="95526" y="60818"/>
                  </a:lnTo>
                  <a:lnTo>
                    <a:pt x="101419" y="57795"/>
                  </a:lnTo>
                  <a:lnTo>
                    <a:pt x="105612" y="53995"/>
                  </a:lnTo>
                  <a:lnTo>
                    <a:pt x="108508" y="51203"/>
                  </a:lnTo>
                  <a:lnTo>
                    <a:pt x="114248" y="48072"/>
                  </a:lnTo>
                  <a:lnTo>
                    <a:pt x="121885" y="44715"/>
                  </a:lnTo>
                  <a:lnTo>
                    <a:pt x="130786" y="41207"/>
                  </a:lnTo>
                  <a:lnTo>
                    <a:pt x="137991" y="38868"/>
                  </a:lnTo>
                  <a:lnTo>
                    <a:pt x="144064" y="37309"/>
                  </a:lnTo>
                  <a:lnTo>
                    <a:pt x="149383" y="36269"/>
                  </a:lnTo>
                  <a:lnTo>
                    <a:pt x="154199" y="35577"/>
                  </a:lnTo>
                  <a:lnTo>
                    <a:pt x="158679" y="35114"/>
                  </a:lnTo>
                  <a:lnTo>
                    <a:pt x="162936" y="34806"/>
                  </a:lnTo>
                  <a:lnTo>
                    <a:pt x="167044" y="35871"/>
                  </a:lnTo>
                  <a:lnTo>
                    <a:pt x="171053" y="37851"/>
                  </a:lnTo>
                  <a:lnTo>
                    <a:pt x="174995" y="40441"/>
                  </a:lnTo>
                  <a:lnTo>
                    <a:pt x="178892" y="43438"/>
                  </a:lnTo>
                  <a:lnTo>
                    <a:pt x="182762" y="46705"/>
                  </a:lnTo>
                  <a:lnTo>
                    <a:pt x="186611" y="50154"/>
                  </a:lnTo>
                  <a:lnTo>
                    <a:pt x="189177" y="53722"/>
                  </a:lnTo>
                  <a:lnTo>
                    <a:pt x="190888" y="57372"/>
                  </a:lnTo>
                  <a:lnTo>
                    <a:pt x="192028" y="61075"/>
                  </a:lnTo>
                  <a:lnTo>
                    <a:pt x="192789" y="64813"/>
                  </a:lnTo>
                  <a:lnTo>
                    <a:pt x="193296" y="68576"/>
                  </a:lnTo>
                  <a:lnTo>
                    <a:pt x="193633" y="72354"/>
                  </a:lnTo>
                  <a:lnTo>
                    <a:pt x="193859" y="76143"/>
                  </a:lnTo>
                  <a:lnTo>
                    <a:pt x="194109" y="83739"/>
                  </a:lnTo>
                  <a:lnTo>
                    <a:pt x="192906" y="87543"/>
                  </a:lnTo>
                  <a:lnTo>
                    <a:pt x="190834" y="91349"/>
                  </a:lnTo>
                  <a:lnTo>
                    <a:pt x="188182" y="95156"/>
                  </a:lnTo>
                  <a:lnTo>
                    <a:pt x="185145" y="98964"/>
                  </a:lnTo>
                  <a:lnTo>
                    <a:pt x="181850" y="102773"/>
                  </a:lnTo>
                  <a:lnTo>
                    <a:pt x="178382" y="106582"/>
                  </a:lnTo>
                  <a:lnTo>
                    <a:pt x="171144" y="114201"/>
                  </a:lnTo>
                  <a:lnTo>
                    <a:pt x="167436" y="118011"/>
                  </a:lnTo>
                  <a:lnTo>
                    <a:pt x="164963" y="121821"/>
                  </a:lnTo>
                  <a:lnTo>
                    <a:pt x="163316" y="125631"/>
                  </a:lnTo>
                  <a:lnTo>
                    <a:pt x="162217" y="129440"/>
                  </a:lnTo>
                  <a:lnTo>
                    <a:pt x="160215" y="131981"/>
                  </a:lnTo>
                  <a:lnTo>
                    <a:pt x="157610" y="133674"/>
                  </a:lnTo>
                  <a:lnTo>
                    <a:pt x="151262" y="136057"/>
                  </a:lnTo>
                  <a:lnTo>
                    <a:pt x="137159" y="14849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89"/>
            <p:cNvSpPr/>
            <p:nvPr/>
          </p:nvSpPr>
          <p:spPr>
            <a:xfrm>
              <a:off x="5868748" y="3817620"/>
              <a:ext cx="131461" cy="101109"/>
            </a:xfrm>
            <a:custGeom>
              <a:avLst/>
              <a:gdLst/>
              <a:ahLst/>
              <a:cxnLst/>
              <a:rect l="0" t="0" r="0" b="0"/>
              <a:pathLst>
                <a:path w="131461" h="101109">
                  <a:moveTo>
                    <a:pt x="17702" y="0"/>
                  </a:moveTo>
                  <a:lnTo>
                    <a:pt x="11634" y="6067"/>
                  </a:lnTo>
                  <a:lnTo>
                    <a:pt x="9846" y="9125"/>
                  </a:lnTo>
                  <a:lnTo>
                    <a:pt x="8655" y="12433"/>
                  </a:lnTo>
                  <a:lnTo>
                    <a:pt x="7860" y="15909"/>
                  </a:lnTo>
                  <a:lnTo>
                    <a:pt x="6061" y="19495"/>
                  </a:lnTo>
                  <a:lnTo>
                    <a:pt x="3591" y="23157"/>
                  </a:lnTo>
                  <a:lnTo>
                    <a:pt x="674" y="26868"/>
                  </a:lnTo>
                  <a:lnTo>
                    <a:pt x="0" y="31881"/>
                  </a:lnTo>
                  <a:lnTo>
                    <a:pt x="821" y="37764"/>
                  </a:lnTo>
                  <a:lnTo>
                    <a:pt x="2638" y="44226"/>
                  </a:lnTo>
                  <a:lnTo>
                    <a:pt x="5119" y="51074"/>
                  </a:lnTo>
                  <a:lnTo>
                    <a:pt x="8044" y="58179"/>
                  </a:lnTo>
                  <a:lnTo>
                    <a:pt x="15793" y="75697"/>
                  </a:lnTo>
                  <a:lnTo>
                    <a:pt x="17700" y="78405"/>
                  </a:lnTo>
                  <a:lnTo>
                    <a:pt x="20240" y="81479"/>
                  </a:lnTo>
                  <a:lnTo>
                    <a:pt x="27376" y="89472"/>
                  </a:lnTo>
                  <a:lnTo>
                    <a:pt x="30501" y="91398"/>
                  </a:lnTo>
                  <a:lnTo>
                    <a:pt x="35124" y="93952"/>
                  </a:lnTo>
                  <a:lnTo>
                    <a:pt x="40747" y="96925"/>
                  </a:lnTo>
                  <a:lnTo>
                    <a:pt x="45765" y="98906"/>
                  </a:lnTo>
                  <a:lnTo>
                    <a:pt x="50381" y="100227"/>
                  </a:lnTo>
                  <a:lnTo>
                    <a:pt x="54728" y="101108"/>
                  </a:lnTo>
                  <a:lnTo>
                    <a:pt x="58895" y="100425"/>
                  </a:lnTo>
                  <a:lnTo>
                    <a:pt x="62944" y="98700"/>
                  </a:lnTo>
                  <a:lnTo>
                    <a:pt x="66913" y="96280"/>
                  </a:lnTo>
                  <a:lnTo>
                    <a:pt x="70830" y="94666"/>
                  </a:lnTo>
                  <a:lnTo>
                    <a:pt x="74710" y="93590"/>
                  </a:lnTo>
                  <a:lnTo>
                    <a:pt x="78567" y="92873"/>
                  </a:lnTo>
                  <a:lnTo>
                    <a:pt x="83678" y="91125"/>
                  </a:lnTo>
                  <a:lnTo>
                    <a:pt x="89627" y="88690"/>
                  </a:lnTo>
                  <a:lnTo>
                    <a:pt x="96131" y="85797"/>
                  </a:lnTo>
                  <a:lnTo>
                    <a:pt x="101738" y="82598"/>
                  </a:lnTo>
                  <a:lnTo>
                    <a:pt x="106746" y="79195"/>
                  </a:lnTo>
                  <a:lnTo>
                    <a:pt x="111354" y="75657"/>
                  </a:lnTo>
                  <a:lnTo>
                    <a:pt x="114427" y="72027"/>
                  </a:lnTo>
                  <a:lnTo>
                    <a:pt x="116475" y="68338"/>
                  </a:lnTo>
                  <a:lnTo>
                    <a:pt x="117840" y="64608"/>
                  </a:lnTo>
                  <a:lnTo>
                    <a:pt x="120021" y="60852"/>
                  </a:lnTo>
                  <a:lnTo>
                    <a:pt x="122745" y="57078"/>
                  </a:lnTo>
                  <a:lnTo>
                    <a:pt x="130173" y="47963"/>
                  </a:lnTo>
                  <a:lnTo>
                    <a:pt x="130783" y="44676"/>
                  </a:lnTo>
                  <a:lnTo>
                    <a:pt x="131189" y="39943"/>
                  </a:lnTo>
                  <a:lnTo>
                    <a:pt x="131460" y="34249"/>
                  </a:lnTo>
                  <a:lnTo>
                    <a:pt x="130371" y="29182"/>
                  </a:lnTo>
                  <a:lnTo>
                    <a:pt x="128375" y="24535"/>
                  </a:lnTo>
                  <a:lnTo>
                    <a:pt x="122113" y="14018"/>
                  </a:lnTo>
                  <a:lnTo>
                    <a:pt x="120329" y="11885"/>
                  </a:lnTo>
                  <a:lnTo>
                    <a:pt x="117869" y="9194"/>
                  </a:lnTo>
                  <a:lnTo>
                    <a:pt x="114960" y="6129"/>
                  </a:lnTo>
                  <a:lnTo>
                    <a:pt x="111751" y="4085"/>
                  </a:lnTo>
                  <a:lnTo>
                    <a:pt x="108341" y="2724"/>
                  </a:lnTo>
                  <a:lnTo>
                    <a:pt x="104798" y="1816"/>
                  </a:lnTo>
                  <a:lnTo>
                    <a:pt x="101165" y="1210"/>
                  </a:lnTo>
                  <a:lnTo>
                    <a:pt x="97474" y="807"/>
                  </a:lnTo>
                  <a:lnTo>
                    <a:pt x="93743" y="538"/>
                  </a:lnTo>
                  <a:lnTo>
                    <a:pt x="88716" y="358"/>
                  </a:lnTo>
                  <a:lnTo>
                    <a:pt x="76357" y="159"/>
                  </a:lnTo>
                  <a:lnTo>
                    <a:pt x="70775" y="1376"/>
                  </a:lnTo>
                  <a:lnTo>
                    <a:pt x="65784" y="3457"/>
                  </a:lnTo>
                  <a:lnTo>
                    <a:pt x="61187" y="6114"/>
                  </a:lnTo>
                  <a:lnTo>
                    <a:pt x="56852" y="7886"/>
                  </a:lnTo>
                  <a:lnTo>
                    <a:pt x="52692" y="9067"/>
                  </a:lnTo>
                  <a:lnTo>
                    <a:pt x="29131" y="1143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90"/>
            <p:cNvSpPr/>
            <p:nvPr/>
          </p:nvSpPr>
          <p:spPr>
            <a:xfrm>
              <a:off x="6320789" y="3145548"/>
              <a:ext cx="193587" cy="226303"/>
            </a:xfrm>
            <a:custGeom>
              <a:avLst/>
              <a:gdLst/>
              <a:ahLst/>
              <a:cxnLst/>
              <a:rect l="0" t="0" r="0" b="0"/>
              <a:pathLst>
                <a:path w="193587" h="226303">
                  <a:moveTo>
                    <a:pt x="11431" y="134861"/>
                  </a:moveTo>
                  <a:lnTo>
                    <a:pt x="11431" y="99270"/>
                  </a:lnTo>
                  <a:lnTo>
                    <a:pt x="12701" y="94624"/>
                  </a:lnTo>
                  <a:lnTo>
                    <a:pt x="14818" y="90256"/>
                  </a:lnTo>
                  <a:lnTo>
                    <a:pt x="17498" y="86075"/>
                  </a:lnTo>
                  <a:lnTo>
                    <a:pt x="20556" y="82017"/>
                  </a:lnTo>
                  <a:lnTo>
                    <a:pt x="23864" y="78042"/>
                  </a:lnTo>
                  <a:lnTo>
                    <a:pt x="27339" y="74122"/>
                  </a:lnTo>
                  <a:lnTo>
                    <a:pt x="34588" y="66379"/>
                  </a:lnTo>
                  <a:lnTo>
                    <a:pt x="49195" y="51494"/>
                  </a:lnTo>
                  <a:lnTo>
                    <a:pt x="70819" y="29776"/>
                  </a:lnTo>
                  <a:lnTo>
                    <a:pt x="77693" y="25434"/>
                  </a:lnTo>
                  <a:lnTo>
                    <a:pt x="86085" y="21270"/>
                  </a:lnTo>
                  <a:lnTo>
                    <a:pt x="95491" y="17224"/>
                  </a:lnTo>
                  <a:lnTo>
                    <a:pt x="103031" y="13257"/>
                  </a:lnTo>
                  <a:lnTo>
                    <a:pt x="109327" y="9341"/>
                  </a:lnTo>
                  <a:lnTo>
                    <a:pt x="114795" y="5461"/>
                  </a:lnTo>
                  <a:lnTo>
                    <a:pt x="120980" y="2875"/>
                  </a:lnTo>
                  <a:lnTo>
                    <a:pt x="127643" y="1150"/>
                  </a:lnTo>
                  <a:lnTo>
                    <a:pt x="134626" y="0"/>
                  </a:lnTo>
                  <a:lnTo>
                    <a:pt x="141821" y="504"/>
                  </a:lnTo>
                  <a:lnTo>
                    <a:pt x="149157" y="2110"/>
                  </a:lnTo>
                  <a:lnTo>
                    <a:pt x="156588" y="4450"/>
                  </a:lnTo>
                  <a:lnTo>
                    <a:pt x="162812" y="6010"/>
                  </a:lnTo>
                  <a:lnTo>
                    <a:pt x="168231" y="7051"/>
                  </a:lnTo>
                  <a:lnTo>
                    <a:pt x="173115" y="7744"/>
                  </a:lnTo>
                  <a:lnTo>
                    <a:pt x="177640" y="9477"/>
                  </a:lnTo>
                  <a:lnTo>
                    <a:pt x="181927" y="11902"/>
                  </a:lnTo>
                  <a:lnTo>
                    <a:pt x="186054" y="14788"/>
                  </a:lnTo>
                  <a:lnTo>
                    <a:pt x="188807" y="17983"/>
                  </a:lnTo>
                  <a:lnTo>
                    <a:pt x="190642" y="21382"/>
                  </a:lnTo>
                  <a:lnTo>
                    <a:pt x="191865" y="24918"/>
                  </a:lnTo>
                  <a:lnTo>
                    <a:pt x="192680" y="31086"/>
                  </a:lnTo>
                  <a:lnTo>
                    <a:pt x="193224" y="39008"/>
                  </a:lnTo>
                  <a:lnTo>
                    <a:pt x="193586" y="48099"/>
                  </a:lnTo>
                  <a:lnTo>
                    <a:pt x="192557" y="55430"/>
                  </a:lnTo>
                  <a:lnTo>
                    <a:pt x="190602" y="61587"/>
                  </a:lnTo>
                  <a:lnTo>
                    <a:pt x="178338" y="86662"/>
                  </a:lnTo>
                  <a:lnTo>
                    <a:pt x="173502" y="93839"/>
                  </a:lnTo>
                  <a:lnTo>
                    <a:pt x="167738" y="101163"/>
                  </a:lnTo>
                  <a:lnTo>
                    <a:pt x="161356" y="108585"/>
                  </a:lnTo>
                  <a:lnTo>
                    <a:pt x="152021" y="118614"/>
                  </a:lnTo>
                  <a:lnTo>
                    <a:pt x="128102" y="143304"/>
                  </a:lnTo>
                  <a:lnTo>
                    <a:pt x="117152" y="153190"/>
                  </a:lnTo>
                  <a:lnTo>
                    <a:pt x="107311" y="161050"/>
                  </a:lnTo>
                  <a:lnTo>
                    <a:pt x="98211" y="167561"/>
                  </a:lnTo>
                  <a:lnTo>
                    <a:pt x="90874" y="173171"/>
                  </a:lnTo>
                  <a:lnTo>
                    <a:pt x="84713" y="178181"/>
                  </a:lnTo>
                  <a:lnTo>
                    <a:pt x="79335" y="182791"/>
                  </a:lnTo>
                  <a:lnTo>
                    <a:pt x="73211" y="187135"/>
                  </a:lnTo>
                  <a:lnTo>
                    <a:pt x="66587" y="191300"/>
                  </a:lnTo>
                  <a:lnTo>
                    <a:pt x="59632" y="195347"/>
                  </a:lnTo>
                  <a:lnTo>
                    <a:pt x="45130" y="203231"/>
                  </a:lnTo>
                  <a:lnTo>
                    <a:pt x="0" y="22630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91"/>
            <p:cNvSpPr/>
            <p:nvPr/>
          </p:nvSpPr>
          <p:spPr>
            <a:xfrm>
              <a:off x="6332220" y="3497579"/>
              <a:ext cx="45085" cy="34292"/>
            </a:xfrm>
            <a:custGeom>
              <a:avLst/>
              <a:gdLst/>
              <a:ahLst/>
              <a:cxnLst/>
              <a:rect l="0" t="0" r="0" b="0"/>
              <a:pathLst>
                <a:path w="45085" h="34292">
                  <a:moveTo>
                    <a:pt x="0" y="0"/>
                  </a:moveTo>
                  <a:lnTo>
                    <a:pt x="43577" y="0"/>
                  </a:lnTo>
                  <a:lnTo>
                    <a:pt x="44291" y="1271"/>
                  </a:lnTo>
                  <a:lnTo>
                    <a:pt x="44767" y="3387"/>
                  </a:lnTo>
                  <a:lnTo>
                    <a:pt x="45084" y="6068"/>
                  </a:lnTo>
                  <a:lnTo>
                    <a:pt x="44026" y="9126"/>
                  </a:lnTo>
                  <a:lnTo>
                    <a:pt x="42050" y="12434"/>
                  </a:lnTo>
                  <a:lnTo>
                    <a:pt x="39464" y="15910"/>
                  </a:lnTo>
                  <a:lnTo>
                    <a:pt x="37739" y="19497"/>
                  </a:lnTo>
                  <a:lnTo>
                    <a:pt x="36590" y="23158"/>
                  </a:lnTo>
                  <a:lnTo>
                    <a:pt x="35823" y="26869"/>
                  </a:lnTo>
                  <a:lnTo>
                    <a:pt x="34042" y="29342"/>
                  </a:lnTo>
                  <a:lnTo>
                    <a:pt x="31584" y="30992"/>
                  </a:lnTo>
                  <a:lnTo>
                    <a:pt x="22859" y="3429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92"/>
            <p:cNvSpPr/>
            <p:nvPr/>
          </p:nvSpPr>
          <p:spPr>
            <a:xfrm>
              <a:off x="6115687" y="3590608"/>
              <a:ext cx="159384" cy="238443"/>
            </a:xfrm>
            <a:custGeom>
              <a:avLst/>
              <a:gdLst/>
              <a:ahLst/>
              <a:cxnLst/>
              <a:rect l="0" t="0" r="0" b="0"/>
              <a:pathLst>
                <a:path w="159384" h="238443">
                  <a:moveTo>
                    <a:pt x="159383" y="9842"/>
                  </a:moveTo>
                  <a:lnTo>
                    <a:pt x="147247" y="3774"/>
                  </a:lnTo>
                  <a:lnTo>
                    <a:pt x="142402" y="1986"/>
                  </a:lnTo>
                  <a:lnTo>
                    <a:pt x="137902" y="794"/>
                  </a:lnTo>
                  <a:lnTo>
                    <a:pt x="133632" y="0"/>
                  </a:lnTo>
                  <a:lnTo>
                    <a:pt x="128246" y="741"/>
                  </a:lnTo>
                  <a:lnTo>
                    <a:pt x="122115" y="2504"/>
                  </a:lnTo>
                  <a:lnTo>
                    <a:pt x="115488" y="4950"/>
                  </a:lnTo>
                  <a:lnTo>
                    <a:pt x="108529" y="6580"/>
                  </a:lnTo>
                  <a:lnTo>
                    <a:pt x="101350" y="7668"/>
                  </a:lnTo>
                  <a:lnTo>
                    <a:pt x="94024" y="8392"/>
                  </a:lnTo>
                  <a:lnTo>
                    <a:pt x="87870" y="10145"/>
                  </a:lnTo>
                  <a:lnTo>
                    <a:pt x="82498" y="12584"/>
                  </a:lnTo>
                  <a:lnTo>
                    <a:pt x="77646" y="15480"/>
                  </a:lnTo>
                  <a:lnTo>
                    <a:pt x="71872" y="18680"/>
                  </a:lnTo>
                  <a:lnTo>
                    <a:pt x="58682" y="25623"/>
                  </a:lnTo>
                  <a:lnTo>
                    <a:pt x="54149" y="29253"/>
                  </a:lnTo>
                  <a:lnTo>
                    <a:pt x="51127" y="32942"/>
                  </a:lnTo>
                  <a:lnTo>
                    <a:pt x="49112" y="36672"/>
                  </a:lnTo>
                  <a:lnTo>
                    <a:pt x="45229" y="41698"/>
                  </a:lnTo>
                  <a:lnTo>
                    <a:pt x="40100" y="47590"/>
                  </a:lnTo>
                  <a:lnTo>
                    <a:pt x="34141" y="54057"/>
                  </a:lnTo>
                  <a:lnTo>
                    <a:pt x="30168" y="59638"/>
                  </a:lnTo>
                  <a:lnTo>
                    <a:pt x="27520" y="64630"/>
                  </a:lnTo>
                  <a:lnTo>
                    <a:pt x="25754" y="69227"/>
                  </a:lnTo>
                  <a:lnTo>
                    <a:pt x="23306" y="73562"/>
                  </a:lnTo>
                  <a:lnTo>
                    <a:pt x="20405" y="77722"/>
                  </a:lnTo>
                  <a:lnTo>
                    <a:pt x="17201" y="81765"/>
                  </a:lnTo>
                  <a:lnTo>
                    <a:pt x="13795" y="85731"/>
                  </a:lnTo>
                  <a:lnTo>
                    <a:pt x="10254" y="89644"/>
                  </a:lnTo>
                  <a:lnTo>
                    <a:pt x="6623" y="93523"/>
                  </a:lnTo>
                  <a:lnTo>
                    <a:pt x="4203" y="98649"/>
                  </a:lnTo>
                  <a:lnTo>
                    <a:pt x="2590" y="104607"/>
                  </a:lnTo>
                  <a:lnTo>
                    <a:pt x="1514" y="111118"/>
                  </a:lnTo>
                  <a:lnTo>
                    <a:pt x="797" y="116730"/>
                  </a:lnTo>
                  <a:lnTo>
                    <a:pt x="319" y="121740"/>
                  </a:lnTo>
                  <a:lnTo>
                    <a:pt x="0" y="126350"/>
                  </a:lnTo>
                  <a:lnTo>
                    <a:pt x="1058" y="130694"/>
                  </a:lnTo>
                  <a:lnTo>
                    <a:pt x="3033" y="134860"/>
                  </a:lnTo>
                  <a:lnTo>
                    <a:pt x="5619" y="138907"/>
                  </a:lnTo>
                  <a:lnTo>
                    <a:pt x="7343" y="142875"/>
                  </a:lnTo>
                  <a:lnTo>
                    <a:pt x="8493" y="146791"/>
                  </a:lnTo>
                  <a:lnTo>
                    <a:pt x="9260" y="150671"/>
                  </a:lnTo>
                  <a:lnTo>
                    <a:pt x="11041" y="154528"/>
                  </a:lnTo>
                  <a:lnTo>
                    <a:pt x="13498" y="158369"/>
                  </a:lnTo>
                  <a:lnTo>
                    <a:pt x="20499" y="167591"/>
                  </a:lnTo>
                  <a:lnTo>
                    <a:pt x="22343" y="167078"/>
                  </a:lnTo>
                  <a:lnTo>
                    <a:pt x="24844" y="165466"/>
                  </a:lnTo>
                  <a:lnTo>
                    <a:pt x="27780" y="163121"/>
                  </a:lnTo>
                  <a:lnTo>
                    <a:pt x="31007" y="161558"/>
                  </a:lnTo>
                  <a:lnTo>
                    <a:pt x="34429" y="160516"/>
                  </a:lnTo>
                  <a:lnTo>
                    <a:pt x="37980" y="159821"/>
                  </a:lnTo>
                  <a:lnTo>
                    <a:pt x="41617" y="158088"/>
                  </a:lnTo>
                  <a:lnTo>
                    <a:pt x="45313" y="155662"/>
                  </a:lnTo>
                  <a:lnTo>
                    <a:pt x="49046" y="152775"/>
                  </a:lnTo>
                  <a:lnTo>
                    <a:pt x="52805" y="148311"/>
                  </a:lnTo>
                  <a:lnTo>
                    <a:pt x="56581" y="142794"/>
                  </a:lnTo>
                  <a:lnTo>
                    <a:pt x="60368" y="136577"/>
                  </a:lnTo>
                  <a:lnTo>
                    <a:pt x="64163" y="131162"/>
                  </a:lnTo>
                  <a:lnTo>
                    <a:pt x="67963" y="126281"/>
                  </a:lnTo>
                  <a:lnTo>
                    <a:pt x="71766" y="121758"/>
                  </a:lnTo>
                  <a:lnTo>
                    <a:pt x="75572" y="117473"/>
                  </a:lnTo>
                  <a:lnTo>
                    <a:pt x="83186" y="109324"/>
                  </a:lnTo>
                  <a:lnTo>
                    <a:pt x="94614" y="97597"/>
                  </a:lnTo>
                  <a:lnTo>
                    <a:pt x="97153" y="92475"/>
                  </a:lnTo>
                  <a:lnTo>
                    <a:pt x="98846" y="86521"/>
                  </a:lnTo>
                  <a:lnTo>
                    <a:pt x="99976" y="80011"/>
                  </a:lnTo>
                  <a:lnTo>
                    <a:pt x="101997" y="75671"/>
                  </a:lnTo>
                  <a:lnTo>
                    <a:pt x="104616" y="72778"/>
                  </a:lnTo>
                  <a:lnTo>
                    <a:pt x="107631" y="70849"/>
                  </a:lnTo>
                  <a:lnTo>
                    <a:pt x="109642" y="68293"/>
                  </a:lnTo>
                  <a:lnTo>
                    <a:pt x="110982" y="65319"/>
                  </a:lnTo>
                  <a:lnTo>
                    <a:pt x="113133" y="57489"/>
                  </a:lnTo>
                  <a:lnTo>
                    <a:pt x="116813" y="53031"/>
                  </a:lnTo>
                  <a:lnTo>
                    <a:pt x="123457" y="45889"/>
                  </a:lnTo>
                  <a:lnTo>
                    <a:pt x="125272" y="46573"/>
                  </a:lnTo>
                  <a:lnTo>
                    <a:pt x="127752" y="48299"/>
                  </a:lnTo>
                  <a:lnTo>
                    <a:pt x="134790" y="54127"/>
                  </a:lnTo>
                  <a:lnTo>
                    <a:pt x="139139" y="58311"/>
                  </a:lnTo>
                  <a:lnTo>
                    <a:pt x="142077" y="61204"/>
                  </a:lnTo>
                  <a:lnTo>
                    <a:pt x="144035" y="64403"/>
                  </a:lnTo>
                  <a:lnTo>
                    <a:pt x="146212" y="71344"/>
                  </a:lnTo>
                  <a:lnTo>
                    <a:pt x="147179" y="78663"/>
                  </a:lnTo>
                  <a:lnTo>
                    <a:pt x="147437" y="82392"/>
                  </a:lnTo>
                  <a:lnTo>
                    <a:pt x="148878" y="88689"/>
                  </a:lnTo>
                  <a:lnTo>
                    <a:pt x="151110" y="96696"/>
                  </a:lnTo>
                  <a:lnTo>
                    <a:pt x="153868" y="105845"/>
                  </a:lnTo>
                  <a:lnTo>
                    <a:pt x="155706" y="113214"/>
                  </a:lnTo>
                  <a:lnTo>
                    <a:pt x="156932" y="119396"/>
                  </a:lnTo>
                  <a:lnTo>
                    <a:pt x="159383" y="23844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93"/>
            <p:cNvSpPr/>
            <p:nvPr/>
          </p:nvSpPr>
          <p:spPr>
            <a:xfrm>
              <a:off x="6402528" y="3623309"/>
              <a:ext cx="129262" cy="182846"/>
            </a:xfrm>
            <a:custGeom>
              <a:avLst/>
              <a:gdLst/>
              <a:ahLst/>
              <a:cxnLst/>
              <a:rect l="0" t="0" r="0" b="0"/>
              <a:pathLst>
                <a:path w="129262" h="182846">
                  <a:moveTo>
                    <a:pt x="21131" y="11430"/>
                  </a:moveTo>
                  <a:lnTo>
                    <a:pt x="15064" y="23566"/>
                  </a:lnTo>
                  <a:lnTo>
                    <a:pt x="13276" y="28411"/>
                  </a:lnTo>
                  <a:lnTo>
                    <a:pt x="12085" y="32911"/>
                  </a:lnTo>
                  <a:lnTo>
                    <a:pt x="11290" y="37181"/>
                  </a:lnTo>
                  <a:lnTo>
                    <a:pt x="4104" y="85665"/>
                  </a:lnTo>
                  <a:lnTo>
                    <a:pt x="2160" y="100290"/>
                  </a:lnTo>
                  <a:lnTo>
                    <a:pt x="864" y="111310"/>
                  </a:lnTo>
                  <a:lnTo>
                    <a:pt x="0" y="119927"/>
                  </a:lnTo>
                  <a:lnTo>
                    <a:pt x="693" y="128212"/>
                  </a:lnTo>
                  <a:lnTo>
                    <a:pt x="2427" y="136275"/>
                  </a:lnTo>
                  <a:lnTo>
                    <a:pt x="4851" y="144190"/>
                  </a:lnTo>
                  <a:lnTo>
                    <a:pt x="9008" y="152007"/>
                  </a:lnTo>
                  <a:lnTo>
                    <a:pt x="14319" y="159758"/>
                  </a:lnTo>
                  <a:lnTo>
                    <a:pt x="28958" y="178313"/>
                  </a:lnTo>
                  <a:lnTo>
                    <a:pt x="31429" y="179835"/>
                  </a:lnTo>
                  <a:lnTo>
                    <a:pt x="34347" y="180851"/>
                  </a:lnTo>
                  <a:lnTo>
                    <a:pt x="37561" y="181527"/>
                  </a:lnTo>
                  <a:lnTo>
                    <a:pt x="40975" y="181978"/>
                  </a:lnTo>
                  <a:lnTo>
                    <a:pt x="44520" y="182279"/>
                  </a:lnTo>
                  <a:lnTo>
                    <a:pt x="48154" y="182479"/>
                  </a:lnTo>
                  <a:lnTo>
                    <a:pt x="55578" y="182702"/>
                  </a:lnTo>
                  <a:lnTo>
                    <a:pt x="70693" y="182845"/>
                  </a:lnTo>
                  <a:lnTo>
                    <a:pt x="74492" y="181587"/>
                  </a:lnTo>
                  <a:lnTo>
                    <a:pt x="78295" y="179478"/>
                  </a:lnTo>
                  <a:lnTo>
                    <a:pt x="82100" y="176802"/>
                  </a:lnTo>
                  <a:lnTo>
                    <a:pt x="87178" y="172478"/>
                  </a:lnTo>
                  <a:lnTo>
                    <a:pt x="93102" y="167056"/>
                  </a:lnTo>
                  <a:lnTo>
                    <a:pt x="99592" y="160901"/>
                  </a:lnTo>
                  <a:lnTo>
                    <a:pt x="105188" y="156797"/>
                  </a:lnTo>
                  <a:lnTo>
                    <a:pt x="110189" y="154061"/>
                  </a:lnTo>
                  <a:lnTo>
                    <a:pt x="114793" y="152238"/>
                  </a:lnTo>
                  <a:lnTo>
                    <a:pt x="117863" y="147212"/>
                  </a:lnTo>
                  <a:lnTo>
                    <a:pt x="119909" y="140052"/>
                  </a:lnTo>
                  <a:lnTo>
                    <a:pt x="121274" y="131468"/>
                  </a:lnTo>
                  <a:lnTo>
                    <a:pt x="123453" y="120665"/>
                  </a:lnTo>
                  <a:lnTo>
                    <a:pt x="129261" y="95116"/>
                  </a:lnTo>
                  <a:lnTo>
                    <a:pt x="128777" y="82461"/>
                  </a:lnTo>
                  <a:lnTo>
                    <a:pt x="125916" y="70214"/>
                  </a:lnTo>
                  <a:lnTo>
                    <a:pt x="121468" y="58239"/>
                  </a:lnTo>
                  <a:lnTo>
                    <a:pt x="118502" y="48987"/>
                  </a:lnTo>
                  <a:lnTo>
                    <a:pt x="116526" y="41548"/>
                  </a:lnTo>
                  <a:lnTo>
                    <a:pt x="115207" y="35319"/>
                  </a:lnTo>
                  <a:lnTo>
                    <a:pt x="113059" y="29896"/>
                  </a:lnTo>
                  <a:lnTo>
                    <a:pt x="110356" y="25011"/>
                  </a:lnTo>
                  <a:lnTo>
                    <a:pt x="107285" y="20484"/>
                  </a:lnTo>
                  <a:lnTo>
                    <a:pt x="103967" y="17466"/>
                  </a:lnTo>
                  <a:lnTo>
                    <a:pt x="100485" y="15454"/>
                  </a:lnTo>
                  <a:lnTo>
                    <a:pt x="96894" y="14113"/>
                  </a:lnTo>
                  <a:lnTo>
                    <a:pt x="93230" y="11949"/>
                  </a:lnTo>
                  <a:lnTo>
                    <a:pt x="89517" y="9236"/>
                  </a:lnTo>
                  <a:lnTo>
                    <a:pt x="85772" y="6158"/>
                  </a:lnTo>
                  <a:lnTo>
                    <a:pt x="82006" y="4105"/>
                  </a:lnTo>
                  <a:lnTo>
                    <a:pt x="78224" y="2737"/>
                  </a:lnTo>
                  <a:lnTo>
                    <a:pt x="66851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3348990" y="1303024"/>
            <a:ext cx="2651761" cy="1440177"/>
            <a:chOff x="3348990" y="1303024"/>
            <a:chExt cx="2651761" cy="1440177"/>
          </a:xfrm>
        </p:grpSpPr>
        <p:sp>
          <p:nvSpPr>
            <p:cNvPr id="132" name="SMARTPenAnnotation94"/>
            <p:cNvSpPr/>
            <p:nvPr/>
          </p:nvSpPr>
          <p:spPr>
            <a:xfrm>
              <a:off x="3348990" y="2080263"/>
              <a:ext cx="2651761" cy="194307"/>
            </a:xfrm>
            <a:custGeom>
              <a:avLst/>
              <a:gdLst/>
              <a:ahLst/>
              <a:cxnLst/>
              <a:rect l="0" t="0" r="0" b="0"/>
              <a:pathLst>
                <a:path w="2651761" h="194307">
                  <a:moveTo>
                    <a:pt x="0" y="194306"/>
                  </a:moveTo>
                  <a:lnTo>
                    <a:pt x="18203" y="188239"/>
                  </a:lnTo>
                  <a:lnTo>
                    <a:pt x="29915" y="185181"/>
                  </a:lnTo>
                  <a:lnTo>
                    <a:pt x="59862" y="178398"/>
                  </a:lnTo>
                  <a:lnTo>
                    <a:pt x="127018" y="171549"/>
                  </a:lnTo>
                  <a:lnTo>
                    <a:pt x="150009" y="165989"/>
                  </a:lnTo>
                  <a:lnTo>
                    <a:pt x="168586" y="162728"/>
                  </a:lnTo>
                  <a:lnTo>
                    <a:pt x="219707" y="155718"/>
                  </a:lnTo>
                  <a:lnTo>
                    <a:pt x="276341" y="150700"/>
                  </a:lnTo>
                  <a:lnTo>
                    <a:pt x="299797" y="147455"/>
                  </a:lnTo>
                  <a:lnTo>
                    <a:pt x="384597" y="133293"/>
                  </a:lnTo>
                  <a:lnTo>
                    <a:pt x="422392" y="129090"/>
                  </a:lnTo>
                  <a:lnTo>
                    <a:pt x="451890" y="123835"/>
                  </a:lnTo>
                  <a:lnTo>
                    <a:pt x="465089" y="120655"/>
                  </a:lnTo>
                  <a:lnTo>
                    <a:pt x="496750" y="115996"/>
                  </a:lnTo>
                  <a:lnTo>
                    <a:pt x="798257" y="78217"/>
                  </a:lnTo>
                  <a:lnTo>
                    <a:pt x="853891" y="72861"/>
                  </a:lnTo>
                  <a:lnTo>
                    <a:pt x="894703" y="67094"/>
                  </a:lnTo>
                  <a:lnTo>
                    <a:pt x="928506" y="61568"/>
                  </a:lnTo>
                  <a:lnTo>
                    <a:pt x="970226" y="57186"/>
                  </a:lnTo>
                  <a:lnTo>
                    <a:pt x="999325" y="51661"/>
                  </a:lnTo>
                  <a:lnTo>
                    <a:pt x="1063208" y="46891"/>
                  </a:lnTo>
                  <a:lnTo>
                    <a:pt x="1128530" y="44794"/>
                  </a:lnTo>
                  <a:lnTo>
                    <a:pt x="1181751" y="37964"/>
                  </a:lnTo>
                  <a:lnTo>
                    <a:pt x="1234774" y="34106"/>
                  </a:lnTo>
                  <a:lnTo>
                    <a:pt x="1284965" y="28703"/>
                  </a:lnTo>
                  <a:lnTo>
                    <a:pt x="1362201" y="24011"/>
                  </a:lnTo>
                  <a:lnTo>
                    <a:pt x="1433580" y="23009"/>
                  </a:lnTo>
                  <a:lnTo>
                    <a:pt x="1490586" y="19537"/>
                  </a:lnTo>
                  <a:lnTo>
                    <a:pt x="1560373" y="15031"/>
                  </a:lnTo>
                  <a:lnTo>
                    <a:pt x="1621022" y="13028"/>
                  </a:lnTo>
                  <a:lnTo>
                    <a:pt x="1691157" y="8752"/>
                  </a:lnTo>
                  <a:lnTo>
                    <a:pt x="1760005" y="3888"/>
                  </a:lnTo>
                  <a:lnTo>
                    <a:pt x="1827325" y="1149"/>
                  </a:lnTo>
                  <a:lnTo>
                    <a:pt x="1905743" y="224"/>
                  </a:lnTo>
                  <a:lnTo>
                    <a:pt x="2095755" y="0"/>
                  </a:lnTo>
                  <a:lnTo>
                    <a:pt x="2152763" y="3385"/>
                  </a:lnTo>
                  <a:lnTo>
                    <a:pt x="2215354" y="7852"/>
                  </a:lnTo>
                  <a:lnTo>
                    <a:pt x="2289621" y="10367"/>
                  </a:lnTo>
                  <a:lnTo>
                    <a:pt x="2353959" y="11113"/>
                  </a:lnTo>
                  <a:lnTo>
                    <a:pt x="2651760" y="1142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95"/>
            <p:cNvSpPr/>
            <p:nvPr/>
          </p:nvSpPr>
          <p:spPr>
            <a:xfrm>
              <a:off x="4091940" y="1303024"/>
              <a:ext cx="1760220" cy="925827"/>
            </a:xfrm>
            <a:custGeom>
              <a:avLst/>
              <a:gdLst/>
              <a:ahLst/>
              <a:cxnLst/>
              <a:rect l="0" t="0" r="0" b="0"/>
              <a:pathLst>
                <a:path w="1760220" h="925827">
                  <a:moveTo>
                    <a:pt x="0" y="925826"/>
                  </a:moveTo>
                  <a:lnTo>
                    <a:pt x="39842" y="885984"/>
                  </a:lnTo>
                  <a:lnTo>
                    <a:pt x="70664" y="863016"/>
                  </a:lnTo>
                  <a:lnTo>
                    <a:pt x="99142" y="837407"/>
                  </a:lnTo>
                  <a:lnTo>
                    <a:pt x="123969" y="813193"/>
                  </a:lnTo>
                  <a:lnTo>
                    <a:pt x="150185" y="788313"/>
                  </a:lnTo>
                  <a:lnTo>
                    <a:pt x="184140" y="762952"/>
                  </a:lnTo>
                  <a:lnTo>
                    <a:pt x="217837" y="739685"/>
                  </a:lnTo>
                  <a:lnTo>
                    <a:pt x="243614" y="715733"/>
                  </a:lnTo>
                  <a:lnTo>
                    <a:pt x="268293" y="692751"/>
                  </a:lnTo>
                  <a:lnTo>
                    <a:pt x="304661" y="661370"/>
                  </a:lnTo>
                  <a:lnTo>
                    <a:pt x="339451" y="633030"/>
                  </a:lnTo>
                  <a:lnTo>
                    <a:pt x="369307" y="610274"/>
                  </a:lnTo>
                  <a:lnTo>
                    <a:pt x="391043" y="595927"/>
                  </a:lnTo>
                  <a:lnTo>
                    <a:pt x="411825" y="580163"/>
                  </a:lnTo>
                  <a:lnTo>
                    <a:pt x="472170" y="532168"/>
                  </a:lnTo>
                  <a:lnTo>
                    <a:pt x="497660" y="513527"/>
                  </a:lnTo>
                  <a:lnTo>
                    <a:pt x="536142" y="489428"/>
                  </a:lnTo>
                  <a:lnTo>
                    <a:pt x="576105" y="460938"/>
                  </a:lnTo>
                  <a:lnTo>
                    <a:pt x="597430" y="444450"/>
                  </a:lnTo>
                  <a:lnTo>
                    <a:pt x="627897" y="419358"/>
                  </a:lnTo>
                  <a:lnTo>
                    <a:pt x="659330" y="394338"/>
                  </a:lnTo>
                  <a:lnTo>
                    <a:pt x="684730" y="375494"/>
                  </a:lnTo>
                  <a:lnTo>
                    <a:pt x="708343" y="357211"/>
                  </a:lnTo>
                  <a:lnTo>
                    <a:pt x="731426" y="340364"/>
                  </a:lnTo>
                  <a:lnTo>
                    <a:pt x="754352" y="322672"/>
                  </a:lnTo>
                  <a:lnTo>
                    <a:pt x="803484" y="294020"/>
                  </a:lnTo>
                  <a:lnTo>
                    <a:pt x="848570" y="266515"/>
                  </a:lnTo>
                  <a:lnTo>
                    <a:pt x="877255" y="245193"/>
                  </a:lnTo>
                  <a:lnTo>
                    <a:pt x="925408" y="216580"/>
                  </a:lnTo>
                  <a:lnTo>
                    <a:pt x="951810" y="193991"/>
                  </a:lnTo>
                  <a:lnTo>
                    <a:pt x="975155" y="183629"/>
                  </a:lnTo>
                  <a:lnTo>
                    <a:pt x="1015959" y="155272"/>
                  </a:lnTo>
                  <a:lnTo>
                    <a:pt x="1052441" y="131093"/>
                  </a:lnTo>
                  <a:lnTo>
                    <a:pt x="1068461" y="120491"/>
                  </a:lnTo>
                  <a:lnTo>
                    <a:pt x="1103017" y="103337"/>
                  </a:lnTo>
                  <a:lnTo>
                    <a:pt x="1141114" y="76223"/>
                  </a:lnTo>
                  <a:lnTo>
                    <a:pt x="1151898" y="71974"/>
                  </a:lnTo>
                  <a:lnTo>
                    <a:pt x="1156552" y="70841"/>
                  </a:lnTo>
                  <a:lnTo>
                    <a:pt x="1188857" y="52043"/>
                  </a:lnTo>
                  <a:lnTo>
                    <a:pt x="1218543" y="28156"/>
                  </a:lnTo>
                  <a:lnTo>
                    <a:pt x="1230435" y="23156"/>
                  </a:lnTo>
                  <a:lnTo>
                    <a:pt x="1245831" y="10732"/>
                  </a:lnTo>
                  <a:lnTo>
                    <a:pt x="1255034" y="2116"/>
                  </a:lnTo>
                  <a:lnTo>
                    <a:pt x="1257059" y="1409"/>
                  </a:lnTo>
                  <a:lnTo>
                    <a:pt x="1268808" y="120"/>
                  </a:lnTo>
                  <a:lnTo>
                    <a:pt x="1279642" y="0"/>
                  </a:lnTo>
                  <a:lnTo>
                    <a:pt x="1280006" y="6065"/>
                  </a:lnTo>
                  <a:lnTo>
                    <a:pt x="1281327" y="7852"/>
                  </a:lnTo>
                  <a:lnTo>
                    <a:pt x="1283478" y="9043"/>
                  </a:lnTo>
                  <a:lnTo>
                    <a:pt x="1286182" y="9837"/>
                  </a:lnTo>
                  <a:lnTo>
                    <a:pt x="1292573" y="14106"/>
                  </a:lnTo>
                  <a:lnTo>
                    <a:pt x="1296055" y="17023"/>
                  </a:lnTo>
                  <a:lnTo>
                    <a:pt x="1298377" y="20237"/>
                  </a:lnTo>
                  <a:lnTo>
                    <a:pt x="1308476" y="44320"/>
                  </a:lnTo>
                  <a:lnTo>
                    <a:pt x="1324815" y="71549"/>
                  </a:lnTo>
                  <a:lnTo>
                    <a:pt x="1331757" y="85984"/>
                  </a:lnTo>
                  <a:lnTo>
                    <a:pt x="1336111" y="96632"/>
                  </a:lnTo>
                  <a:lnTo>
                    <a:pt x="1344433" y="109767"/>
                  </a:lnTo>
                  <a:lnTo>
                    <a:pt x="1348734" y="121703"/>
                  </a:lnTo>
                  <a:lnTo>
                    <a:pt x="1364480" y="147005"/>
                  </a:lnTo>
                  <a:lnTo>
                    <a:pt x="1368436" y="157620"/>
                  </a:lnTo>
                  <a:lnTo>
                    <a:pt x="1369490" y="162228"/>
                  </a:lnTo>
                  <a:lnTo>
                    <a:pt x="1374049" y="170736"/>
                  </a:lnTo>
                  <a:lnTo>
                    <a:pt x="1387323" y="192613"/>
                  </a:lnTo>
                  <a:lnTo>
                    <a:pt x="1404481" y="226119"/>
                  </a:lnTo>
                  <a:lnTo>
                    <a:pt x="1413515" y="250016"/>
                  </a:lnTo>
                  <a:lnTo>
                    <a:pt x="1422260" y="277276"/>
                  </a:lnTo>
                  <a:lnTo>
                    <a:pt x="1432894" y="303415"/>
                  </a:lnTo>
                  <a:lnTo>
                    <a:pt x="1447866" y="328418"/>
                  </a:lnTo>
                  <a:lnTo>
                    <a:pt x="1455449" y="346621"/>
                  </a:lnTo>
                  <a:lnTo>
                    <a:pt x="1463059" y="361889"/>
                  </a:lnTo>
                  <a:lnTo>
                    <a:pt x="1485062" y="402560"/>
                  </a:lnTo>
                  <a:lnTo>
                    <a:pt x="1494231" y="420772"/>
                  </a:lnTo>
                  <a:lnTo>
                    <a:pt x="1501614" y="436723"/>
                  </a:lnTo>
                  <a:lnTo>
                    <a:pt x="1513204" y="462067"/>
                  </a:lnTo>
                  <a:lnTo>
                    <a:pt x="1526868" y="483474"/>
                  </a:lnTo>
                  <a:lnTo>
                    <a:pt x="1564939" y="530443"/>
                  </a:lnTo>
                  <a:lnTo>
                    <a:pt x="1581565" y="546900"/>
                  </a:lnTo>
                  <a:lnTo>
                    <a:pt x="1587776" y="551288"/>
                  </a:lnTo>
                  <a:lnTo>
                    <a:pt x="1591918" y="555484"/>
                  </a:lnTo>
                  <a:lnTo>
                    <a:pt x="1594678" y="559551"/>
                  </a:lnTo>
                  <a:lnTo>
                    <a:pt x="1596518" y="563533"/>
                  </a:lnTo>
                  <a:lnTo>
                    <a:pt x="1599016" y="566187"/>
                  </a:lnTo>
                  <a:lnTo>
                    <a:pt x="1601950" y="567956"/>
                  </a:lnTo>
                  <a:lnTo>
                    <a:pt x="1605177" y="569136"/>
                  </a:lnTo>
                  <a:lnTo>
                    <a:pt x="1607328" y="571192"/>
                  </a:lnTo>
                  <a:lnTo>
                    <a:pt x="1608762" y="573834"/>
                  </a:lnTo>
                  <a:lnTo>
                    <a:pt x="1609718" y="576864"/>
                  </a:lnTo>
                  <a:lnTo>
                    <a:pt x="1623198" y="599333"/>
                  </a:lnTo>
                  <a:lnTo>
                    <a:pt x="1643280" y="624052"/>
                  </a:lnTo>
                  <a:lnTo>
                    <a:pt x="1651096" y="636341"/>
                  </a:lnTo>
                  <a:lnTo>
                    <a:pt x="1663574" y="663721"/>
                  </a:lnTo>
                  <a:lnTo>
                    <a:pt x="1723506" y="783816"/>
                  </a:lnTo>
                  <a:lnTo>
                    <a:pt x="1735558" y="798081"/>
                  </a:lnTo>
                  <a:lnTo>
                    <a:pt x="1736559" y="802587"/>
                  </a:lnTo>
                  <a:lnTo>
                    <a:pt x="1737201" y="809760"/>
                  </a:lnTo>
                  <a:lnTo>
                    <a:pt x="1747187" y="821212"/>
                  </a:lnTo>
                  <a:lnTo>
                    <a:pt x="1748991" y="821793"/>
                  </a:lnTo>
                  <a:lnTo>
                    <a:pt x="1755058" y="822611"/>
                  </a:lnTo>
                  <a:lnTo>
                    <a:pt x="1752422" y="822802"/>
                  </a:lnTo>
                  <a:lnTo>
                    <a:pt x="1752481" y="822853"/>
                  </a:lnTo>
                  <a:lnTo>
                    <a:pt x="1760219" y="82295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96"/>
            <p:cNvSpPr/>
            <p:nvPr/>
          </p:nvSpPr>
          <p:spPr>
            <a:xfrm>
              <a:off x="3920490" y="1668936"/>
              <a:ext cx="194164" cy="308454"/>
            </a:xfrm>
            <a:custGeom>
              <a:avLst/>
              <a:gdLst/>
              <a:ahLst/>
              <a:cxnLst/>
              <a:rect l="0" t="0" r="0" b="0"/>
              <a:pathLst>
                <a:path w="194164" h="308454">
                  <a:moveTo>
                    <a:pt x="0" y="148433"/>
                  </a:moveTo>
                  <a:lnTo>
                    <a:pt x="0" y="122683"/>
                  </a:lnTo>
                  <a:lnTo>
                    <a:pt x="2539" y="114757"/>
                  </a:lnTo>
                  <a:lnTo>
                    <a:pt x="6773" y="104392"/>
                  </a:lnTo>
                  <a:lnTo>
                    <a:pt x="12135" y="92403"/>
                  </a:lnTo>
                  <a:lnTo>
                    <a:pt x="15710" y="83140"/>
                  </a:lnTo>
                  <a:lnTo>
                    <a:pt x="18093" y="75694"/>
                  </a:lnTo>
                  <a:lnTo>
                    <a:pt x="19682" y="69461"/>
                  </a:lnTo>
                  <a:lnTo>
                    <a:pt x="22011" y="64035"/>
                  </a:lnTo>
                  <a:lnTo>
                    <a:pt x="27986" y="54620"/>
                  </a:lnTo>
                  <a:lnTo>
                    <a:pt x="31357" y="50331"/>
                  </a:lnTo>
                  <a:lnTo>
                    <a:pt x="34875" y="46202"/>
                  </a:lnTo>
                  <a:lnTo>
                    <a:pt x="38490" y="42179"/>
                  </a:lnTo>
                  <a:lnTo>
                    <a:pt x="43440" y="38227"/>
                  </a:lnTo>
                  <a:lnTo>
                    <a:pt x="49280" y="34323"/>
                  </a:lnTo>
                  <a:lnTo>
                    <a:pt x="55713" y="30450"/>
                  </a:lnTo>
                  <a:lnTo>
                    <a:pt x="61272" y="26597"/>
                  </a:lnTo>
                  <a:lnTo>
                    <a:pt x="66248" y="22759"/>
                  </a:lnTo>
                  <a:lnTo>
                    <a:pt x="70835" y="18931"/>
                  </a:lnTo>
                  <a:lnTo>
                    <a:pt x="75163" y="16378"/>
                  </a:lnTo>
                  <a:lnTo>
                    <a:pt x="79319" y="14677"/>
                  </a:lnTo>
                  <a:lnTo>
                    <a:pt x="83359" y="13542"/>
                  </a:lnTo>
                  <a:lnTo>
                    <a:pt x="87323" y="11516"/>
                  </a:lnTo>
                  <a:lnTo>
                    <a:pt x="91235" y="8895"/>
                  </a:lnTo>
                  <a:lnTo>
                    <a:pt x="95113" y="5878"/>
                  </a:lnTo>
                  <a:lnTo>
                    <a:pt x="100239" y="3866"/>
                  </a:lnTo>
                  <a:lnTo>
                    <a:pt x="106195" y="2525"/>
                  </a:lnTo>
                  <a:lnTo>
                    <a:pt x="112707" y="1631"/>
                  </a:lnTo>
                  <a:lnTo>
                    <a:pt x="119588" y="1036"/>
                  </a:lnTo>
                  <a:lnTo>
                    <a:pt x="126715" y="638"/>
                  </a:lnTo>
                  <a:lnTo>
                    <a:pt x="141407" y="197"/>
                  </a:lnTo>
                  <a:lnTo>
                    <a:pt x="156404" y="0"/>
                  </a:lnTo>
                  <a:lnTo>
                    <a:pt x="162689" y="1218"/>
                  </a:lnTo>
                  <a:lnTo>
                    <a:pt x="168149" y="3300"/>
                  </a:lnTo>
                  <a:lnTo>
                    <a:pt x="179970" y="9699"/>
                  </a:lnTo>
                  <a:lnTo>
                    <a:pt x="180940" y="11493"/>
                  </a:lnTo>
                  <a:lnTo>
                    <a:pt x="182017" y="16875"/>
                  </a:lnTo>
                  <a:lnTo>
                    <a:pt x="185883" y="23500"/>
                  </a:lnTo>
                  <a:lnTo>
                    <a:pt x="188692" y="27044"/>
                  </a:lnTo>
                  <a:lnTo>
                    <a:pt x="190564" y="30677"/>
                  </a:lnTo>
                  <a:lnTo>
                    <a:pt x="192645" y="38101"/>
                  </a:lnTo>
                  <a:lnTo>
                    <a:pt x="193570" y="45633"/>
                  </a:lnTo>
                  <a:lnTo>
                    <a:pt x="193980" y="53215"/>
                  </a:lnTo>
                  <a:lnTo>
                    <a:pt x="194163" y="60817"/>
                  </a:lnTo>
                  <a:lnTo>
                    <a:pt x="191672" y="68433"/>
                  </a:lnTo>
                  <a:lnTo>
                    <a:pt x="187471" y="78590"/>
                  </a:lnTo>
                  <a:lnTo>
                    <a:pt x="182131" y="90441"/>
                  </a:lnTo>
                  <a:lnTo>
                    <a:pt x="178570" y="100882"/>
                  </a:lnTo>
                  <a:lnTo>
                    <a:pt x="176197" y="110382"/>
                  </a:lnTo>
                  <a:lnTo>
                    <a:pt x="174614" y="119256"/>
                  </a:lnTo>
                  <a:lnTo>
                    <a:pt x="172290" y="125172"/>
                  </a:lnTo>
                  <a:lnTo>
                    <a:pt x="169470" y="129116"/>
                  </a:lnTo>
                  <a:lnTo>
                    <a:pt x="166319" y="131745"/>
                  </a:lnTo>
                  <a:lnTo>
                    <a:pt x="164219" y="134768"/>
                  </a:lnTo>
                  <a:lnTo>
                    <a:pt x="161886" y="141513"/>
                  </a:lnTo>
                  <a:lnTo>
                    <a:pt x="157463" y="148744"/>
                  </a:lnTo>
                  <a:lnTo>
                    <a:pt x="154505" y="152451"/>
                  </a:lnTo>
                  <a:lnTo>
                    <a:pt x="151263" y="156192"/>
                  </a:lnTo>
                  <a:lnTo>
                    <a:pt x="147832" y="159956"/>
                  </a:lnTo>
                  <a:lnTo>
                    <a:pt x="144275" y="163735"/>
                  </a:lnTo>
                  <a:lnTo>
                    <a:pt x="141903" y="167524"/>
                  </a:lnTo>
                  <a:lnTo>
                    <a:pt x="139268" y="175122"/>
                  </a:lnTo>
                  <a:lnTo>
                    <a:pt x="134710" y="182732"/>
                  </a:lnTo>
                  <a:lnTo>
                    <a:pt x="131716" y="186539"/>
                  </a:lnTo>
                  <a:lnTo>
                    <a:pt x="128451" y="189077"/>
                  </a:lnTo>
                  <a:lnTo>
                    <a:pt x="125004" y="190769"/>
                  </a:lnTo>
                  <a:lnTo>
                    <a:pt x="121436" y="191897"/>
                  </a:lnTo>
                  <a:lnTo>
                    <a:pt x="115247" y="195189"/>
                  </a:lnTo>
                  <a:lnTo>
                    <a:pt x="107311" y="199924"/>
                  </a:lnTo>
                  <a:lnTo>
                    <a:pt x="98211" y="205621"/>
                  </a:lnTo>
                  <a:lnTo>
                    <a:pt x="92143" y="210688"/>
                  </a:lnTo>
                  <a:lnTo>
                    <a:pt x="88099" y="215337"/>
                  </a:lnTo>
                  <a:lnTo>
                    <a:pt x="85403" y="219706"/>
                  </a:lnTo>
                  <a:lnTo>
                    <a:pt x="82335" y="222618"/>
                  </a:lnTo>
                  <a:lnTo>
                    <a:pt x="79020" y="224560"/>
                  </a:lnTo>
                  <a:lnTo>
                    <a:pt x="75540" y="225855"/>
                  </a:lnTo>
                  <a:lnTo>
                    <a:pt x="73220" y="229257"/>
                  </a:lnTo>
                  <a:lnTo>
                    <a:pt x="71673" y="234066"/>
                  </a:lnTo>
                  <a:lnTo>
                    <a:pt x="70642" y="239812"/>
                  </a:lnTo>
                  <a:lnTo>
                    <a:pt x="68685" y="246182"/>
                  </a:lnTo>
                  <a:lnTo>
                    <a:pt x="66110" y="252969"/>
                  </a:lnTo>
                  <a:lnTo>
                    <a:pt x="63123" y="260034"/>
                  </a:lnTo>
                  <a:lnTo>
                    <a:pt x="61132" y="266014"/>
                  </a:lnTo>
                  <a:lnTo>
                    <a:pt x="59805" y="271270"/>
                  </a:lnTo>
                  <a:lnTo>
                    <a:pt x="57674" y="282764"/>
                  </a:lnTo>
                  <a:lnTo>
                    <a:pt x="57305" y="290823"/>
                  </a:lnTo>
                  <a:lnTo>
                    <a:pt x="57195" y="295186"/>
                  </a:lnTo>
                  <a:lnTo>
                    <a:pt x="60557" y="299594"/>
                  </a:lnTo>
                  <a:lnTo>
                    <a:pt x="68580" y="30845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97"/>
            <p:cNvSpPr/>
            <p:nvPr/>
          </p:nvSpPr>
          <p:spPr>
            <a:xfrm>
              <a:off x="3989070" y="2080770"/>
              <a:ext cx="32190" cy="33781"/>
            </a:xfrm>
            <a:custGeom>
              <a:avLst/>
              <a:gdLst/>
              <a:ahLst/>
              <a:cxnLst/>
              <a:rect l="0" t="0" r="0" b="0"/>
              <a:pathLst>
                <a:path w="32190" h="33781">
                  <a:moveTo>
                    <a:pt x="0" y="33780"/>
                  </a:moveTo>
                  <a:lnTo>
                    <a:pt x="9841" y="14097"/>
                  </a:lnTo>
                  <a:lnTo>
                    <a:pt x="10371" y="11768"/>
                  </a:lnTo>
                  <a:lnTo>
                    <a:pt x="10723" y="8945"/>
                  </a:lnTo>
                  <a:lnTo>
                    <a:pt x="10959" y="5793"/>
                  </a:lnTo>
                  <a:lnTo>
                    <a:pt x="9846" y="3692"/>
                  </a:lnTo>
                  <a:lnTo>
                    <a:pt x="7834" y="2291"/>
                  </a:lnTo>
                  <a:lnTo>
                    <a:pt x="1547" y="43"/>
                  </a:lnTo>
                  <a:lnTo>
                    <a:pt x="1031" y="1128"/>
                  </a:lnTo>
                  <a:lnTo>
                    <a:pt x="688" y="3122"/>
                  </a:lnTo>
                  <a:lnTo>
                    <a:pt x="458" y="5721"/>
                  </a:lnTo>
                  <a:lnTo>
                    <a:pt x="305" y="8724"/>
                  </a:lnTo>
                  <a:lnTo>
                    <a:pt x="135" y="15447"/>
                  </a:lnTo>
                  <a:lnTo>
                    <a:pt x="1360" y="17748"/>
                  </a:lnTo>
                  <a:lnTo>
                    <a:pt x="3447" y="19282"/>
                  </a:lnTo>
                  <a:lnTo>
                    <a:pt x="9852" y="21744"/>
                  </a:lnTo>
                  <a:lnTo>
                    <a:pt x="11648" y="20675"/>
                  </a:lnTo>
                  <a:lnTo>
                    <a:pt x="14115" y="18694"/>
                  </a:lnTo>
                  <a:lnTo>
                    <a:pt x="17030" y="16102"/>
                  </a:lnTo>
                  <a:lnTo>
                    <a:pt x="20243" y="14375"/>
                  </a:lnTo>
                  <a:lnTo>
                    <a:pt x="23655" y="13223"/>
                  </a:lnTo>
                  <a:lnTo>
                    <a:pt x="27200" y="12455"/>
                  </a:lnTo>
                  <a:lnTo>
                    <a:pt x="29563" y="10673"/>
                  </a:lnTo>
                  <a:lnTo>
                    <a:pt x="31139" y="8215"/>
                  </a:lnTo>
                  <a:lnTo>
                    <a:pt x="32189" y="5307"/>
                  </a:lnTo>
                  <a:lnTo>
                    <a:pt x="31619" y="3368"/>
                  </a:lnTo>
                  <a:lnTo>
                    <a:pt x="29969" y="2075"/>
                  </a:lnTo>
                  <a:lnTo>
                    <a:pt x="27599" y="1213"/>
                  </a:lnTo>
                  <a:lnTo>
                    <a:pt x="24749" y="639"/>
                  </a:lnTo>
                  <a:lnTo>
                    <a:pt x="21579" y="255"/>
                  </a:lnTo>
                  <a:lnTo>
                    <a:pt x="18196" y="0"/>
                  </a:lnTo>
                  <a:lnTo>
                    <a:pt x="15941" y="1100"/>
                  </a:lnTo>
                  <a:lnTo>
                    <a:pt x="14437" y="3103"/>
                  </a:lnTo>
                  <a:lnTo>
                    <a:pt x="11430" y="1091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98"/>
            <p:cNvSpPr/>
            <p:nvPr/>
          </p:nvSpPr>
          <p:spPr>
            <a:xfrm>
              <a:off x="5223994" y="1441121"/>
              <a:ext cx="228116" cy="113123"/>
            </a:xfrm>
            <a:custGeom>
              <a:avLst/>
              <a:gdLst/>
              <a:ahLst/>
              <a:cxnLst/>
              <a:rect l="0" t="0" r="0" b="0"/>
              <a:pathLst>
                <a:path w="228116" h="113123">
                  <a:moveTo>
                    <a:pt x="68096" y="21918"/>
                  </a:moveTo>
                  <a:lnTo>
                    <a:pt x="68096" y="9783"/>
                  </a:lnTo>
                  <a:lnTo>
                    <a:pt x="66826" y="6208"/>
                  </a:lnTo>
                  <a:lnTo>
                    <a:pt x="64709" y="3825"/>
                  </a:lnTo>
                  <a:lnTo>
                    <a:pt x="58254" y="0"/>
                  </a:lnTo>
                  <a:lnTo>
                    <a:pt x="56455" y="956"/>
                  </a:lnTo>
                  <a:lnTo>
                    <a:pt x="53985" y="2864"/>
                  </a:lnTo>
                  <a:lnTo>
                    <a:pt x="46964" y="8982"/>
                  </a:lnTo>
                  <a:lnTo>
                    <a:pt x="42617" y="9819"/>
                  </a:lnTo>
                  <a:lnTo>
                    <a:pt x="39680" y="10042"/>
                  </a:lnTo>
                  <a:lnTo>
                    <a:pt x="37722" y="11461"/>
                  </a:lnTo>
                  <a:lnTo>
                    <a:pt x="36416" y="13677"/>
                  </a:lnTo>
                  <a:lnTo>
                    <a:pt x="35546" y="16424"/>
                  </a:lnTo>
                  <a:lnTo>
                    <a:pt x="33696" y="18256"/>
                  </a:lnTo>
                  <a:lnTo>
                    <a:pt x="31192" y="19476"/>
                  </a:lnTo>
                  <a:lnTo>
                    <a:pt x="28254" y="20290"/>
                  </a:lnTo>
                  <a:lnTo>
                    <a:pt x="26294" y="22103"/>
                  </a:lnTo>
                  <a:lnTo>
                    <a:pt x="24988" y="24582"/>
                  </a:lnTo>
                  <a:lnTo>
                    <a:pt x="24117" y="27504"/>
                  </a:lnTo>
                  <a:lnTo>
                    <a:pt x="22267" y="30722"/>
                  </a:lnTo>
                  <a:lnTo>
                    <a:pt x="19763" y="34137"/>
                  </a:lnTo>
                  <a:lnTo>
                    <a:pt x="16824" y="37685"/>
                  </a:lnTo>
                  <a:lnTo>
                    <a:pt x="14864" y="41319"/>
                  </a:lnTo>
                  <a:lnTo>
                    <a:pt x="13558" y="45012"/>
                  </a:lnTo>
                  <a:lnTo>
                    <a:pt x="12687" y="48744"/>
                  </a:lnTo>
                  <a:lnTo>
                    <a:pt x="12107" y="52502"/>
                  </a:lnTo>
                  <a:lnTo>
                    <a:pt x="11720" y="56278"/>
                  </a:lnTo>
                  <a:lnTo>
                    <a:pt x="11462" y="60065"/>
                  </a:lnTo>
                  <a:lnTo>
                    <a:pt x="10019" y="63859"/>
                  </a:lnTo>
                  <a:lnTo>
                    <a:pt x="7788" y="67659"/>
                  </a:lnTo>
                  <a:lnTo>
                    <a:pt x="5031" y="71462"/>
                  </a:lnTo>
                  <a:lnTo>
                    <a:pt x="3192" y="75268"/>
                  </a:lnTo>
                  <a:lnTo>
                    <a:pt x="1967" y="79075"/>
                  </a:lnTo>
                  <a:lnTo>
                    <a:pt x="1150" y="82883"/>
                  </a:lnTo>
                  <a:lnTo>
                    <a:pt x="605" y="87961"/>
                  </a:lnTo>
                  <a:lnTo>
                    <a:pt x="242" y="93887"/>
                  </a:lnTo>
                  <a:lnTo>
                    <a:pt x="0" y="100377"/>
                  </a:lnTo>
                  <a:lnTo>
                    <a:pt x="1108" y="104704"/>
                  </a:lnTo>
                  <a:lnTo>
                    <a:pt x="3117" y="107589"/>
                  </a:lnTo>
                  <a:lnTo>
                    <a:pt x="5727" y="109512"/>
                  </a:lnTo>
                  <a:lnTo>
                    <a:pt x="8736" y="110794"/>
                  </a:lnTo>
                  <a:lnTo>
                    <a:pt x="15467" y="112219"/>
                  </a:lnTo>
                  <a:lnTo>
                    <a:pt x="19040" y="112599"/>
                  </a:lnTo>
                  <a:lnTo>
                    <a:pt x="22692" y="112852"/>
                  </a:lnTo>
                  <a:lnTo>
                    <a:pt x="26396" y="113021"/>
                  </a:lnTo>
                  <a:lnTo>
                    <a:pt x="28866" y="111863"/>
                  </a:lnTo>
                  <a:lnTo>
                    <a:pt x="30513" y="109822"/>
                  </a:lnTo>
                  <a:lnTo>
                    <a:pt x="31610" y="107191"/>
                  </a:lnTo>
                  <a:lnTo>
                    <a:pt x="34882" y="104167"/>
                  </a:lnTo>
                  <a:lnTo>
                    <a:pt x="39603" y="100881"/>
                  </a:lnTo>
                  <a:lnTo>
                    <a:pt x="45290" y="97420"/>
                  </a:lnTo>
                  <a:lnTo>
                    <a:pt x="49082" y="93843"/>
                  </a:lnTo>
                  <a:lnTo>
                    <a:pt x="51610" y="90188"/>
                  </a:lnTo>
                  <a:lnTo>
                    <a:pt x="53295" y="86481"/>
                  </a:lnTo>
                  <a:lnTo>
                    <a:pt x="67803" y="56994"/>
                  </a:lnTo>
                  <a:lnTo>
                    <a:pt x="71710" y="47842"/>
                  </a:lnTo>
                  <a:lnTo>
                    <a:pt x="74315" y="40471"/>
                  </a:lnTo>
                  <a:lnTo>
                    <a:pt x="78497" y="25583"/>
                  </a:lnTo>
                  <a:lnTo>
                    <a:pt x="78839" y="26902"/>
                  </a:lnTo>
                  <a:lnTo>
                    <a:pt x="79068" y="30321"/>
                  </a:lnTo>
                  <a:lnTo>
                    <a:pt x="79221" y="35140"/>
                  </a:lnTo>
                  <a:lnTo>
                    <a:pt x="79498" y="89365"/>
                  </a:lnTo>
                  <a:lnTo>
                    <a:pt x="80778" y="94823"/>
                  </a:lnTo>
                  <a:lnTo>
                    <a:pt x="82900" y="99731"/>
                  </a:lnTo>
                  <a:lnTo>
                    <a:pt x="85585" y="104274"/>
                  </a:lnTo>
                  <a:lnTo>
                    <a:pt x="88645" y="107302"/>
                  </a:lnTo>
                  <a:lnTo>
                    <a:pt x="91955" y="109321"/>
                  </a:lnTo>
                  <a:lnTo>
                    <a:pt x="95432" y="110667"/>
                  </a:lnTo>
                  <a:lnTo>
                    <a:pt x="100290" y="111564"/>
                  </a:lnTo>
                  <a:lnTo>
                    <a:pt x="106069" y="112162"/>
                  </a:lnTo>
                  <a:lnTo>
                    <a:pt x="112461" y="112561"/>
                  </a:lnTo>
                  <a:lnTo>
                    <a:pt x="122950" y="113004"/>
                  </a:lnTo>
                  <a:lnTo>
                    <a:pt x="127525" y="113122"/>
                  </a:lnTo>
                  <a:lnTo>
                    <a:pt x="131845" y="111931"/>
                  </a:lnTo>
                  <a:lnTo>
                    <a:pt x="135995" y="109867"/>
                  </a:lnTo>
                  <a:lnTo>
                    <a:pt x="140032" y="107221"/>
                  </a:lnTo>
                  <a:lnTo>
                    <a:pt x="143993" y="105457"/>
                  </a:lnTo>
                  <a:lnTo>
                    <a:pt x="147904" y="104280"/>
                  </a:lnTo>
                  <a:lnTo>
                    <a:pt x="151781" y="103497"/>
                  </a:lnTo>
                  <a:lnTo>
                    <a:pt x="155636" y="101704"/>
                  </a:lnTo>
                  <a:lnTo>
                    <a:pt x="159476" y="99239"/>
                  </a:lnTo>
                  <a:lnTo>
                    <a:pt x="163306" y="96325"/>
                  </a:lnTo>
                  <a:lnTo>
                    <a:pt x="167129" y="94383"/>
                  </a:lnTo>
                  <a:lnTo>
                    <a:pt x="170948" y="93088"/>
                  </a:lnTo>
                  <a:lnTo>
                    <a:pt x="174764" y="92225"/>
                  </a:lnTo>
                  <a:lnTo>
                    <a:pt x="179848" y="90379"/>
                  </a:lnTo>
                  <a:lnTo>
                    <a:pt x="185777" y="87879"/>
                  </a:lnTo>
                  <a:lnTo>
                    <a:pt x="192270" y="84942"/>
                  </a:lnTo>
                  <a:lnTo>
                    <a:pt x="197868" y="82984"/>
                  </a:lnTo>
                  <a:lnTo>
                    <a:pt x="202871" y="81679"/>
                  </a:lnTo>
                  <a:lnTo>
                    <a:pt x="228115" y="6763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99"/>
            <p:cNvSpPr/>
            <p:nvPr/>
          </p:nvSpPr>
          <p:spPr>
            <a:xfrm>
              <a:off x="5394959" y="1817369"/>
              <a:ext cx="137008" cy="228601"/>
            </a:xfrm>
            <a:custGeom>
              <a:avLst/>
              <a:gdLst/>
              <a:ahLst/>
              <a:cxnLst/>
              <a:rect l="0" t="0" r="0" b="0"/>
              <a:pathLst>
                <a:path w="137008" h="228601">
                  <a:moveTo>
                    <a:pt x="22861" y="0"/>
                  </a:moveTo>
                  <a:lnTo>
                    <a:pt x="28928" y="36407"/>
                  </a:lnTo>
                  <a:lnTo>
                    <a:pt x="29446" y="48402"/>
                  </a:lnTo>
                  <a:lnTo>
                    <a:pt x="28521" y="57668"/>
                  </a:lnTo>
                  <a:lnTo>
                    <a:pt x="26634" y="65115"/>
                  </a:lnTo>
                  <a:lnTo>
                    <a:pt x="25376" y="72620"/>
                  </a:lnTo>
                  <a:lnTo>
                    <a:pt x="24538" y="80164"/>
                  </a:lnTo>
                  <a:lnTo>
                    <a:pt x="23978" y="87733"/>
                  </a:lnTo>
                  <a:lnTo>
                    <a:pt x="24876" y="96589"/>
                  </a:lnTo>
                  <a:lnTo>
                    <a:pt x="26744" y="106303"/>
                  </a:lnTo>
                  <a:lnTo>
                    <a:pt x="29260" y="116588"/>
                  </a:lnTo>
                  <a:lnTo>
                    <a:pt x="30936" y="124716"/>
                  </a:lnTo>
                  <a:lnTo>
                    <a:pt x="32055" y="131404"/>
                  </a:lnTo>
                  <a:lnTo>
                    <a:pt x="32800" y="137133"/>
                  </a:lnTo>
                  <a:lnTo>
                    <a:pt x="33297" y="148572"/>
                  </a:lnTo>
                  <a:lnTo>
                    <a:pt x="34203" y="211415"/>
                  </a:lnTo>
                  <a:lnTo>
                    <a:pt x="34265" y="221674"/>
                  </a:lnTo>
                  <a:lnTo>
                    <a:pt x="34285" y="215050"/>
                  </a:lnTo>
                  <a:lnTo>
                    <a:pt x="34290" y="195444"/>
                  </a:lnTo>
                  <a:lnTo>
                    <a:pt x="35560" y="187446"/>
                  </a:lnTo>
                  <a:lnTo>
                    <a:pt x="37677" y="178304"/>
                  </a:lnTo>
                  <a:lnTo>
                    <a:pt x="44132" y="154460"/>
                  </a:lnTo>
                  <a:lnTo>
                    <a:pt x="45015" y="147812"/>
                  </a:lnTo>
                  <a:lnTo>
                    <a:pt x="45250" y="144262"/>
                  </a:lnTo>
                  <a:lnTo>
                    <a:pt x="47947" y="140625"/>
                  </a:lnTo>
                  <a:lnTo>
                    <a:pt x="52284" y="136930"/>
                  </a:lnTo>
                  <a:lnTo>
                    <a:pt x="57717" y="133197"/>
                  </a:lnTo>
                  <a:lnTo>
                    <a:pt x="63878" y="129438"/>
                  </a:lnTo>
                  <a:lnTo>
                    <a:pt x="70525" y="125662"/>
                  </a:lnTo>
                  <a:lnTo>
                    <a:pt x="77497" y="121875"/>
                  </a:lnTo>
                  <a:lnTo>
                    <a:pt x="83415" y="119350"/>
                  </a:lnTo>
                  <a:lnTo>
                    <a:pt x="88630" y="117667"/>
                  </a:lnTo>
                  <a:lnTo>
                    <a:pt x="93377" y="116545"/>
                  </a:lnTo>
                  <a:lnTo>
                    <a:pt x="97811" y="115797"/>
                  </a:lnTo>
                  <a:lnTo>
                    <a:pt x="102038" y="115298"/>
                  </a:lnTo>
                  <a:lnTo>
                    <a:pt x="111878" y="114497"/>
                  </a:lnTo>
                  <a:lnTo>
                    <a:pt x="113956" y="115702"/>
                  </a:lnTo>
                  <a:lnTo>
                    <a:pt x="116611" y="117775"/>
                  </a:lnTo>
                  <a:lnTo>
                    <a:pt x="123929" y="124159"/>
                  </a:lnTo>
                  <a:lnTo>
                    <a:pt x="128317" y="128419"/>
                  </a:lnTo>
                  <a:lnTo>
                    <a:pt x="135414" y="135434"/>
                  </a:lnTo>
                  <a:lnTo>
                    <a:pt x="135996" y="138549"/>
                  </a:lnTo>
                  <a:lnTo>
                    <a:pt x="136384" y="143166"/>
                  </a:lnTo>
                  <a:lnTo>
                    <a:pt x="136816" y="153800"/>
                  </a:lnTo>
                  <a:lnTo>
                    <a:pt x="137007" y="162759"/>
                  </a:lnTo>
                  <a:lnTo>
                    <a:pt x="135788" y="168196"/>
                  </a:lnTo>
                  <a:lnTo>
                    <a:pt x="133706" y="174361"/>
                  </a:lnTo>
                  <a:lnTo>
                    <a:pt x="127306" y="190370"/>
                  </a:lnTo>
                  <a:lnTo>
                    <a:pt x="123044" y="195946"/>
                  </a:lnTo>
                  <a:lnTo>
                    <a:pt x="116028" y="203806"/>
                  </a:lnTo>
                  <a:lnTo>
                    <a:pt x="108744" y="211235"/>
                  </a:lnTo>
                  <a:lnTo>
                    <a:pt x="98544" y="221480"/>
                  </a:lnTo>
                  <a:lnTo>
                    <a:pt x="94906" y="223853"/>
                  </a:lnTo>
                  <a:lnTo>
                    <a:pt x="91211" y="225436"/>
                  </a:lnTo>
                  <a:lnTo>
                    <a:pt x="87477" y="226491"/>
                  </a:lnTo>
                  <a:lnTo>
                    <a:pt x="83718" y="227194"/>
                  </a:lnTo>
                  <a:lnTo>
                    <a:pt x="79942" y="227663"/>
                  </a:lnTo>
                  <a:lnTo>
                    <a:pt x="76155" y="227975"/>
                  </a:lnTo>
                  <a:lnTo>
                    <a:pt x="72360" y="228184"/>
                  </a:lnTo>
                  <a:lnTo>
                    <a:pt x="64757" y="228415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100"/>
            <p:cNvSpPr/>
            <p:nvPr/>
          </p:nvSpPr>
          <p:spPr>
            <a:xfrm>
              <a:off x="3704926" y="2469065"/>
              <a:ext cx="204134" cy="251222"/>
            </a:xfrm>
            <a:custGeom>
              <a:avLst/>
              <a:gdLst/>
              <a:ahLst/>
              <a:cxnLst/>
              <a:rect l="0" t="0" r="0" b="0"/>
              <a:pathLst>
                <a:path w="204134" h="251222">
                  <a:moveTo>
                    <a:pt x="124124" y="91254"/>
                  </a:moveTo>
                  <a:lnTo>
                    <a:pt x="130191" y="79119"/>
                  </a:lnTo>
                  <a:lnTo>
                    <a:pt x="131979" y="73004"/>
                  </a:lnTo>
                  <a:lnTo>
                    <a:pt x="133170" y="66387"/>
                  </a:lnTo>
                  <a:lnTo>
                    <a:pt x="133965" y="59437"/>
                  </a:lnTo>
                  <a:lnTo>
                    <a:pt x="133224" y="50993"/>
                  </a:lnTo>
                  <a:lnTo>
                    <a:pt x="131461" y="41553"/>
                  </a:lnTo>
                  <a:lnTo>
                    <a:pt x="125573" y="17231"/>
                  </a:lnTo>
                  <a:lnTo>
                    <a:pt x="121381" y="10519"/>
                  </a:lnTo>
                  <a:lnTo>
                    <a:pt x="114410" y="1929"/>
                  </a:lnTo>
                  <a:lnTo>
                    <a:pt x="112568" y="1224"/>
                  </a:lnTo>
                  <a:lnTo>
                    <a:pt x="107134" y="441"/>
                  </a:lnTo>
                  <a:lnTo>
                    <a:pt x="103907" y="232"/>
                  </a:lnTo>
                  <a:lnTo>
                    <a:pt x="100486" y="93"/>
                  </a:lnTo>
                  <a:lnTo>
                    <a:pt x="96935" y="0"/>
                  </a:lnTo>
                  <a:lnTo>
                    <a:pt x="94568" y="1208"/>
                  </a:lnTo>
                  <a:lnTo>
                    <a:pt x="92990" y="3284"/>
                  </a:lnTo>
                  <a:lnTo>
                    <a:pt x="91938" y="5937"/>
                  </a:lnTo>
                  <a:lnTo>
                    <a:pt x="89966" y="7706"/>
                  </a:lnTo>
                  <a:lnTo>
                    <a:pt x="87382" y="8886"/>
                  </a:lnTo>
                  <a:lnTo>
                    <a:pt x="84389" y="9672"/>
                  </a:lnTo>
                  <a:lnTo>
                    <a:pt x="81124" y="11466"/>
                  </a:lnTo>
                  <a:lnTo>
                    <a:pt x="77677" y="13932"/>
                  </a:lnTo>
                  <a:lnTo>
                    <a:pt x="74109" y="16846"/>
                  </a:lnTo>
                  <a:lnTo>
                    <a:pt x="70461" y="21329"/>
                  </a:lnTo>
                  <a:lnTo>
                    <a:pt x="66758" y="26857"/>
                  </a:lnTo>
                  <a:lnTo>
                    <a:pt x="63020" y="33083"/>
                  </a:lnTo>
                  <a:lnTo>
                    <a:pt x="59258" y="38504"/>
                  </a:lnTo>
                  <a:lnTo>
                    <a:pt x="55480" y="43387"/>
                  </a:lnTo>
                  <a:lnTo>
                    <a:pt x="51691" y="47913"/>
                  </a:lnTo>
                  <a:lnTo>
                    <a:pt x="47895" y="52200"/>
                  </a:lnTo>
                  <a:lnTo>
                    <a:pt x="40291" y="60350"/>
                  </a:lnTo>
                  <a:lnTo>
                    <a:pt x="36485" y="66842"/>
                  </a:lnTo>
                  <a:lnTo>
                    <a:pt x="32678" y="74979"/>
                  </a:lnTo>
                  <a:lnTo>
                    <a:pt x="28870" y="84214"/>
                  </a:lnTo>
                  <a:lnTo>
                    <a:pt x="25061" y="92911"/>
                  </a:lnTo>
                  <a:lnTo>
                    <a:pt x="17442" y="109347"/>
                  </a:lnTo>
                  <a:lnTo>
                    <a:pt x="14903" y="117286"/>
                  </a:lnTo>
                  <a:lnTo>
                    <a:pt x="13210" y="125119"/>
                  </a:lnTo>
                  <a:lnTo>
                    <a:pt x="12081" y="132881"/>
                  </a:lnTo>
                  <a:lnTo>
                    <a:pt x="11329" y="139325"/>
                  </a:lnTo>
                  <a:lnTo>
                    <a:pt x="10827" y="144892"/>
                  </a:lnTo>
                  <a:lnTo>
                    <a:pt x="10492" y="149873"/>
                  </a:lnTo>
                  <a:lnTo>
                    <a:pt x="10269" y="155733"/>
                  </a:lnTo>
                  <a:lnTo>
                    <a:pt x="10022" y="169018"/>
                  </a:lnTo>
                  <a:lnTo>
                    <a:pt x="8686" y="174847"/>
                  </a:lnTo>
                  <a:lnTo>
                    <a:pt x="6525" y="180003"/>
                  </a:lnTo>
                  <a:lnTo>
                    <a:pt x="3815" y="184710"/>
                  </a:lnTo>
                  <a:lnTo>
                    <a:pt x="2008" y="189118"/>
                  </a:lnTo>
                  <a:lnTo>
                    <a:pt x="803" y="193327"/>
                  </a:lnTo>
                  <a:lnTo>
                    <a:pt x="0" y="197403"/>
                  </a:lnTo>
                  <a:lnTo>
                    <a:pt x="735" y="203930"/>
                  </a:lnTo>
                  <a:lnTo>
                    <a:pt x="2494" y="212092"/>
                  </a:lnTo>
                  <a:lnTo>
                    <a:pt x="8376" y="234363"/>
                  </a:lnTo>
                  <a:lnTo>
                    <a:pt x="12567" y="240795"/>
                  </a:lnTo>
                  <a:lnTo>
                    <a:pt x="15462" y="244288"/>
                  </a:lnTo>
                  <a:lnTo>
                    <a:pt x="18663" y="246617"/>
                  </a:lnTo>
                  <a:lnTo>
                    <a:pt x="22066" y="248169"/>
                  </a:lnTo>
                  <a:lnTo>
                    <a:pt x="30587" y="250661"/>
                  </a:lnTo>
                  <a:lnTo>
                    <a:pt x="35138" y="251002"/>
                  </a:lnTo>
                  <a:lnTo>
                    <a:pt x="41394" y="251153"/>
                  </a:lnTo>
                  <a:lnTo>
                    <a:pt x="48408" y="251221"/>
                  </a:lnTo>
                  <a:lnTo>
                    <a:pt x="52057" y="249969"/>
                  </a:lnTo>
                  <a:lnTo>
                    <a:pt x="55759" y="247864"/>
                  </a:lnTo>
                  <a:lnTo>
                    <a:pt x="59497" y="245191"/>
                  </a:lnTo>
                  <a:lnTo>
                    <a:pt x="63259" y="242139"/>
                  </a:lnTo>
                  <a:lnTo>
                    <a:pt x="67037" y="238834"/>
                  </a:lnTo>
                  <a:lnTo>
                    <a:pt x="70826" y="235361"/>
                  </a:lnTo>
                  <a:lnTo>
                    <a:pt x="88294" y="218337"/>
                  </a:lnTo>
                  <a:lnTo>
                    <a:pt x="95157" y="212806"/>
                  </a:lnTo>
                  <a:lnTo>
                    <a:pt x="102273" y="207849"/>
                  </a:lnTo>
                  <a:lnTo>
                    <a:pt x="109556" y="203274"/>
                  </a:lnTo>
                  <a:lnTo>
                    <a:pt x="114412" y="197684"/>
                  </a:lnTo>
                  <a:lnTo>
                    <a:pt x="117649" y="191418"/>
                  </a:lnTo>
                  <a:lnTo>
                    <a:pt x="119807" y="184700"/>
                  </a:lnTo>
                  <a:lnTo>
                    <a:pt x="122516" y="178952"/>
                  </a:lnTo>
                  <a:lnTo>
                    <a:pt x="125592" y="173849"/>
                  </a:lnTo>
                  <a:lnTo>
                    <a:pt x="128912" y="169178"/>
                  </a:lnTo>
                  <a:lnTo>
                    <a:pt x="132396" y="163523"/>
                  </a:lnTo>
                  <a:lnTo>
                    <a:pt x="135989" y="157214"/>
                  </a:lnTo>
                  <a:lnTo>
                    <a:pt x="139654" y="150467"/>
                  </a:lnTo>
                  <a:lnTo>
                    <a:pt x="143367" y="140890"/>
                  </a:lnTo>
                  <a:lnTo>
                    <a:pt x="147112" y="129425"/>
                  </a:lnTo>
                  <a:lnTo>
                    <a:pt x="150880" y="116701"/>
                  </a:lnTo>
                  <a:lnTo>
                    <a:pt x="153391" y="106949"/>
                  </a:lnTo>
                  <a:lnTo>
                    <a:pt x="155065" y="99177"/>
                  </a:lnTo>
                  <a:lnTo>
                    <a:pt x="156182" y="92726"/>
                  </a:lnTo>
                  <a:lnTo>
                    <a:pt x="156925" y="84616"/>
                  </a:lnTo>
                  <a:lnTo>
                    <a:pt x="157421" y="75399"/>
                  </a:lnTo>
                  <a:lnTo>
                    <a:pt x="157973" y="60077"/>
                  </a:lnTo>
                  <a:lnTo>
                    <a:pt x="158119" y="57770"/>
                  </a:lnTo>
                  <a:lnTo>
                    <a:pt x="158218" y="57501"/>
                  </a:lnTo>
                  <a:lnTo>
                    <a:pt x="158375" y="64926"/>
                  </a:lnTo>
                  <a:lnTo>
                    <a:pt x="158412" y="94009"/>
                  </a:lnTo>
                  <a:lnTo>
                    <a:pt x="157142" y="100711"/>
                  </a:lnTo>
                  <a:lnTo>
                    <a:pt x="155026" y="108989"/>
                  </a:lnTo>
                  <a:lnTo>
                    <a:pt x="152345" y="118317"/>
                  </a:lnTo>
                  <a:lnTo>
                    <a:pt x="150558" y="130886"/>
                  </a:lnTo>
                  <a:lnTo>
                    <a:pt x="149367" y="145616"/>
                  </a:lnTo>
                  <a:lnTo>
                    <a:pt x="147690" y="183138"/>
                  </a:lnTo>
                  <a:lnTo>
                    <a:pt x="147297" y="198132"/>
                  </a:lnTo>
                  <a:lnTo>
                    <a:pt x="147123" y="213262"/>
                  </a:lnTo>
                  <a:lnTo>
                    <a:pt x="148347" y="219583"/>
                  </a:lnTo>
                  <a:lnTo>
                    <a:pt x="150432" y="225067"/>
                  </a:lnTo>
                  <a:lnTo>
                    <a:pt x="156837" y="236925"/>
                  </a:lnTo>
                  <a:lnTo>
                    <a:pt x="158633" y="237898"/>
                  </a:lnTo>
                  <a:lnTo>
                    <a:pt x="164014" y="238979"/>
                  </a:lnTo>
                  <a:lnTo>
                    <a:pt x="167227" y="240538"/>
                  </a:lnTo>
                  <a:lnTo>
                    <a:pt x="170640" y="242847"/>
                  </a:lnTo>
                  <a:lnTo>
                    <a:pt x="174184" y="245656"/>
                  </a:lnTo>
                  <a:lnTo>
                    <a:pt x="177818" y="246259"/>
                  </a:lnTo>
                  <a:lnTo>
                    <a:pt x="181509" y="245391"/>
                  </a:lnTo>
                  <a:lnTo>
                    <a:pt x="185241" y="243542"/>
                  </a:lnTo>
                  <a:lnTo>
                    <a:pt x="188998" y="242310"/>
                  </a:lnTo>
                  <a:lnTo>
                    <a:pt x="192774" y="241488"/>
                  </a:lnTo>
                  <a:lnTo>
                    <a:pt x="204133" y="23984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101"/>
            <p:cNvSpPr/>
            <p:nvPr/>
          </p:nvSpPr>
          <p:spPr>
            <a:xfrm>
              <a:off x="4046220" y="2514600"/>
              <a:ext cx="228601" cy="57151"/>
            </a:xfrm>
            <a:custGeom>
              <a:avLst/>
              <a:gdLst/>
              <a:ahLst/>
              <a:cxnLst/>
              <a:rect l="0" t="0" r="0" b="0"/>
              <a:pathLst>
                <a:path w="228601" h="57151">
                  <a:moveTo>
                    <a:pt x="0" y="57150"/>
                  </a:moveTo>
                  <a:lnTo>
                    <a:pt x="31817" y="41241"/>
                  </a:lnTo>
                  <a:lnTo>
                    <a:pt x="38991" y="38923"/>
                  </a:lnTo>
                  <a:lnTo>
                    <a:pt x="46314" y="37379"/>
                  </a:lnTo>
                  <a:lnTo>
                    <a:pt x="53736" y="36349"/>
                  </a:lnTo>
                  <a:lnTo>
                    <a:pt x="67574" y="33122"/>
                  </a:lnTo>
                  <a:lnTo>
                    <a:pt x="106656" y="22764"/>
                  </a:lnTo>
                  <a:lnTo>
                    <a:pt x="128254" y="18986"/>
                  </a:lnTo>
                  <a:lnTo>
                    <a:pt x="150273" y="16467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102"/>
            <p:cNvSpPr/>
            <p:nvPr/>
          </p:nvSpPr>
          <p:spPr>
            <a:xfrm>
              <a:off x="4138130" y="2457450"/>
              <a:ext cx="22391" cy="285751"/>
            </a:xfrm>
            <a:custGeom>
              <a:avLst/>
              <a:gdLst/>
              <a:ahLst/>
              <a:cxnLst/>
              <a:rect l="0" t="0" r="0" b="0"/>
              <a:pathLst>
                <a:path w="22391" h="285751">
                  <a:moveTo>
                    <a:pt x="10960" y="0"/>
                  </a:moveTo>
                  <a:lnTo>
                    <a:pt x="4892" y="6067"/>
                  </a:lnTo>
                  <a:lnTo>
                    <a:pt x="3104" y="9125"/>
                  </a:lnTo>
                  <a:lnTo>
                    <a:pt x="1913" y="12433"/>
                  </a:lnTo>
                  <a:lnTo>
                    <a:pt x="1118" y="15908"/>
                  </a:lnTo>
                  <a:lnTo>
                    <a:pt x="589" y="23305"/>
                  </a:lnTo>
                  <a:lnTo>
                    <a:pt x="236" y="33317"/>
                  </a:lnTo>
                  <a:lnTo>
                    <a:pt x="0" y="45071"/>
                  </a:lnTo>
                  <a:lnTo>
                    <a:pt x="1113" y="57987"/>
                  </a:lnTo>
                  <a:lnTo>
                    <a:pt x="3126" y="71678"/>
                  </a:lnTo>
                  <a:lnTo>
                    <a:pt x="5737" y="85885"/>
                  </a:lnTo>
                  <a:lnTo>
                    <a:pt x="7478" y="97897"/>
                  </a:lnTo>
                  <a:lnTo>
                    <a:pt x="8638" y="108444"/>
                  </a:lnTo>
                  <a:lnTo>
                    <a:pt x="9412" y="118016"/>
                  </a:lnTo>
                  <a:lnTo>
                    <a:pt x="9928" y="126937"/>
                  </a:lnTo>
                  <a:lnTo>
                    <a:pt x="10501" y="143623"/>
                  </a:lnTo>
                  <a:lnTo>
                    <a:pt x="10899" y="179340"/>
                  </a:lnTo>
                  <a:lnTo>
                    <a:pt x="10948" y="203488"/>
                  </a:lnTo>
                  <a:lnTo>
                    <a:pt x="12222" y="211859"/>
                  </a:lnTo>
                  <a:lnTo>
                    <a:pt x="14341" y="221249"/>
                  </a:lnTo>
                  <a:lnTo>
                    <a:pt x="17024" y="231319"/>
                  </a:lnTo>
                  <a:lnTo>
                    <a:pt x="18812" y="239303"/>
                  </a:lnTo>
                  <a:lnTo>
                    <a:pt x="20005" y="245895"/>
                  </a:lnTo>
                  <a:lnTo>
                    <a:pt x="20800" y="251560"/>
                  </a:lnTo>
                  <a:lnTo>
                    <a:pt x="21330" y="256606"/>
                  </a:lnTo>
                  <a:lnTo>
                    <a:pt x="21683" y="261241"/>
                  </a:lnTo>
                  <a:lnTo>
                    <a:pt x="22076" y="269777"/>
                  </a:lnTo>
                  <a:lnTo>
                    <a:pt x="22390" y="2857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103"/>
            <p:cNvSpPr/>
            <p:nvPr/>
          </p:nvSpPr>
          <p:spPr>
            <a:xfrm>
              <a:off x="4354829" y="2354579"/>
              <a:ext cx="217105" cy="331412"/>
            </a:xfrm>
            <a:custGeom>
              <a:avLst/>
              <a:gdLst/>
              <a:ahLst/>
              <a:cxnLst/>
              <a:rect l="0" t="0" r="0" b="0"/>
              <a:pathLst>
                <a:path w="217105" h="331412">
                  <a:moveTo>
                    <a:pt x="22861" y="0"/>
                  </a:moveTo>
                  <a:lnTo>
                    <a:pt x="22861" y="103244"/>
                  </a:lnTo>
                  <a:lnTo>
                    <a:pt x="21591" y="117090"/>
                  </a:lnTo>
                  <a:lnTo>
                    <a:pt x="19474" y="128860"/>
                  </a:lnTo>
                  <a:lnTo>
                    <a:pt x="16793" y="139247"/>
                  </a:lnTo>
                  <a:lnTo>
                    <a:pt x="15005" y="151251"/>
                  </a:lnTo>
                  <a:lnTo>
                    <a:pt x="13814" y="164334"/>
                  </a:lnTo>
                  <a:lnTo>
                    <a:pt x="13019" y="178136"/>
                  </a:lnTo>
                  <a:lnTo>
                    <a:pt x="12137" y="223952"/>
                  </a:lnTo>
                  <a:lnTo>
                    <a:pt x="11493" y="306838"/>
                  </a:lnTo>
                  <a:lnTo>
                    <a:pt x="11472" y="307429"/>
                  </a:lnTo>
                  <a:lnTo>
                    <a:pt x="14836" y="301312"/>
                  </a:lnTo>
                  <a:lnTo>
                    <a:pt x="19294" y="291397"/>
                  </a:lnTo>
                  <a:lnTo>
                    <a:pt x="21275" y="282757"/>
                  </a:lnTo>
                  <a:lnTo>
                    <a:pt x="22156" y="274683"/>
                  </a:lnTo>
                  <a:lnTo>
                    <a:pt x="22391" y="270752"/>
                  </a:lnTo>
                  <a:lnTo>
                    <a:pt x="23817" y="265592"/>
                  </a:lnTo>
                  <a:lnTo>
                    <a:pt x="26039" y="259611"/>
                  </a:lnTo>
                  <a:lnTo>
                    <a:pt x="28789" y="253084"/>
                  </a:lnTo>
                  <a:lnTo>
                    <a:pt x="31893" y="244923"/>
                  </a:lnTo>
                  <a:lnTo>
                    <a:pt x="38728" y="225695"/>
                  </a:lnTo>
                  <a:lnTo>
                    <a:pt x="43599" y="215233"/>
                  </a:lnTo>
                  <a:lnTo>
                    <a:pt x="49386" y="204449"/>
                  </a:lnTo>
                  <a:lnTo>
                    <a:pt x="55785" y="193449"/>
                  </a:lnTo>
                  <a:lnTo>
                    <a:pt x="61320" y="184847"/>
                  </a:lnTo>
                  <a:lnTo>
                    <a:pt x="66280" y="177841"/>
                  </a:lnTo>
                  <a:lnTo>
                    <a:pt x="70857" y="171901"/>
                  </a:lnTo>
                  <a:lnTo>
                    <a:pt x="75178" y="166671"/>
                  </a:lnTo>
                  <a:lnTo>
                    <a:pt x="79329" y="161914"/>
                  </a:lnTo>
                  <a:lnTo>
                    <a:pt x="83366" y="157473"/>
                  </a:lnTo>
                  <a:lnTo>
                    <a:pt x="91239" y="149152"/>
                  </a:lnTo>
                  <a:lnTo>
                    <a:pt x="106640" y="133461"/>
                  </a:lnTo>
                  <a:lnTo>
                    <a:pt x="111734" y="130884"/>
                  </a:lnTo>
                  <a:lnTo>
                    <a:pt x="117669" y="129166"/>
                  </a:lnTo>
                  <a:lnTo>
                    <a:pt x="124167" y="128021"/>
                  </a:lnTo>
                  <a:lnTo>
                    <a:pt x="129768" y="127258"/>
                  </a:lnTo>
                  <a:lnTo>
                    <a:pt x="134772" y="126748"/>
                  </a:lnTo>
                  <a:lnTo>
                    <a:pt x="139378" y="126409"/>
                  </a:lnTo>
                  <a:lnTo>
                    <a:pt x="143719" y="126183"/>
                  </a:lnTo>
                  <a:lnTo>
                    <a:pt x="151929" y="125931"/>
                  </a:lnTo>
                  <a:lnTo>
                    <a:pt x="158436" y="127135"/>
                  </a:lnTo>
                  <a:lnTo>
                    <a:pt x="166584" y="129206"/>
                  </a:lnTo>
                  <a:lnTo>
                    <a:pt x="175827" y="131858"/>
                  </a:lnTo>
                  <a:lnTo>
                    <a:pt x="183257" y="134895"/>
                  </a:lnTo>
                  <a:lnTo>
                    <a:pt x="189482" y="138190"/>
                  </a:lnTo>
                  <a:lnTo>
                    <a:pt x="194901" y="141657"/>
                  </a:lnTo>
                  <a:lnTo>
                    <a:pt x="199784" y="145238"/>
                  </a:lnTo>
                  <a:lnTo>
                    <a:pt x="204310" y="148896"/>
                  </a:lnTo>
                  <a:lnTo>
                    <a:pt x="208597" y="152604"/>
                  </a:lnTo>
                  <a:lnTo>
                    <a:pt x="211455" y="156346"/>
                  </a:lnTo>
                  <a:lnTo>
                    <a:pt x="214630" y="163891"/>
                  </a:lnTo>
                  <a:lnTo>
                    <a:pt x="215477" y="168951"/>
                  </a:lnTo>
                  <a:lnTo>
                    <a:pt x="216041" y="174864"/>
                  </a:lnTo>
                  <a:lnTo>
                    <a:pt x="216669" y="186937"/>
                  </a:lnTo>
                  <a:lnTo>
                    <a:pt x="216948" y="196537"/>
                  </a:lnTo>
                  <a:lnTo>
                    <a:pt x="217104" y="215149"/>
                  </a:lnTo>
                  <a:lnTo>
                    <a:pt x="215857" y="220903"/>
                  </a:lnTo>
                  <a:lnTo>
                    <a:pt x="211083" y="230682"/>
                  </a:lnTo>
                  <a:lnTo>
                    <a:pt x="201342" y="246036"/>
                  </a:lnTo>
                  <a:lnTo>
                    <a:pt x="195188" y="255464"/>
                  </a:lnTo>
                  <a:lnTo>
                    <a:pt x="189816" y="263019"/>
                  </a:lnTo>
                  <a:lnTo>
                    <a:pt x="184964" y="269326"/>
                  </a:lnTo>
                  <a:lnTo>
                    <a:pt x="180460" y="274801"/>
                  </a:lnTo>
                  <a:lnTo>
                    <a:pt x="174916" y="279721"/>
                  </a:lnTo>
                  <a:lnTo>
                    <a:pt x="168681" y="284271"/>
                  </a:lnTo>
                  <a:lnTo>
                    <a:pt x="161984" y="288574"/>
                  </a:lnTo>
                  <a:lnTo>
                    <a:pt x="153710" y="292713"/>
                  </a:lnTo>
                  <a:lnTo>
                    <a:pt x="144383" y="296742"/>
                  </a:lnTo>
                  <a:lnTo>
                    <a:pt x="134356" y="300698"/>
                  </a:lnTo>
                  <a:lnTo>
                    <a:pt x="126400" y="304606"/>
                  </a:lnTo>
                  <a:lnTo>
                    <a:pt x="119828" y="308480"/>
                  </a:lnTo>
                  <a:lnTo>
                    <a:pt x="114175" y="312334"/>
                  </a:lnTo>
                  <a:lnTo>
                    <a:pt x="105327" y="316173"/>
                  </a:lnTo>
                  <a:lnTo>
                    <a:pt x="94348" y="320002"/>
                  </a:lnTo>
                  <a:lnTo>
                    <a:pt x="81949" y="323825"/>
                  </a:lnTo>
                  <a:lnTo>
                    <a:pt x="71143" y="326373"/>
                  </a:lnTo>
                  <a:lnTo>
                    <a:pt x="61399" y="328072"/>
                  </a:lnTo>
                  <a:lnTo>
                    <a:pt x="52363" y="329205"/>
                  </a:lnTo>
                  <a:lnTo>
                    <a:pt x="45069" y="329960"/>
                  </a:lnTo>
                  <a:lnTo>
                    <a:pt x="38936" y="330464"/>
                  </a:lnTo>
                  <a:lnTo>
                    <a:pt x="33577" y="330799"/>
                  </a:lnTo>
                  <a:lnTo>
                    <a:pt x="24237" y="331172"/>
                  </a:lnTo>
                  <a:lnTo>
                    <a:pt x="13960" y="331411"/>
                  </a:lnTo>
                  <a:lnTo>
                    <a:pt x="9168" y="328058"/>
                  </a:lnTo>
                  <a:lnTo>
                    <a:pt x="1812" y="321624"/>
                  </a:lnTo>
                  <a:lnTo>
                    <a:pt x="1208" y="319826"/>
                  </a:lnTo>
                  <a:lnTo>
                    <a:pt x="805" y="317358"/>
                  </a:lnTo>
                  <a:lnTo>
                    <a:pt x="0" y="30861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104"/>
            <p:cNvSpPr/>
            <p:nvPr/>
          </p:nvSpPr>
          <p:spPr>
            <a:xfrm>
              <a:off x="4686300" y="2411729"/>
              <a:ext cx="182880" cy="57151"/>
            </a:xfrm>
            <a:custGeom>
              <a:avLst/>
              <a:gdLst/>
              <a:ahLst/>
              <a:cxnLst/>
              <a:rect l="0" t="0" r="0" b="0"/>
              <a:pathLst>
                <a:path w="182880" h="57151">
                  <a:moveTo>
                    <a:pt x="0" y="57150"/>
                  </a:moveTo>
                  <a:lnTo>
                    <a:pt x="15909" y="41242"/>
                  </a:lnTo>
                  <a:lnTo>
                    <a:pt x="19496" y="38924"/>
                  </a:lnTo>
                  <a:lnTo>
                    <a:pt x="23157" y="37380"/>
                  </a:lnTo>
                  <a:lnTo>
                    <a:pt x="26868" y="36350"/>
                  </a:lnTo>
                  <a:lnTo>
                    <a:pt x="31882" y="35664"/>
                  </a:lnTo>
                  <a:lnTo>
                    <a:pt x="37764" y="35206"/>
                  </a:lnTo>
                  <a:lnTo>
                    <a:pt x="44226" y="34901"/>
                  </a:lnTo>
                  <a:lnTo>
                    <a:pt x="56154" y="32157"/>
                  </a:lnTo>
                  <a:lnTo>
                    <a:pt x="71726" y="27788"/>
                  </a:lnTo>
                  <a:lnTo>
                    <a:pt x="89727" y="22336"/>
                  </a:lnTo>
                  <a:lnTo>
                    <a:pt x="123275" y="12891"/>
                  </a:lnTo>
                  <a:lnTo>
                    <a:pt x="139333" y="8594"/>
                  </a:lnTo>
                  <a:lnTo>
                    <a:pt x="151308" y="5729"/>
                  </a:lnTo>
                  <a:lnTo>
                    <a:pt x="160562" y="3820"/>
                  </a:lnTo>
                  <a:lnTo>
                    <a:pt x="182879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105"/>
            <p:cNvSpPr/>
            <p:nvPr/>
          </p:nvSpPr>
          <p:spPr>
            <a:xfrm>
              <a:off x="4663440" y="2548889"/>
              <a:ext cx="217170" cy="57151"/>
            </a:xfrm>
            <a:custGeom>
              <a:avLst/>
              <a:gdLst/>
              <a:ahLst/>
              <a:cxnLst/>
              <a:rect l="0" t="0" r="0" b="0"/>
              <a:pathLst>
                <a:path w="217170" h="57151">
                  <a:moveTo>
                    <a:pt x="0" y="57150"/>
                  </a:moveTo>
                  <a:lnTo>
                    <a:pt x="12135" y="51083"/>
                  </a:lnTo>
                  <a:lnTo>
                    <a:pt x="18250" y="49295"/>
                  </a:lnTo>
                  <a:lnTo>
                    <a:pt x="24867" y="48104"/>
                  </a:lnTo>
                  <a:lnTo>
                    <a:pt x="31817" y="47309"/>
                  </a:lnTo>
                  <a:lnTo>
                    <a:pt x="37721" y="45510"/>
                  </a:lnTo>
                  <a:lnTo>
                    <a:pt x="42928" y="43040"/>
                  </a:lnTo>
                  <a:lnTo>
                    <a:pt x="47668" y="40124"/>
                  </a:lnTo>
                  <a:lnTo>
                    <a:pt x="55909" y="36909"/>
                  </a:lnTo>
                  <a:lnTo>
                    <a:pt x="66482" y="33496"/>
                  </a:lnTo>
                  <a:lnTo>
                    <a:pt x="78612" y="29951"/>
                  </a:lnTo>
                  <a:lnTo>
                    <a:pt x="89237" y="27587"/>
                  </a:lnTo>
                  <a:lnTo>
                    <a:pt x="98861" y="26012"/>
                  </a:lnTo>
                  <a:lnTo>
                    <a:pt x="107817" y="24961"/>
                  </a:lnTo>
                  <a:lnTo>
                    <a:pt x="116328" y="22991"/>
                  </a:lnTo>
                  <a:lnTo>
                    <a:pt x="124542" y="20408"/>
                  </a:lnTo>
                  <a:lnTo>
                    <a:pt x="132558" y="17415"/>
                  </a:lnTo>
                  <a:lnTo>
                    <a:pt x="140442" y="15420"/>
                  </a:lnTo>
                  <a:lnTo>
                    <a:pt x="148238" y="14090"/>
                  </a:lnTo>
                  <a:lnTo>
                    <a:pt x="155975" y="13204"/>
                  </a:lnTo>
                  <a:lnTo>
                    <a:pt x="164943" y="11343"/>
                  </a:lnTo>
                  <a:lnTo>
                    <a:pt x="174732" y="8832"/>
                  </a:lnTo>
                  <a:lnTo>
                    <a:pt x="185067" y="5888"/>
                  </a:lnTo>
                  <a:lnTo>
                    <a:pt x="193228" y="3925"/>
                  </a:lnTo>
                  <a:lnTo>
                    <a:pt x="199939" y="2617"/>
                  </a:lnTo>
                  <a:lnTo>
                    <a:pt x="217169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106"/>
            <p:cNvSpPr/>
            <p:nvPr/>
          </p:nvSpPr>
          <p:spPr>
            <a:xfrm>
              <a:off x="5040629" y="2263653"/>
              <a:ext cx="274168" cy="239517"/>
            </a:xfrm>
            <a:custGeom>
              <a:avLst/>
              <a:gdLst/>
              <a:ahLst/>
              <a:cxnLst/>
              <a:rect l="0" t="0" r="0" b="0"/>
              <a:pathLst>
                <a:path w="274168" h="239517">
                  <a:moveTo>
                    <a:pt x="57150" y="56636"/>
                  </a:moveTo>
                  <a:lnTo>
                    <a:pt x="69286" y="50569"/>
                  </a:lnTo>
                  <a:lnTo>
                    <a:pt x="74131" y="47511"/>
                  </a:lnTo>
                  <a:lnTo>
                    <a:pt x="78631" y="44203"/>
                  </a:lnTo>
                  <a:lnTo>
                    <a:pt x="87017" y="37141"/>
                  </a:lnTo>
                  <a:lnTo>
                    <a:pt x="94978" y="29768"/>
                  </a:lnTo>
                  <a:lnTo>
                    <a:pt x="98879" y="27294"/>
                  </a:lnTo>
                  <a:lnTo>
                    <a:pt x="106600" y="24546"/>
                  </a:lnTo>
                  <a:lnTo>
                    <a:pt x="114265" y="23324"/>
                  </a:lnTo>
                  <a:lnTo>
                    <a:pt x="118087" y="22998"/>
                  </a:lnTo>
                  <a:lnTo>
                    <a:pt x="121905" y="21511"/>
                  </a:lnTo>
                  <a:lnTo>
                    <a:pt x="129534" y="16472"/>
                  </a:lnTo>
                  <a:lnTo>
                    <a:pt x="137157" y="13386"/>
                  </a:lnTo>
                  <a:lnTo>
                    <a:pt x="140969" y="12562"/>
                  </a:lnTo>
                  <a:lnTo>
                    <a:pt x="146049" y="10744"/>
                  </a:lnTo>
                  <a:lnTo>
                    <a:pt x="151976" y="8262"/>
                  </a:lnTo>
                  <a:lnTo>
                    <a:pt x="158468" y="5336"/>
                  </a:lnTo>
                  <a:lnTo>
                    <a:pt x="165335" y="3386"/>
                  </a:lnTo>
                  <a:lnTo>
                    <a:pt x="172454" y="2086"/>
                  </a:lnTo>
                  <a:lnTo>
                    <a:pt x="179739" y="1220"/>
                  </a:lnTo>
                  <a:lnTo>
                    <a:pt x="185866" y="642"/>
                  </a:lnTo>
                  <a:lnTo>
                    <a:pt x="191221" y="257"/>
                  </a:lnTo>
                  <a:lnTo>
                    <a:pt x="196061" y="0"/>
                  </a:lnTo>
                  <a:lnTo>
                    <a:pt x="201828" y="1099"/>
                  </a:lnTo>
                  <a:lnTo>
                    <a:pt x="208212" y="3101"/>
                  </a:lnTo>
                  <a:lnTo>
                    <a:pt x="215008" y="5706"/>
                  </a:lnTo>
                  <a:lnTo>
                    <a:pt x="220809" y="7443"/>
                  </a:lnTo>
                  <a:lnTo>
                    <a:pt x="225946" y="8601"/>
                  </a:lnTo>
                  <a:lnTo>
                    <a:pt x="230641" y="9373"/>
                  </a:lnTo>
                  <a:lnTo>
                    <a:pt x="235041" y="11157"/>
                  </a:lnTo>
                  <a:lnTo>
                    <a:pt x="243316" y="16527"/>
                  </a:lnTo>
                  <a:lnTo>
                    <a:pt x="251122" y="22467"/>
                  </a:lnTo>
                  <a:lnTo>
                    <a:pt x="256813" y="27903"/>
                  </a:lnTo>
                  <a:lnTo>
                    <a:pt x="258839" y="31131"/>
                  </a:lnTo>
                  <a:lnTo>
                    <a:pt x="261090" y="38104"/>
                  </a:lnTo>
                  <a:lnTo>
                    <a:pt x="265477" y="45437"/>
                  </a:lnTo>
                  <a:lnTo>
                    <a:pt x="268425" y="49170"/>
                  </a:lnTo>
                  <a:lnTo>
                    <a:pt x="270390" y="52929"/>
                  </a:lnTo>
                  <a:lnTo>
                    <a:pt x="271700" y="56705"/>
                  </a:lnTo>
                  <a:lnTo>
                    <a:pt x="272574" y="60492"/>
                  </a:lnTo>
                  <a:lnTo>
                    <a:pt x="273156" y="66827"/>
                  </a:lnTo>
                  <a:lnTo>
                    <a:pt x="273544" y="74860"/>
                  </a:lnTo>
                  <a:lnTo>
                    <a:pt x="273976" y="92676"/>
                  </a:lnTo>
                  <a:lnTo>
                    <a:pt x="274167" y="109061"/>
                  </a:lnTo>
                  <a:lnTo>
                    <a:pt x="272948" y="114446"/>
                  </a:lnTo>
                  <a:lnTo>
                    <a:pt x="270866" y="118036"/>
                  </a:lnTo>
                  <a:lnTo>
                    <a:pt x="265165" y="123295"/>
                  </a:lnTo>
                  <a:lnTo>
                    <a:pt x="258398" y="129866"/>
                  </a:lnTo>
                  <a:lnTo>
                    <a:pt x="254815" y="132126"/>
                  </a:lnTo>
                  <a:lnTo>
                    <a:pt x="247448" y="134638"/>
                  </a:lnTo>
                  <a:lnTo>
                    <a:pt x="242436" y="135307"/>
                  </a:lnTo>
                  <a:lnTo>
                    <a:pt x="236554" y="135754"/>
                  </a:lnTo>
                  <a:lnTo>
                    <a:pt x="230093" y="136051"/>
                  </a:lnTo>
                  <a:lnTo>
                    <a:pt x="219435" y="138790"/>
                  </a:lnTo>
                  <a:lnTo>
                    <a:pt x="205980" y="143155"/>
                  </a:lnTo>
                  <a:lnTo>
                    <a:pt x="190660" y="148606"/>
                  </a:lnTo>
                  <a:lnTo>
                    <a:pt x="177907" y="153509"/>
                  </a:lnTo>
                  <a:lnTo>
                    <a:pt x="166865" y="158048"/>
                  </a:lnTo>
                  <a:lnTo>
                    <a:pt x="156963" y="162344"/>
                  </a:lnTo>
                  <a:lnTo>
                    <a:pt x="139188" y="170505"/>
                  </a:lnTo>
                  <a:lnTo>
                    <a:pt x="130892" y="174458"/>
                  </a:lnTo>
                  <a:lnTo>
                    <a:pt x="124092" y="177094"/>
                  </a:lnTo>
                  <a:lnTo>
                    <a:pt x="118288" y="178852"/>
                  </a:lnTo>
                  <a:lnTo>
                    <a:pt x="113149" y="180023"/>
                  </a:lnTo>
                  <a:lnTo>
                    <a:pt x="107183" y="182074"/>
                  </a:lnTo>
                  <a:lnTo>
                    <a:pt x="100665" y="184712"/>
                  </a:lnTo>
                  <a:lnTo>
                    <a:pt x="93780" y="187740"/>
                  </a:lnTo>
                  <a:lnTo>
                    <a:pt x="86651" y="189759"/>
                  </a:lnTo>
                  <a:lnTo>
                    <a:pt x="79357" y="191105"/>
                  </a:lnTo>
                  <a:lnTo>
                    <a:pt x="71955" y="192002"/>
                  </a:lnTo>
                  <a:lnTo>
                    <a:pt x="65750" y="193870"/>
                  </a:lnTo>
                  <a:lnTo>
                    <a:pt x="60344" y="196385"/>
                  </a:lnTo>
                  <a:lnTo>
                    <a:pt x="55469" y="199332"/>
                  </a:lnTo>
                  <a:lnTo>
                    <a:pt x="49680" y="202567"/>
                  </a:lnTo>
                  <a:lnTo>
                    <a:pt x="36473" y="209548"/>
                  </a:lnTo>
                  <a:lnTo>
                    <a:pt x="30666" y="213187"/>
                  </a:lnTo>
                  <a:lnTo>
                    <a:pt x="25524" y="216884"/>
                  </a:lnTo>
                  <a:lnTo>
                    <a:pt x="20826" y="220618"/>
                  </a:lnTo>
                  <a:lnTo>
                    <a:pt x="16425" y="224377"/>
                  </a:lnTo>
                  <a:lnTo>
                    <a:pt x="12220" y="228154"/>
                  </a:lnTo>
                  <a:lnTo>
                    <a:pt x="0" y="23951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107"/>
            <p:cNvSpPr/>
            <p:nvPr/>
          </p:nvSpPr>
          <p:spPr>
            <a:xfrm>
              <a:off x="5040629" y="2645496"/>
              <a:ext cx="22862" cy="29124"/>
            </a:xfrm>
            <a:custGeom>
              <a:avLst/>
              <a:gdLst/>
              <a:ahLst/>
              <a:cxnLst/>
              <a:rect l="0" t="0" r="0" b="0"/>
              <a:pathLst>
                <a:path w="22862" h="29124">
                  <a:moveTo>
                    <a:pt x="0" y="29123"/>
                  </a:moveTo>
                  <a:lnTo>
                    <a:pt x="6069" y="29123"/>
                  </a:lnTo>
                  <a:lnTo>
                    <a:pt x="7856" y="27853"/>
                  </a:lnTo>
                  <a:lnTo>
                    <a:pt x="9048" y="25737"/>
                  </a:lnTo>
                  <a:lnTo>
                    <a:pt x="10960" y="19282"/>
                  </a:lnTo>
                  <a:lnTo>
                    <a:pt x="12386" y="18753"/>
                  </a:lnTo>
                  <a:lnTo>
                    <a:pt x="14608" y="18400"/>
                  </a:lnTo>
                  <a:lnTo>
                    <a:pt x="17359" y="18164"/>
                  </a:lnTo>
                  <a:lnTo>
                    <a:pt x="19193" y="16737"/>
                  </a:lnTo>
                  <a:lnTo>
                    <a:pt x="20415" y="14516"/>
                  </a:lnTo>
                  <a:lnTo>
                    <a:pt x="22378" y="7893"/>
                  </a:lnTo>
                  <a:lnTo>
                    <a:pt x="22539" y="6080"/>
                  </a:lnTo>
                  <a:lnTo>
                    <a:pt x="22646" y="3601"/>
                  </a:lnTo>
                  <a:lnTo>
                    <a:pt x="22718" y="679"/>
                  </a:lnTo>
                  <a:lnTo>
                    <a:pt x="22765" y="0"/>
                  </a:lnTo>
                  <a:lnTo>
                    <a:pt x="22797" y="818"/>
                  </a:lnTo>
                  <a:lnTo>
                    <a:pt x="22861" y="626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8" name="SMARTPenAnnotation108"/>
          <p:cNvSpPr/>
          <p:nvPr/>
        </p:nvSpPr>
        <p:spPr>
          <a:xfrm>
            <a:off x="1007899" y="3053402"/>
            <a:ext cx="2672561" cy="2203788"/>
          </a:xfrm>
          <a:custGeom>
            <a:avLst/>
            <a:gdLst/>
            <a:ahLst/>
            <a:cxnLst/>
            <a:rect l="0" t="0" r="0" b="0"/>
            <a:pathLst>
              <a:path w="2672561" h="2203788">
                <a:moveTo>
                  <a:pt x="20801" y="2181537"/>
                </a:moveTo>
                <a:lnTo>
                  <a:pt x="0" y="2202338"/>
                </a:lnTo>
                <a:lnTo>
                  <a:pt x="584" y="2203024"/>
                </a:lnTo>
                <a:lnTo>
                  <a:pt x="4619" y="2203787"/>
                </a:lnTo>
                <a:lnTo>
                  <a:pt x="7473" y="2202720"/>
                </a:lnTo>
                <a:lnTo>
                  <a:pt x="18795" y="2194503"/>
                </a:lnTo>
                <a:lnTo>
                  <a:pt x="59233" y="2155797"/>
                </a:lnTo>
                <a:lnTo>
                  <a:pt x="105574" y="2124102"/>
                </a:lnTo>
                <a:lnTo>
                  <a:pt x="185559" y="2067642"/>
                </a:lnTo>
                <a:lnTo>
                  <a:pt x="206633" y="2055564"/>
                </a:lnTo>
                <a:lnTo>
                  <a:pt x="224466" y="2039189"/>
                </a:lnTo>
                <a:lnTo>
                  <a:pt x="239589" y="2023021"/>
                </a:lnTo>
                <a:lnTo>
                  <a:pt x="308232" y="1972410"/>
                </a:lnTo>
                <a:lnTo>
                  <a:pt x="311481" y="1968459"/>
                </a:lnTo>
                <a:lnTo>
                  <a:pt x="313648" y="1964555"/>
                </a:lnTo>
                <a:lnTo>
                  <a:pt x="315092" y="1960683"/>
                </a:lnTo>
                <a:lnTo>
                  <a:pt x="320083" y="1952993"/>
                </a:lnTo>
                <a:lnTo>
                  <a:pt x="323193" y="1949165"/>
                </a:lnTo>
                <a:lnTo>
                  <a:pt x="401721" y="1880589"/>
                </a:lnTo>
                <a:lnTo>
                  <a:pt x="462805" y="1822929"/>
                </a:lnTo>
                <a:lnTo>
                  <a:pt x="471680" y="1816735"/>
                </a:lnTo>
                <a:lnTo>
                  <a:pt x="535714" y="1748311"/>
                </a:lnTo>
                <a:lnTo>
                  <a:pt x="549371" y="1734993"/>
                </a:lnTo>
                <a:lnTo>
                  <a:pt x="576637" y="1716148"/>
                </a:lnTo>
                <a:lnTo>
                  <a:pt x="637863" y="1655876"/>
                </a:lnTo>
                <a:lnTo>
                  <a:pt x="731621" y="1562158"/>
                </a:lnTo>
                <a:lnTo>
                  <a:pt x="771750" y="1536468"/>
                </a:lnTo>
                <a:lnTo>
                  <a:pt x="837545" y="1467791"/>
                </a:lnTo>
                <a:lnTo>
                  <a:pt x="904623" y="1401856"/>
                </a:lnTo>
                <a:lnTo>
                  <a:pt x="920073" y="1392990"/>
                </a:lnTo>
                <a:lnTo>
                  <a:pt x="982989" y="1343449"/>
                </a:lnTo>
                <a:lnTo>
                  <a:pt x="991577" y="1339153"/>
                </a:lnTo>
                <a:lnTo>
                  <a:pt x="995645" y="1338009"/>
                </a:lnTo>
                <a:lnTo>
                  <a:pt x="1003551" y="1333349"/>
                </a:lnTo>
                <a:lnTo>
                  <a:pt x="1031736" y="1308930"/>
                </a:lnTo>
                <a:lnTo>
                  <a:pt x="1046910" y="1302416"/>
                </a:lnTo>
                <a:lnTo>
                  <a:pt x="1092182" y="1260008"/>
                </a:lnTo>
                <a:lnTo>
                  <a:pt x="1103069" y="1255712"/>
                </a:lnTo>
                <a:lnTo>
                  <a:pt x="1118126" y="1243526"/>
                </a:lnTo>
                <a:lnTo>
                  <a:pt x="1126991" y="1236323"/>
                </a:lnTo>
                <a:lnTo>
                  <a:pt x="1144992" y="1226399"/>
                </a:lnTo>
                <a:lnTo>
                  <a:pt x="1154594" y="1223631"/>
                </a:lnTo>
                <a:lnTo>
                  <a:pt x="1157663" y="1221623"/>
                </a:lnTo>
                <a:lnTo>
                  <a:pt x="1159709" y="1219015"/>
                </a:lnTo>
                <a:lnTo>
                  <a:pt x="1161073" y="1216006"/>
                </a:lnTo>
                <a:lnTo>
                  <a:pt x="1169362" y="1209275"/>
                </a:lnTo>
                <a:lnTo>
                  <a:pt x="1185652" y="1198699"/>
                </a:lnTo>
                <a:lnTo>
                  <a:pt x="1191716" y="1193117"/>
                </a:lnTo>
                <a:lnTo>
                  <a:pt x="1195111" y="1191120"/>
                </a:lnTo>
                <a:lnTo>
                  <a:pt x="1202269" y="1188902"/>
                </a:lnTo>
                <a:lnTo>
                  <a:pt x="1213071" y="1181143"/>
                </a:lnTo>
                <a:lnTo>
                  <a:pt x="1251123" y="1146700"/>
                </a:lnTo>
                <a:lnTo>
                  <a:pt x="1262769" y="1141706"/>
                </a:lnTo>
                <a:lnTo>
                  <a:pt x="1277857" y="1129904"/>
                </a:lnTo>
                <a:lnTo>
                  <a:pt x="1314751" y="1093315"/>
                </a:lnTo>
                <a:lnTo>
                  <a:pt x="1319044" y="1090296"/>
                </a:lnTo>
                <a:lnTo>
                  <a:pt x="1327201" y="1086941"/>
                </a:lnTo>
                <a:lnTo>
                  <a:pt x="1377760" y="1041608"/>
                </a:lnTo>
                <a:lnTo>
                  <a:pt x="1435029" y="985746"/>
                </a:lnTo>
                <a:lnTo>
                  <a:pt x="1458513" y="968850"/>
                </a:lnTo>
                <a:lnTo>
                  <a:pt x="1497644" y="930965"/>
                </a:lnTo>
                <a:lnTo>
                  <a:pt x="1554603" y="865032"/>
                </a:lnTo>
                <a:lnTo>
                  <a:pt x="1595572" y="825208"/>
                </a:lnTo>
                <a:lnTo>
                  <a:pt x="1623218" y="806131"/>
                </a:lnTo>
                <a:lnTo>
                  <a:pt x="1686896" y="743903"/>
                </a:lnTo>
                <a:lnTo>
                  <a:pt x="1760159" y="686581"/>
                </a:lnTo>
                <a:lnTo>
                  <a:pt x="1843419" y="619717"/>
                </a:lnTo>
                <a:lnTo>
                  <a:pt x="1925316" y="556147"/>
                </a:lnTo>
                <a:lnTo>
                  <a:pt x="1966847" y="516763"/>
                </a:lnTo>
                <a:lnTo>
                  <a:pt x="2040298" y="457899"/>
                </a:lnTo>
                <a:lnTo>
                  <a:pt x="2076734" y="425910"/>
                </a:lnTo>
                <a:lnTo>
                  <a:pt x="2102323" y="406985"/>
                </a:lnTo>
                <a:lnTo>
                  <a:pt x="2143032" y="369090"/>
                </a:lnTo>
                <a:lnTo>
                  <a:pt x="2220769" y="313270"/>
                </a:lnTo>
                <a:lnTo>
                  <a:pt x="2301288" y="257475"/>
                </a:lnTo>
                <a:lnTo>
                  <a:pt x="2380661" y="199064"/>
                </a:lnTo>
                <a:lnTo>
                  <a:pt x="2463802" y="136008"/>
                </a:lnTo>
                <a:lnTo>
                  <a:pt x="2541206" y="83093"/>
                </a:lnTo>
                <a:lnTo>
                  <a:pt x="2614642" y="33042"/>
                </a:lnTo>
                <a:lnTo>
                  <a:pt x="2624983" y="23069"/>
                </a:lnTo>
                <a:lnTo>
                  <a:pt x="2648711" y="10355"/>
                </a:lnTo>
                <a:lnTo>
                  <a:pt x="2659455" y="9883"/>
                </a:lnTo>
                <a:lnTo>
                  <a:pt x="2660013" y="8598"/>
                </a:lnTo>
                <a:lnTo>
                  <a:pt x="2660634" y="3783"/>
                </a:lnTo>
                <a:lnTo>
                  <a:pt x="2662070" y="1991"/>
                </a:lnTo>
                <a:lnTo>
                  <a:pt x="2664297" y="797"/>
                </a:lnTo>
                <a:lnTo>
                  <a:pt x="2667051" y="0"/>
                </a:lnTo>
                <a:lnTo>
                  <a:pt x="2668887" y="739"/>
                </a:lnTo>
                <a:lnTo>
                  <a:pt x="2670112" y="2502"/>
                </a:lnTo>
                <a:lnTo>
                  <a:pt x="2672560" y="98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553"/>
          <p:cNvSpPr/>
          <p:nvPr/>
        </p:nvSpPr>
        <p:spPr>
          <a:xfrm>
            <a:off x="1508760" y="4457700"/>
            <a:ext cx="262891" cy="45720"/>
          </a:xfrm>
          <a:custGeom>
            <a:avLst/>
            <a:gdLst/>
            <a:ahLst/>
            <a:cxnLst/>
            <a:rect l="0" t="0" r="0" b="0"/>
            <a:pathLst>
              <a:path w="262891" h="45720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2433" y="3386"/>
                </a:lnTo>
                <a:lnTo>
                  <a:pt x="15909" y="6067"/>
                </a:lnTo>
                <a:lnTo>
                  <a:pt x="20766" y="9125"/>
                </a:lnTo>
                <a:lnTo>
                  <a:pt x="26544" y="12433"/>
                </a:lnTo>
                <a:lnTo>
                  <a:pt x="32936" y="15909"/>
                </a:lnTo>
                <a:lnTo>
                  <a:pt x="39737" y="18226"/>
                </a:lnTo>
                <a:lnTo>
                  <a:pt x="46811" y="19770"/>
                </a:lnTo>
                <a:lnTo>
                  <a:pt x="54067" y="20800"/>
                </a:lnTo>
                <a:lnTo>
                  <a:pt x="60175" y="21487"/>
                </a:lnTo>
                <a:lnTo>
                  <a:pt x="65516" y="21944"/>
                </a:lnTo>
                <a:lnTo>
                  <a:pt x="70347" y="22249"/>
                </a:lnTo>
                <a:lnTo>
                  <a:pt x="82458" y="24993"/>
                </a:lnTo>
                <a:lnTo>
                  <a:pt x="134357" y="38449"/>
                </a:lnTo>
                <a:lnTo>
                  <a:pt x="145452" y="40873"/>
                </a:lnTo>
                <a:lnTo>
                  <a:pt x="154117" y="42488"/>
                </a:lnTo>
                <a:lnTo>
                  <a:pt x="166245" y="43565"/>
                </a:lnTo>
                <a:lnTo>
                  <a:pt x="180680" y="44283"/>
                </a:lnTo>
                <a:lnTo>
                  <a:pt x="224561" y="45294"/>
                </a:lnTo>
                <a:lnTo>
                  <a:pt x="262890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554"/>
          <p:cNvSpPr/>
          <p:nvPr/>
        </p:nvSpPr>
        <p:spPr>
          <a:xfrm>
            <a:off x="1543050" y="4423409"/>
            <a:ext cx="102871" cy="205742"/>
          </a:xfrm>
          <a:custGeom>
            <a:avLst/>
            <a:gdLst/>
            <a:ahLst/>
            <a:cxnLst/>
            <a:rect l="0" t="0" r="0" b="0"/>
            <a:pathLst>
              <a:path w="102871" h="205742">
                <a:moveTo>
                  <a:pt x="102870" y="0"/>
                </a:moveTo>
                <a:lnTo>
                  <a:pt x="86961" y="15909"/>
                </a:lnTo>
                <a:lnTo>
                  <a:pt x="84644" y="19496"/>
                </a:lnTo>
                <a:lnTo>
                  <a:pt x="83099" y="23158"/>
                </a:lnTo>
                <a:lnTo>
                  <a:pt x="82069" y="26868"/>
                </a:lnTo>
                <a:lnTo>
                  <a:pt x="80113" y="31883"/>
                </a:lnTo>
                <a:lnTo>
                  <a:pt x="77538" y="37765"/>
                </a:lnTo>
                <a:lnTo>
                  <a:pt x="74552" y="44227"/>
                </a:lnTo>
                <a:lnTo>
                  <a:pt x="72561" y="49805"/>
                </a:lnTo>
                <a:lnTo>
                  <a:pt x="71234" y="54794"/>
                </a:lnTo>
                <a:lnTo>
                  <a:pt x="70349" y="59389"/>
                </a:lnTo>
                <a:lnTo>
                  <a:pt x="68489" y="63723"/>
                </a:lnTo>
                <a:lnTo>
                  <a:pt x="65979" y="67882"/>
                </a:lnTo>
                <a:lnTo>
                  <a:pt x="63036" y="71925"/>
                </a:lnTo>
                <a:lnTo>
                  <a:pt x="61074" y="75890"/>
                </a:lnTo>
                <a:lnTo>
                  <a:pt x="59766" y="79804"/>
                </a:lnTo>
                <a:lnTo>
                  <a:pt x="58894" y="83683"/>
                </a:lnTo>
                <a:lnTo>
                  <a:pt x="57042" y="88808"/>
                </a:lnTo>
                <a:lnTo>
                  <a:pt x="54538" y="94766"/>
                </a:lnTo>
                <a:lnTo>
                  <a:pt x="51599" y="101277"/>
                </a:lnTo>
                <a:lnTo>
                  <a:pt x="49639" y="108158"/>
                </a:lnTo>
                <a:lnTo>
                  <a:pt x="48333" y="115286"/>
                </a:lnTo>
                <a:lnTo>
                  <a:pt x="47462" y="122577"/>
                </a:lnTo>
                <a:lnTo>
                  <a:pt x="45611" y="129978"/>
                </a:lnTo>
                <a:lnTo>
                  <a:pt x="43107" y="137452"/>
                </a:lnTo>
                <a:lnTo>
                  <a:pt x="40168" y="144975"/>
                </a:lnTo>
                <a:lnTo>
                  <a:pt x="36939" y="151260"/>
                </a:lnTo>
                <a:lnTo>
                  <a:pt x="33516" y="156720"/>
                </a:lnTo>
                <a:lnTo>
                  <a:pt x="24965" y="168541"/>
                </a:lnTo>
                <a:lnTo>
                  <a:pt x="22993" y="172051"/>
                </a:lnTo>
                <a:lnTo>
                  <a:pt x="13203" y="190877"/>
                </a:lnTo>
                <a:lnTo>
                  <a:pt x="12218" y="196171"/>
                </a:lnTo>
                <a:lnTo>
                  <a:pt x="11955" y="199361"/>
                </a:lnTo>
                <a:lnTo>
                  <a:pt x="10510" y="201488"/>
                </a:lnTo>
                <a:lnTo>
                  <a:pt x="8276" y="202905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555"/>
          <p:cNvSpPr/>
          <p:nvPr/>
        </p:nvSpPr>
        <p:spPr>
          <a:xfrm>
            <a:off x="2436178" y="3772547"/>
            <a:ext cx="203819" cy="285104"/>
          </a:xfrm>
          <a:custGeom>
            <a:avLst/>
            <a:gdLst/>
            <a:ahLst/>
            <a:cxnLst/>
            <a:rect l="0" t="0" r="0" b="0"/>
            <a:pathLst>
              <a:path w="203819" h="285104">
                <a:moveTo>
                  <a:pt x="9842" y="67932"/>
                </a:moveTo>
                <a:lnTo>
                  <a:pt x="0" y="67932"/>
                </a:lnTo>
                <a:lnTo>
                  <a:pt x="741" y="69203"/>
                </a:lnTo>
                <a:lnTo>
                  <a:pt x="4950" y="74000"/>
                </a:lnTo>
                <a:lnTo>
                  <a:pt x="6581" y="77058"/>
                </a:lnTo>
                <a:lnTo>
                  <a:pt x="8392" y="83842"/>
                </a:lnTo>
                <a:lnTo>
                  <a:pt x="9197" y="91090"/>
                </a:lnTo>
                <a:lnTo>
                  <a:pt x="9412" y="94801"/>
                </a:lnTo>
                <a:lnTo>
                  <a:pt x="10825" y="99815"/>
                </a:lnTo>
                <a:lnTo>
                  <a:pt x="13037" y="105697"/>
                </a:lnTo>
                <a:lnTo>
                  <a:pt x="15782" y="112159"/>
                </a:lnTo>
                <a:lnTo>
                  <a:pt x="18882" y="116467"/>
                </a:lnTo>
                <a:lnTo>
                  <a:pt x="22218" y="119339"/>
                </a:lnTo>
                <a:lnTo>
                  <a:pt x="25713" y="121253"/>
                </a:lnTo>
                <a:lnTo>
                  <a:pt x="28042" y="123800"/>
                </a:lnTo>
                <a:lnTo>
                  <a:pt x="29596" y="126767"/>
                </a:lnTo>
                <a:lnTo>
                  <a:pt x="30631" y="130016"/>
                </a:lnTo>
                <a:lnTo>
                  <a:pt x="32591" y="132181"/>
                </a:lnTo>
                <a:lnTo>
                  <a:pt x="35168" y="133625"/>
                </a:lnTo>
                <a:lnTo>
                  <a:pt x="41418" y="135229"/>
                </a:lnTo>
                <a:lnTo>
                  <a:pt x="44862" y="135657"/>
                </a:lnTo>
                <a:lnTo>
                  <a:pt x="48429" y="135942"/>
                </a:lnTo>
                <a:lnTo>
                  <a:pt x="52076" y="134862"/>
                </a:lnTo>
                <a:lnTo>
                  <a:pt x="55778" y="132872"/>
                </a:lnTo>
                <a:lnTo>
                  <a:pt x="64777" y="126621"/>
                </a:lnTo>
                <a:lnTo>
                  <a:pt x="68055" y="122298"/>
                </a:lnTo>
                <a:lnTo>
                  <a:pt x="78471" y="107335"/>
                </a:lnTo>
                <a:lnTo>
                  <a:pt x="82264" y="100551"/>
                </a:lnTo>
                <a:lnTo>
                  <a:pt x="84794" y="94758"/>
                </a:lnTo>
                <a:lnTo>
                  <a:pt x="94920" y="64200"/>
                </a:lnTo>
                <a:lnTo>
                  <a:pt x="97041" y="55284"/>
                </a:lnTo>
                <a:lnTo>
                  <a:pt x="98454" y="46800"/>
                </a:lnTo>
                <a:lnTo>
                  <a:pt x="100723" y="27069"/>
                </a:lnTo>
                <a:lnTo>
                  <a:pt x="101033" y="20985"/>
                </a:lnTo>
                <a:lnTo>
                  <a:pt x="101171" y="14047"/>
                </a:lnTo>
                <a:lnTo>
                  <a:pt x="101233" y="6730"/>
                </a:lnTo>
                <a:lnTo>
                  <a:pt x="99979" y="4271"/>
                </a:lnTo>
                <a:lnTo>
                  <a:pt x="97873" y="2631"/>
                </a:lnTo>
                <a:lnTo>
                  <a:pt x="91436" y="0"/>
                </a:lnTo>
                <a:lnTo>
                  <a:pt x="96389" y="5612"/>
                </a:lnTo>
                <a:lnTo>
                  <a:pt x="101585" y="11031"/>
                </a:lnTo>
                <a:lnTo>
                  <a:pt x="106920" y="16396"/>
                </a:lnTo>
                <a:lnTo>
                  <a:pt x="108850" y="19605"/>
                </a:lnTo>
                <a:lnTo>
                  <a:pt x="110995" y="26557"/>
                </a:lnTo>
                <a:lnTo>
                  <a:pt x="112837" y="28919"/>
                </a:lnTo>
                <a:lnTo>
                  <a:pt x="115336" y="30493"/>
                </a:lnTo>
                <a:lnTo>
                  <a:pt x="118271" y="31543"/>
                </a:lnTo>
                <a:lnTo>
                  <a:pt x="120228" y="33513"/>
                </a:lnTo>
                <a:lnTo>
                  <a:pt x="121532" y="36096"/>
                </a:lnTo>
                <a:lnTo>
                  <a:pt x="122402" y="39088"/>
                </a:lnTo>
                <a:lnTo>
                  <a:pt x="126755" y="45800"/>
                </a:lnTo>
                <a:lnTo>
                  <a:pt x="132923" y="54286"/>
                </a:lnTo>
                <a:lnTo>
                  <a:pt x="136346" y="60105"/>
                </a:lnTo>
                <a:lnTo>
                  <a:pt x="139898" y="66524"/>
                </a:lnTo>
                <a:lnTo>
                  <a:pt x="143536" y="72074"/>
                </a:lnTo>
                <a:lnTo>
                  <a:pt x="147231" y="77043"/>
                </a:lnTo>
                <a:lnTo>
                  <a:pt x="156219" y="88077"/>
                </a:lnTo>
                <a:lnTo>
                  <a:pt x="160835" y="92972"/>
                </a:lnTo>
                <a:lnTo>
                  <a:pt x="163844" y="96056"/>
                </a:lnTo>
                <a:lnTo>
                  <a:pt x="167120" y="100651"/>
                </a:lnTo>
                <a:lnTo>
                  <a:pt x="170574" y="106255"/>
                </a:lnTo>
                <a:lnTo>
                  <a:pt x="174146" y="112531"/>
                </a:lnTo>
                <a:lnTo>
                  <a:pt x="184889" y="133051"/>
                </a:lnTo>
                <a:lnTo>
                  <a:pt x="191310" y="145635"/>
                </a:lnTo>
                <a:lnTo>
                  <a:pt x="195591" y="156564"/>
                </a:lnTo>
                <a:lnTo>
                  <a:pt x="198444" y="166390"/>
                </a:lnTo>
                <a:lnTo>
                  <a:pt x="200347" y="175481"/>
                </a:lnTo>
                <a:lnTo>
                  <a:pt x="201615" y="184082"/>
                </a:lnTo>
                <a:lnTo>
                  <a:pt x="202460" y="192355"/>
                </a:lnTo>
                <a:lnTo>
                  <a:pt x="203400" y="207051"/>
                </a:lnTo>
                <a:lnTo>
                  <a:pt x="203818" y="217817"/>
                </a:lnTo>
                <a:lnTo>
                  <a:pt x="202659" y="223735"/>
                </a:lnTo>
                <a:lnTo>
                  <a:pt x="200617" y="230221"/>
                </a:lnTo>
                <a:lnTo>
                  <a:pt x="197985" y="237085"/>
                </a:lnTo>
                <a:lnTo>
                  <a:pt x="194961" y="242931"/>
                </a:lnTo>
                <a:lnTo>
                  <a:pt x="191674" y="248098"/>
                </a:lnTo>
                <a:lnTo>
                  <a:pt x="188213" y="252813"/>
                </a:lnTo>
                <a:lnTo>
                  <a:pt x="184636" y="255956"/>
                </a:lnTo>
                <a:lnTo>
                  <a:pt x="180981" y="258051"/>
                </a:lnTo>
                <a:lnTo>
                  <a:pt x="177275" y="259448"/>
                </a:lnTo>
                <a:lnTo>
                  <a:pt x="172264" y="262920"/>
                </a:lnTo>
                <a:lnTo>
                  <a:pt x="166383" y="267774"/>
                </a:lnTo>
                <a:lnTo>
                  <a:pt x="150830" y="281679"/>
                </a:lnTo>
                <a:lnTo>
                  <a:pt x="148284" y="282820"/>
                </a:lnTo>
                <a:lnTo>
                  <a:pt x="142068" y="284088"/>
                </a:lnTo>
                <a:lnTo>
                  <a:pt x="138633" y="284427"/>
                </a:lnTo>
                <a:lnTo>
                  <a:pt x="135072" y="284652"/>
                </a:lnTo>
                <a:lnTo>
                  <a:pt x="126301" y="285013"/>
                </a:lnTo>
                <a:lnTo>
                  <a:pt x="101282" y="2851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sz="4000" dirty="0" smtClean="0"/>
              <a:t>Proving the measure of an inscribe angle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</a:t>
            </a:r>
            <a:r>
              <a:rPr lang="en-US" dirty="0" smtClean="0"/>
              <a:t>this one</a:t>
            </a:r>
            <a:r>
              <a:rPr lang="en-US" dirty="0"/>
              <a:t>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438400"/>
            <a:ext cx="2981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438400"/>
            <a:ext cx="29813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109"/>
          <p:cNvSpPr/>
          <p:nvPr/>
        </p:nvSpPr>
        <p:spPr>
          <a:xfrm>
            <a:off x="8515562" y="507880"/>
            <a:ext cx="228389" cy="440751"/>
          </a:xfrm>
          <a:custGeom>
            <a:avLst/>
            <a:gdLst/>
            <a:ahLst/>
            <a:cxnLst/>
            <a:rect l="0" t="0" r="0" b="0"/>
            <a:pathLst>
              <a:path w="228389" h="440751">
                <a:moveTo>
                  <a:pt x="171238" y="200779"/>
                </a:moveTo>
                <a:lnTo>
                  <a:pt x="171238" y="194712"/>
                </a:lnTo>
                <a:lnTo>
                  <a:pt x="169968" y="191654"/>
                </a:lnTo>
                <a:lnTo>
                  <a:pt x="165170" y="184871"/>
                </a:lnTo>
                <a:lnTo>
                  <a:pt x="158804" y="177622"/>
                </a:lnTo>
                <a:lnTo>
                  <a:pt x="150436" y="168689"/>
                </a:lnTo>
                <a:lnTo>
                  <a:pt x="148481" y="167956"/>
                </a:lnTo>
                <a:lnTo>
                  <a:pt x="142920" y="167141"/>
                </a:lnTo>
                <a:lnTo>
                  <a:pt x="136216" y="166779"/>
                </a:lnTo>
                <a:lnTo>
                  <a:pt x="129002" y="166618"/>
                </a:lnTo>
                <a:lnTo>
                  <a:pt x="121562" y="166547"/>
                </a:lnTo>
                <a:lnTo>
                  <a:pt x="117801" y="167798"/>
                </a:lnTo>
                <a:lnTo>
                  <a:pt x="114023" y="169902"/>
                </a:lnTo>
                <a:lnTo>
                  <a:pt x="110234" y="172574"/>
                </a:lnTo>
                <a:lnTo>
                  <a:pt x="106438" y="174356"/>
                </a:lnTo>
                <a:lnTo>
                  <a:pt x="102639" y="175544"/>
                </a:lnTo>
                <a:lnTo>
                  <a:pt x="98834" y="176336"/>
                </a:lnTo>
                <a:lnTo>
                  <a:pt x="95029" y="178134"/>
                </a:lnTo>
                <a:lnTo>
                  <a:pt x="91221" y="180602"/>
                </a:lnTo>
                <a:lnTo>
                  <a:pt x="87413" y="183518"/>
                </a:lnTo>
                <a:lnTo>
                  <a:pt x="83605" y="186732"/>
                </a:lnTo>
                <a:lnTo>
                  <a:pt x="79796" y="190144"/>
                </a:lnTo>
                <a:lnTo>
                  <a:pt x="75986" y="193689"/>
                </a:lnTo>
                <a:lnTo>
                  <a:pt x="73447" y="197323"/>
                </a:lnTo>
                <a:lnTo>
                  <a:pt x="70625" y="204747"/>
                </a:lnTo>
                <a:lnTo>
                  <a:pt x="67333" y="209774"/>
                </a:lnTo>
                <a:lnTo>
                  <a:pt x="62598" y="215666"/>
                </a:lnTo>
                <a:lnTo>
                  <a:pt x="56901" y="222134"/>
                </a:lnTo>
                <a:lnTo>
                  <a:pt x="50563" y="230256"/>
                </a:lnTo>
                <a:lnTo>
                  <a:pt x="43798" y="239480"/>
                </a:lnTo>
                <a:lnTo>
                  <a:pt x="36748" y="249440"/>
                </a:lnTo>
                <a:lnTo>
                  <a:pt x="30778" y="257350"/>
                </a:lnTo>
                <a:lnTo>
                  <a:pt x="25528" y="263893"/>
                </a:lnTo>
                <a:lnTo>
                  <a:pt x="20758" y="269525"/>
                </a:lnTo>
                <a:lnTo>
                  <a:pt x="16307" y="274550"/>
                </a:lnTo>
                <a:lnTo>
                  <a:pt x="7976" y="283520"/>
                </a:lnTo>
                <a:lnTo>
                  <a:pt x="5246" y="290230"/>
                </a:lnTo>
                <a:lnTo>
                  <a:pt x="3427" y="298513"/>
                </a:lnTo>
                <a:lnTo>
                  <a:pt x="2214" y="307845"/>
                </a:lnTo>
                <a:lnTo>
                  <a:pt x="866" y="321601"/>
                </a:lnTo>
                <a:lnTo>
                  <a:pt x="267" y="334488"/>
                </a:lnTo>
                <a:lnTo>
                  <a:pt x="0" y="352915"/>
                </a:lnTo>
                <a:lnTo>
                  <a:pt x="1199" y="364433"/>
                </a:lnTo>
                <a:lnTo>
                  <a:pt x="3269" y="377192"/>
                </a:lnTo>
                <a:lnTo>
                  <a:pt x="5918" y="390778"/>
                </a:lnTo>
                <a:lnTo>
                  <a:pt x="8955" y="399835"/>
                </a:lnTo>
                <a:lnTo>
                  <a:pt x="12250" y="405873"/>
                </a:lnTo>
                <a:lnTo>
                  <a:pt x="15715" y="409899"/>
                </a:lnTo>
                <a:lnTo>
                  <a:pt x="18026" y="413852"/>
                </a:lnTo>
                <a:lnTo>
                  <a:pt x="22548" y="425484"/>
                </a:lnTo>
                <a:lnTo>
                  <a:pt x="28107" y="433152"/>
                </a:lnTo>
                <a:lnTo>
                  <a:pt x="32308" y="438541"/>
                </a:lnTo>
                <a:lnTo>
                  <a:pt x="34168" y="439297"/>
                </a:lnTo>
                <a:lnTo>
                  <a:pt x="39622" y="440137"/>
                </a:lnTo>
                <a:lnTo>
                  <a:pt x="45615" y="440677"/>
                </a:lnTo>
                <a:lnTo>
                  <a:pt x="51059" y="440750"/>
                </a:lnTo>
                <a:lnTo>
                  <a:pt x="53018" y="439500"/>
                </a:lnTo>
                <a:lnTo>
                  <a:pt x="54324" y="437397"/>
                </a:lnTo>
                <a:lnTo>
                  <a:pt x="55196" y="434724"/>
                </a:lnTo>
                <a:lnTo>
                  <a:pt x="57046" y="432943"/>
                </a:lnTo>
                <a:lnTo>
                  <a:pt x="59550" y="431755"/>
                </a:lnTo>
                <a:lnTo>
                  <a:pt x="62489" y="430963"/>
                </a:lnTo>
                <a:lnTo>
                  <a:pt x="64449" y="429165"/>
                </a:lnTo>
                <a:lnTo>
                  <a:pt x="65755" y="426697"/>
                </a:lnTo>
                <a:lnTo>
                  <a:pt x="70980" y="413768"/>
                </a:lnTo>
                <a:lnTo>
                  <a:pt x="73919" y="407542"/>
                </a:lnTo>
                <a:lnTo>
                  <a:pt x="77149" y="399581"/>
                </a:lnTo>
                <a:lnTo>
                  <a:pt x="80572" y="390464"/>
                </a:lnTo>
                <a:lnTo>
                  <a:pt x="84123" y="380576"/>
                </a:lnTo>
                <a:lnTo>
                  <a:pt x="89031" y="368904"/>
                </a:lnTo>
                <a:lnTo>
                  <a:pt x="94843" y="356042"/>
                </a:lnTo>
                <a:lnTo>
                  <a:pt x="116354" y="311035"/>
                </a:lnTo>
                <a:lnTo>
                  <a:pt x="120679" y="303493"/>
                </a:lnTo>
                <a:lnTo>
                  <a:pt x="124832" y="297195"/>
                </a:lnTo>
                <a:lnTo>
                  <a:pt x="128870" y="291727"/>
                </a:lnTo>
                <a:lnTo>
                  <a:pt x="132833" y="285541"/>
                </a:lnTo>
                <a:lnTo>
                  <a:pt x="136744" y="278877"/>
                </a:lnTo>
                <a:lnTo>
                  <a:pt x="140622" y="271895"/>
                </a:lnTo>
                <a:lnTo>
                  <a:pt x="143207" y="264700"/>
                </a:lnTo>
                <a:lnTo>
                  <a:pt x="144931" y="257363"/>
                </a:lnTo>
                <a:lnTo>
                  <a:pt x="146079" y="249932"/>
                </a:lnTo>
                <a:lnTo>
                  <a:pt x="148116" y="242438"/>
                </a:lnTo>
                <a:lnTo>
                  <a:pt x="150743" y="234902"/>
                </a:lnTo>
                <a:lnTo>
                  <a:pt x="153764" y="227338"/>
                </a:lnTo>
                <a:lnTo>
                  <a:pt x="155779" y="218485"/>
                </a:lnTo>
                <a:lnTo>
                  <a:pt x="157121" y="208773"/>
                </a:lnTo>
                <a:lnTo>
                  <a:pt x="158017" y="198489"/>
                </a:lnTo>
                <a:lnTo>
                  <a:pt x="159884" y="189092"/>
                </a:lnTo>
                <a:lnTo>
                  <a:pt x="162399" y="180288"/>
                </a:lnTo>
                <a:lnTo>
                  <a:pt x="165345" y="171878"/>
                </a:lnTo>
                <a:lnTo>
                  <a:pt x="167309" y="163732"/>
                </a:lnTo>
                <a:lnTo>
                  <a:pt x="168618" y="155761"/>
                </a:lnTo>
                <a:lnTo>
                  <a:pt x="169492" y="147907"/>
                </a:lnTo>
                <a:lnTo>
                  <a:pt x="170074" y="140131"/>
                </a:lnTo>
                <a:lnTo>
                  <a:pt x="170462" y="132407"/>
                </a:lnTo>
                <a:lnTo>
                  <a:pt x="170720" y="124718"/>
                </a:lnTo>
                <a:lnTo>
                  <a:pt x="172162" y="117052"/>
                </a:lnTo>
                <a:lnTo>
                  <a:pt x="174394" y="109401"/>
                </a:lnTo>
                <a:lnTo>
                  <a:pt x="177152" y="101761"/>
                </a:lnTo>
                <a:lnTo>
                  <a:pt x="178991" y="92857"/>
                </a:lnTo>
                <a:lnTo>
                  <a:pt x="180217" y="83111"/>
                </a:lnTo>
                <a:lnTo>
                  <a:pt x="181578" y="64662"/>
                </a:lnTo>
                <a:lnTo>
                  <a:pt x="182183" y="52230"/>
                </a:lnTo>
                <a:lnTo>
                  <a:pt x="182452" y="42471"/>
                </a:lnTo>
                <a:lnTo>
                  <a:pt x="182659" y="0"/>
                </a:lnTo>
                <a:lnTo>
                  <a:pt x="182666" y="11434"/>
                </a:lnTo>
                <a:lnTo>
                  <a:pt x="186054" y="21799"/>
                </a:lnTo>
                <a:lnTo>
                  <a:pt x="190522" y="33603"/>
                </a:lnTo>
                <a:lnTo>
                  <a:pt x="192509" y="43082"/>
                </a:lnTo>
                <a:lnTo>
                  <a:pt x="193627" y="55559"/>
                </a:lnTo>
                <a:lnTo>
                  <a:pt x="194004" y="103843"/>
                </a:lnTo>
                <a:lnTo>
                  <a:pt x="194056" y="124253"/>
                </a:lnTo>
                <a:lnTo>
                  <a:pt x="192800" y="131982"/>
                </a:lnTo>
                <a:lnTo>
                  <a:pt x="188018" y="143956"/>
                </a:lnTo>
                <a:lnTo>
                  <a:pt x="185046" y="156898"/>
                </a:lnTo>
                <a:lnTo>
                  <a:pt x="184252" y="163905"/>
                </a:lnTo>
                <a:lnTo>
                  <a:pt x="183724" y="171117"/>
                </a:lnTo>
                <a:lnTo>
                  <a:pt x="183372" y="178464"/>
                </a:lnTo>
                <a:lnTo>
                  <a:pt x="182876" y="197554"/>
                </a:lnTo>
                <a:lnTo>
                  <a:pt x="182709" y="239654"/>
                </a:lnTo>
                <a:lnTo>
                  <a:pt x="185234" y="259716"/>
                </a:lnTo>
                <a:lnTo>
                  <a:pt x="189460" y="283250"/>
                </a:lnTo>
                <a:lnTo>
                  <a:pt x="198385" y="327603"/>
                </a:lnTo>
                <a:lnTo>
                  <a:pt x="200767" y="341209"/>
                </a:lnTo>
                <a:lnTo>
                  <a:pt x="202353" y="351549"/>
                </a:lnTo>
                <a:lnTo>
                  <a:pt x="204681" y="360982"/>
                </a:lnTo>
                <a:lnTo>
                  <a:pt x="207504" y="369811"/>
                </a:lnTo>
                <a:lnTo>
                  <a:pt x="210654" y="378237"/>
                </a:lnTo>
                <a:lnTo>
                  <a:pt x="217542" y="390986"/>
                </a:lnTo>
                <a:lnTo>
                  <a:pt x="228388" y="4065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743450" y="3350550"/>
            <a:ext cx="331471" cy="421351"/>
            <a:chOff x="4743450" y="3350550"/>
            <a:chExt cx="331471" cy="421351"/>
          </a:xfrm>
        </p:grpSpPr>
        <p:sp>
          <p:nvSpPr>
            <p:cNvPr id="15" name="SMARTPenAnnotation110"/>
            <p:cNvSpPr/>
            <p:nvPr/>
          </p:nvSpPr>
          <p:spPr>
            <a:xfrm>
              <a:off x="4812033" y="3350550"/>
              <a:ext cx="262888" cy="421351"/>
            </a:xfrm>
            <a:custGeom>
              <a:avLst/>
              <a:gdLst/>
              <a:ahLst/>
              <a:cxnLst/>
              <a:rect l="0" t="0" r="0" b="0"/>
              <a:pathLst>
                <a:path w="262888" h="421351">
                  <a:moveTo>
                    <a:pt x="11426" y="421350"/>
                  </a:moveTo>
                  <a:lnTo>
                    <a:pt x="11426" y="389531"/>
                  </a:lnTo>
                  <a:lnTo>
                    <a:pt x="10156" y="383627"/>
                  </a:lnTo>
                  <a:lnTo>
                    <a:pt x="5359" y="373681"/>
                  </a:lnTo>
                  <a:lnTo>
                    <a:pt x="2380" y="361640"/>
                  </a:lnTo>
                  <a:lnTo>
                    <a:pt x="1056" y="349092"/>
                  </a:lnTo>
                  <a:lnTo>
                    <a:pt x="467" y="339282"/>
                  </a:lnTo>
                  <a:lnTo>
                    <a:pt x="136" y="308415"/>
                  </a:lnTo>
                  <a:lnTo>
                    <a:pt x="0" y="192138"/>
                  </a:lnTo>
                  <a:lnTo>
                    <a:pt x="1269" y="182182"/>
                  </a:lnTo>
                  <a:lnTo>
                    <a:pt x="3385" y="173004"/>
                  </a:lnTo>
                  <a:lnTo>
                    <a:pt x="6065" y="164346"/>
                  </a:lnTo>
                  <a:lnTo>
                    <a:pt x="7853" y="156034"/>
                  </a:lnTo>
                  <a:lnTo>
                    <a:pt x="9044" y="147952"/>
                  </a:lnTo>
                  <a:lnTo>
                    <a:pt x="9838" y="140025"/>
                  </a:lnTo>
                  <a:lnTo>
                    <a:pt x="11638" y="132200"/>
                  </a:lnTo>
                  <a:lnTo>
                    <a:pt x="14107" y="124443"/>
                  </a:lnTo>
                  <a:lnTo>
                    <a:pt x="17024" y="116732"/>
                  </a:lnTo>
                  <a:lnTo>
                    <a:pt x="20238" y="106511"/>
                  </a:lnTo>
                  <a:lnTo>
                    <a:pt x="30830" y="69125"/>
                  </a:lnTo>
                  <a:lnTo>
                    <a:pt x="38253" y="45095"/>
                  </a:lnTo>
                  <a:lnTo>
                    <a:pt x="42011" y="34623"/>
                  </a:lnTo>
                  <a:lnTo>
                    <a:pt x="45786" y="25102"/>
                  </a:lnTo>
                  <a:lnTo>
                    <a:pt x="54902" y="3706"/>
                  </a:lnTo>
                  <a:lnTo>
                    <a:pt x="56920" y="1951"/>
                  </a:lnTo>
                  <a:lnTo>
                    <a:pt x="59536" y="780"/>
                  </a:lnTo>
                  <a:lnTo>
                    <a:pt x="62549" y="0"/>
                  </a:lnTo>
                  <a:lnTo>
                    <a:pt x="64558" y="750"/>
                  </a:lnTo>
                  <a:lnTo>
                    <a:pt x="65898" y="2520"/>
                  </a:lnTo>
                  <a:lnTo>
                    <a:pt x="66791" y="4969"/>
                  </a:lnTo>
                  <a:lnTo>
                    <a:pt x="74556" y="14465"/>
                  </a:lnTo>
                  <a:lnTo>
                    <a:pt x="80183" y="20553"/>
                  </a:lnTo>
                  <a:lnTo>
                    <a:pt x="85204" y="27152"/>
                  </a:lnTo>
                  <a:lnTo>
                    <a:pt x="89822" y="34091"/>
                  </a:lnTo>
                  <a:lnTo>
                    <a:pt x="94170" y="41257"/>
                  </a:lnTo>
                  <a:lnTo>
                    <a:pt x="98339" y="47305"/>
                  </a:lnTo>
                  <a:lnTo>
                    <a:pt x="106357" y="57410"/>
                  </a:lnTo>
                  <a:lnTo>
                    <a:pt x="114155" y="69522"/>
                  </a:lnTo>
                  <a:lnTo>
                    <a:pt x="118012" y="76308"/>
                  </a:lnTo>
                  <a:lnTo>
                    <a:pt x="135845" y="104168"/>
                  </a:lnTo>
                  <a:lnTo>
                    <a:pt x="159434" y="140679"/>
                  </a:lnTo>
                  <a:lnTo>
                    <a:pt x="182617" y="178074"/>
                  </a:lnTo>
                  <a:lnTo>
                    <a:pt x="194134" y="202016"/>
                  </a:lnTo>
                  <a:lnTo>
                    <a:pt x="205621" y="229407"/>
                  </a:lnTo>
                  <a:lnTo>
                    <a:pt x="217090" y="259098"/>
                  </a:lnTo>
                  <a:lnTo>
                    <a:pt x="226005" y="278892"/>
                  </a:lnTo>
                  <a:lnTo>
                    <a:pt x="233219" y="292088"/>
                  </a:lnTo>
                  <a:lnTo>
                    <a:pt x="239298" y="300885"/>
                  </a:lnTo>
                  <a:lnTo>
                    <a:pt x="243351" y="309290"/>
                  </a:lnTo>
                  <a:lnTo>
                    <a:pt x="246053" y="317433"/>
                  </a:lnTo>
                  <a:lnTo>
                    <a:pt x="262887" y="34133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1"/>
            <p:cNvSpPr/>
            <p:nvPr/>
          </p:nvSpPr>
          <p:spPr>
            <a:xfrm>
              <a:off x="4743450" y="3543300"/>
              <a:ext cx="320041" cy="45721"/>
            </a:xfrm>
            <a:custGeom>
              <a:avLst/>
              <a:gdLst/>
              <a:ahLst/>
              <a:cxnLst/>
              <a:rect l="0" t="0" r="0" b="0"/>
              <a:pathLst>
                <a:path w="320041" h="45721">
                  <a:moveTo>
                    <a:pt x="0" y="45720"/>
                  </a:moveTo>
                  <a:lnTo>
                    <a:pt x="6067" y="39652"/>
                  </a:lnTo>
                  <a:lnTo>
                    <a:pt x="7855" y="39134"/>
                  </a:lnTo>
                  <a:lnTo>
                    <a:pt x="9046" y="40059"/>
                  </a:lnTo>
                  <a:lnTo>
                    <a:pt x="9841" y="41946"/>
                  </a:lnTo>
                  <a:lnTo>
                    <a:pt x="11641" y="43204"/>
                  </a:lnTo>
                  <a:lnTo>
                    <a:pt x="17027" y="44601"/>
                  </a:lnTo>
                  <a:lnTo>
                    <a:pt x="22781" y="44974"/>
                  </a:lnTo>
                  <a:lnTo>
                    <a:pt x="39335" y="45388"/>
                  </a:lnTo>
                  <a:lnTo>
                    <a:pt x="81336" y="45691"/>
                  </a:lnTo>
                  <a:lnTo>
                    <a:pt x="89784" y="44430"/>
                  </a:lnTo>
                  <a:lnTo>
                    <a:pt x="100496" y="42320"/>
                  </a:lnTo>
                  <a:lnTo>
                    <a:pt x="112717" y="39643"/>
                  </a:lnTo>
                  <a:lnTo>
                    <a:pt x="123405" y="37858"/>
                  </a:lnTo>
                  <a:lnTo>
                    <a:pt x="133070" y="36669"/>
                  </a:lnTo>
                  <a:lnTo>
                    <a:pt x="142053" y="35876"/>
                  </a:lnTo>
                  <a:lnTo>
                    <a:pt x="153122" y="34077"/>
                  </a:lnTo>
                  <a:lnTo>
                    <a:pt x="165581" y="31608"/>
                  </a:lnTo>
                  <a:lnTo>
                    <a:pt x="197807" y="24588"/>
                  </a:lnTo>
                  <a:lnTo>
                    <a:pt x="205601" y="23628"/>
                  </a:lnTo>
                  <a:lnTo>
                    <a:pt x="209457" y="23371"/>
                  </a:lnTo>
                  <a:lnTo>
                    <a:pt x="215838" y="21931"/>
                  </a:lnTo>
                  <a:lnTo>
                    <a:pt x="223902" y="19700"/>
                  </a:lnTo>
                  <a:lnTo>
                    <a:pt x="233088" y="16943"/>
                  </a:lnTo>
                  <a:lnTo>
                    <a:pt x="240482" y="13835"/>
                  </a:lnTo>
                  <a:lnTo>
                    <a:pt x="246681" y="10493"/>
                  </a:lnTo>
                  <a:lnTo>
                    <a:pt x="252084" y="6995"/>
                  </a:lnTo>
                  <a:lnTo>
                    <a:pt x="256956" y="4664"/>
                  </a:lnTo>
                  <a:lnTo>
                    <a:pt x="261473" y="3109"/>
                  </a:lnTo>
                  <a:lnTo>
                    <a:pt x="265756" y="2072"/>
                  </a:lnTo>
                  <a:lnTo>
                    <a:pt x="273900" y="921"/>
                  </a:lnTo>
                  <a:lnTo>
                    <a:pt x="277850" y="614"/>
                  </a:lnTo>
                  <a:lnTo>
                    <a:pt x="284293" y="409"/>
                  </a:lnTo>
                  <a:lnTo>
                    <a:pt x="32004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537959" y="3979439"/>
            <a:ext cx="330762" cy="421032"/>
            <a:chOff x="6537959" y="3979439"/>
            <a:chExt cx="330762" cy="421032"/>
          </a:xfrm>
        </p:grpSpPr>
        <p:sp>
          <p:nvSpPr>
            <p:cNvPr id="19" name="SMARTPenAnnotation112"/>
            <p:cNvSpPr/>
            <p:nvPr/>
          </p:nvSpPr>
          <p:spPr>
            <a:xfrm>
              <a:off x="6583680" y="4000500"/>
              <a:ext cx="80011" cy="388620"/>
            </a:xfrm>
            <a:custGeom>
              <a:avLst/>
              <a:gdLst/>
              <a:ahLst/>
              <a:cxnLst/>
              <a:rect l="0" t="0" r="0" b="0"/>
              <a:pathLst>
                <a:path w="80011" h="388620">
                  <a:moveTo>
                    <a:pt x="0" y="0"/>
                  </a:moveTo>
                  <a:lnTo>
                    <a:pt x="0" y="28044"/>
                  </a:lnTo>
                  <a:lnTo>
                    <a:pt x="1270" y="37746"/>
                  </a:lnTo>
                  <a:lnTo>
                    <a:pt x="3386" y="48024"/>
                  </a:lnTo>
                  <a:lnTo>
                    <a:pt x="6068" y="58685"/>
                  </a:lnTo>
                  <a:lnTo>
                    <a:pt x="7855" y="70873"/>
                  </a:lnTo>
                  <a:lnTo>
                    <a:pt x="9047" y="84079"/>
                  </a:lnTo>
                  <a:lnTo>
                    <a:pt x="9841" y="97963"/>
                  </a:lnTo>
                  <a:lnTo>
                    <a:pt x="11640" y="114838"/>
                  </a:lnTo>
                  <a:lnTo>
                    <a:pt x="17027" y="153909"/>
                  </a:lnTo>
                  <a:lnTo>
                    <a:pt x="20241" y="169915"/>
                  </a:lnTo>
                  <a:lnTo>
                    <a:pt x="23654" y="183127"/>
                  </a:lnTo>
                  <a:lnTo>
                    <a:pt x="27200" y="194474"/>
                  </a:lnTo>
                  <a:lnTo>
                    <a:pt x="29562" y="204579"/>
                  </a:lnTo>
                  <a:lnTo>
                    <a:pt x="31138" y="213856"/>
                  </a:lnTo>
                  <a:lnTo>
                    <a:pt x="32189" y="222580"/>
                  </a:lnTo>
                  <a:lnTo>
                    <a:pt x="32889" y="230937"/>
                  </a:lnTo>
                  <a:lnTo>
                    <a:pt x="33356" y="239048"/>
                  </a:lnTo>
                  <a:lnTo>
                    <a:pt x="33668" y="246995"/>
                  </a:lnTo>
                  <a:lnTo>
                    <a:pt x="35145" y="254833"/>
                  </a:lnTo>
                  <a:lnTo>
                    <a:pt x="37400" y="262599"/>
                  </a:lnTo>
                  <a:lnTo>
                    <a:pt x="40173" y="270316"/>
                  </a:lnTo>
                  <a:lnTo>
                    <a:pt x="44561" y="280540"/>
                  </a:lnTo>
                  <a:lnTo>
                    <a:pt x="56211" y="305448"/>
                  </a:lnTo>
                  <a:lnTo>
                    <a:pt x="70983" y="335895"/>
                  </a:lnTo>
                  <a:lnTo>
                    <a:pt x="73991" y="343310"/>
                  </a:lnTo>
                  <a:lnTo>
                    <a:pt x="75997" y="349523"/>
                  </a:lnTo>
                  <a:lnTo>
                    <a:pt x="78226" y="361083"/>
                  </a:lnTo>
                  <a:lnTo>
                    <a:pt x="78821" y="367722"/>
                  </a:lnTo>
                  <a:lnTo>
                    <a:pt x="80010" y="38861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13"/>
            <p:cNvSpPr/>
            <p:nvPr/>
          </p:nvSpPr>
          <p:spPr>
            <a:xfrm>
              <a:off x="6537959" y="3979439"/>
              <a:ext cx="330762" cy="421032"/>
            </a:xfrm>
            <a:custGeom>
              <a:avLst/>
              <a:gdLst/>
              <a:ahLst/>
              <a:cxnLst/>
              <a:rect l="0" t="0" r="0" b="0"/>
              <a:pathLst>
                <a:path w="330762" h="421032">
                  <a:moveTo>
                    <a:pt x="0" y="101070"/>
                  </a:moveTo>
                  <a:lnTo>
                    <a:pt x="0" y="88935"/>
                  </a:lnTo>
                  <a:lnTo>
                    <a:pt x="1271" y="84090"/>
                  </a:lnTo>
                  <a:lnTo>
                    <a:pt x="6068" y="75320"/>
                  </a:lnTo>
                  <a:lnTo>
                    <a:pt x="15820" y="67189"/>
                  </a:lnTo>
                  <a:lnTo>
                    <a:pt x="21977" y="63243"/>
                  </a:lnTo>
                  <a:lnTo>
                    <a:pt x="28622" y="58072"/>
                  </a:lnTo>
                  <a:lnTo>
                    <a:pt x="35591" y="52085"/>
                  </a:lnTo>
                  <a:lnTo>
                    <a:pt x="42778" y="45554"/>
                  </a:lnTo>
                  <a:lnTo>
                    <a:pt x="50109" y="39929"/>
                  </a:lnTo>
                  <a:lnTo>
                    <a:pt x="57536" y="34909"/>
                  </a:lnTo>
                  <a:lnTo>
                    <a:pt x="65027" y="30293"/>
                  </a:lnTo>
                  <a:lnTo>
                    <a:pt x="75102" y="25945"/>
                  </a:lnTo>
                  <a:lnTo>
                    <a:pt x="86898" y="21777"/>
                  </a:lnTo>
                  <a:lnTo>
                    <a:pt x="99842" y="17728"/>
                  </a:lnTo>
                  <a:lnTo>
                    <a:pt x="111012" y="15029"/>
                  </a:lnTo>
                  <a:lnTo>
                    <a:pt x="120998" y="13230"/>
                  </a:lnTo>
                  <a:lnTo>
                    <a:pt x="130195" y="12030"/>
                  </a:lnTo>
                  <a:lnTo>
                    <a:pt x="137597" y="9960"/>
                  </a:lnTo>
                  <a:lnTo>
                    <a:pt x="143802" y="7310"/>
                  </a:lnTo>
                  <a:lnTo>
                    <a:pt x="154082" y="2249"/>
                  </a:lnTo>
                  <a:lnTo>
                    <a:pt x="162885" y="0"/>
                  </a:lnTo>
                  <a:lnTo>
                    <a:pt x="167010" y="670"/>
                  </a:lnTo>
                  <a:lnTo>
                    <a:pt x="178884" y="6411"/>
                  </a:lnTo>
                  <a:lnTo>
                    <a:pt x="186608" y="8200"/>
                  </a:lnTo>
                  <a:lnTo>
                    <a:pt x="194274" y="12381"/>
                  </a:lnTo>
                  <a:lnTo>
                    <a:pt x="198096" y="15274"/>
                  </a:lnTo>
                  <a:lnTo>
                    <a:pt x="200644" y="18473"/>
                  </a:lnTo>
                  <a:lnTo>
                    <a:pt x="202343" y="21876"/>
                  </a:lnTo>
                  <a:lnTo>
                    <a:pt x="204231" y="29043"/>
                  </a:lnTo>
                  <a:lnTo>
                    <a:pt x="205069" y="36461"/>
                  </a:lnTo>
                  <a:lnTo>
                    <a:pt x="204023" y="40218"/>
                  </a:lnTo>
                  <a:lnTo>
                    <a:pt x="196483" y="52842"/>
                  </a:lnTo>
                  <a:lnTo>
                    <a:pt x="189772" y="65242"/>
                  </a:lnTo>
                  <a:lnTo>
                    <a:pt x="182557" y="75834"/>
                  </a:lnTo>
                  <a:lnTo>
                    <a:pt x="178855" y="80436"/>
                  </a:lnTo>
                  <a:lnTo>
                    <a:pt x="168767" y="91124"/>
                  </a:lnTo>
                  <a:lnTo>
                    <a:pt x="94850" y="166083"/>
                  </a:lnTo>
                  <a:lnTo>
                    <a:pt x="84823" y="174892"/>
                  </a:lnTo>
                  <a:lnTo>
                    <a:pt x="76869" y="180765"/>
                  </a:lnTo>
                  <a:lnTo>
                    <a:pt x="70296" y="184680"/>
                  </a:lnTo>
                  <a:lnTo>
                    <a:pt x="64644" y="188560"/>
                  </a:lnTo>
                  <a:lnTo>
                    <a:pt x="54978" y="196258"/>
                  </a:lnTo>
                  <a:lnTo>
                    <a:pt x="53162" y="197549"/>
                  </a:lnTo>
                  <a:lnTo>
                    <a:pt x="53221" y="197140"/>
                  </a:lnTo>
                  <a:lnTo>
                    <a:pt x="54531" y="195596"/>
                  </a:lnTo>
                  <a:lnTo>
                    <a:pt x="56674" y="194568"/>
                  </a:lnTo>
                  <a:lnTo>
                    <a:pt x="62442" y="193425"/>
                  </a:lnTo>
                  <a:lnTo>
                    <a:pt x="68299" y="190580"/>
                  </a:lnTo>
                  <a:lnTo>
                    <a:pt x="76012" y="186143"/>
                  </a:lnTo>
                  <a:lnTo>
                    <a:pt x="84965" y="180646"/>
                  </a:lnTo>
                  <a:lnTo>
                    <a:pt x="93474" y="175711"/>
                  </a:lnTo>
                  <a:lnTo>
                    <a:pt x="109701" y="166841"/>
                  </a:lnTo>
                  <a:lnTo>
                    <a:pt x="117584" y="163967"/>
                  </a:lnTo>
                  <a:lnTo>
                    <a:pt x="125380" y="162052"/>
                  </a:lnTo>
                  <a:lnTo>
                    <a:pt x="133116" y="160775"/>
                  </a:lnTo>
                  <a:lnTo>
                    <a:pt x="140815" y="158653"/>
                  </a:lnTo>
                  <a:lnTo>
                    <a:pt x="148487" y="155969"/>
                  </a:lnTo>
                  <a:lnTo>
                    <a:pt x="156141" y="152910"/>
                  </a:lnTo>
                  <a:lnTo>
                    <a:pt x="163784" y="150870"/>
                  </a:lnTo>
                  <a:lnTo>
                    <a:pt x="171420" y="149510"/>
                  </a:lnTo>
                  <a:lnTo>
                    <a:pt x="179050" y="148603"/>
                  </a:lnTo>
                  <a:lnTo>
                    <a:pt x="189217" y="146729"/>
                  </a:lnTo>
                  <a:lnTo>
                    <a:pt x="214059" y="141260"/>
                  </a:lnTo>
                  <a:lnTo>
                    <a:pt x="223987" y="140563"/>
                  </a:lnTo>
                  <a:lnTo>
                    <a:pt x="231875" y="141369"/>
                  </a:lnTo>
                  <a:lnTo>
                    <a:pt x="238404" y="143176"/>
                  </a:lnTo>
                  <a:lnTo>
                    <a:pt x="247836" y="144381"/>
                  </a:lnTo>
                  <a:lnTo>
                    <a:pt x="259204" y="145184"/>
                  </a:lnTo>
                  <a:lnTo>
                    <a:pt x="271863" y="145720"/>
                  </a:lnTo>
                  <a:lnTo>
                    <a:pt x="281572" y="147347"/>
                  </a:lnTo>
                  <a:lnTo>
                    <a:pt x="289314" y="149701"/>
                  </a:lnTo>
                  <a:lnTo>
                    <a:pt x="295747" y="152541"/>
                  </a:lnTo>
                  <a:lnTo>
                    <a:pt x="301305" y="155704"/>
                  </a:lnTo>
                  <a:lnTo>
                    <a:pt x="310867" y="162605"/>
                  </a:lnTo>
                  <a:lnTo>
                    <a:pt x="315195" y="168764"/>
                  </a:lnTo>
                  <a:lnTo>
                    <a:pt x="319350" y="176679"/>
                  </a:lnTo>
                  <a:lnTo>
                    <a:pt x="323391" y="185766"/>
                  </a:lnTo>
                  <a:lnTo>
                    <a:pt x="326084" y="193094"/>
                  </a:lnTo>
                  <a:lnTo>
                    <a:pt x="329076" y="204623"/>
                  </a:lnTo>
                  <a:lnTo>
                    <a:pt x="329874" y="213286"/>
                  </a:lnTo>
                  <a:lnTo>
                    <a:pt x="330407" y="224141"/>
                  </a:lnTo>
                  <a:lnTo>
                    <a:pt x="330761" y="236457"/>
                  </a:lnTo>
                  <a:lnTo>
                    <a:pt x="328457" y="248478"/>
                  </a:lnTo>
                  <a:lnTo>
                    <a:pt x="324382" y="260302"/>
                  </a:lnTo>
                  <a:lnTo>
                    <a:pt x="314350" y="282330"/>
                  </a:lnTo>
                  <a:lnTo>
                    <a:pt x="301563" y="309012"/>
                  </a:lnTo>
                  <a:lnTo>
                    <a:pt x="293624" y="325145"/>
                  </a:lnTo>
                  <a:lnTo>
                    <a:pt x="288460" y="331734"/>
                  </a:lnTo>
                  <a:lnTo>
                    <a:pt x="282477" y="337396"/>
                  </a:lnTo>
                  <a:lnTo>
                    <a:pt x="275948" y="342441"/>
                  </a:lnTo>
                  <a:lnTo>
                    <a:pt x="267786" y="349614"/>
                  </a:lnTo>
                  <a:lnTo>
                    <a:pt x="258533" y="358206"/>
                  </a:lnTo>
                  <a:lnTo>
                    <a:pt x="230696" y="385115"/>
                  </a:lnTo>
                  <a:lnTo>
                    <a:pt x="222377" y="393304"/>
                  </a:lnTo>
                  <a:lnTo>
                    <a:pt x="214292" y="400032"/>
                  </a:lnTo>
                  <a:lnTo>
                    <a:pt x="206361" y="405789"/>
                  </a:lnTo>
                  <a:lnTo>
                    <a:pt x="198535" y="410896"/>
                  </a:lnTo>
                  <a:lnTo>
                    <a:pt x="190777" y="414301"/>
                  </a:lnTo>
                  <a:lnTo>
                    <a:pt x="183064" y="416570"/>
                  </a:lnTo>
                  <a:lnTo>
                    <a:pt x="175383" y="418084"/>
                  </a:lnTo>
                  <a:lnTo>
                    <a:pt x="166453" y="419093"/>
                  </a:lnTo>
                  <a:lnTo>
                    <a:pt x="156688" y="419765"/>
                  </a:lnTo>
                  <a:lnTo>
                    <a:pt x="131516" y="420712"/>
                  </a:lnTo>
                  <a:lnTo>
                    <a:pt x="116015" y="420992"/>
                  </a:lnTo>
                  <a:lnTo>
                    <a:pt x="111633" y="421031"/>
                  </a:lnTo>
                  <a:lnTo>
                    <a:pt x="106172" y="419788"/>
                  </a:lnTo>
                  <a:lnTo>
                    <a:pt x="99992" y="417689"/>
                  </a:lnTo>
                  <a:lnTo>
                    <a:pt x="68581" y="40968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SMARTPenAnnotation114"/>
          <p:cNvSpPr/>
          <p:nvPr/>
        </p:nvSpPr>
        <p:spPr>
          <a:xfrm>
            <a:off x="7612496" y="2713940"/>
            <a:ext cx="422795" cy="280672"/>
          </a:xfrm>
          <a:custGeom>
            <a:avLst/>
            <a:gdLst/>
            <a:ahLst/>
            <a:cxnLst/>
            <a:rect l="0" t="0" r="0" b="0"/>
            <a:pathLst>
              <a:path w="422795" h="280672">
                <a:moveTo>
                  <a:pt x="319923" y="29260"/>
                </a:moveTo>
                <a:lnTo>
                  <a:pt x="313856" y="17124"/>
                </a:lnTo>
                <a:lnTo>
                  <a:pt x="310798" y="13549"/>
                </a:lnTo>
                <a:lnTo>
                  <a:pt x="307490" y="11166"/>
                </a:lnTo>
                <a:lnTo>
                  <a:pt x="300427" y="8518"/>
                </a:lnTo>
                <a:lnTo>
                  <a:pt x="288041" y="5757"/>
                </a:lnTo>
                <a:lnTo>
                  <a:pt x="275697" y="611"/>
                </a:lnTo>
                <a:lnTo>
                  <a:pt x="263769" y="0"/>
                </a:lnTo>
                <a:lnTo>
                  <a:pt x="248197" y="863"/>
                </a:lnTo>
                <a:lnTo>
                  <a:pt x="230196" y="2709"/>
                </a:lnTo>
                <a:lnTo>
                  <a:pt x="215655" y="3939"/>
                </a:lnTo>
                <a:lnTo>
                  <a:pt x="203422" y="4759"/>
                </a:lnTo>
                <a:lnTo>
                  <a:pt x="183055" y="5670"/>
                </a:lnTo>
                <a:lnTo>
                  <a:pt x="165536" y="6076"/>
                </a:lnTo>
                <a:lnTo>
                  <a:pt x="158579" y="7453"/>
                </a:lnTo>
                <a:lnTo>
                  <a:pt x="147461" y="12371"/>
                </a:lnTo>
                <a:lnTo>
                  <a:pt x="140178" y="16731"/>
                </a:lnTo>
                <a:lnTo>
                  <a:pt x="121927" y="28348"/>
                </a:lnTo>
                <a:lnTo>
                  <a:pt x="110456" y="36272"/>
                </a:lnTo>
                <a:lnTo>
                  <a:pt x="84164" y="55236"/>
                </a:lnTo>
                <a:lnTo>
                  <a:pt x="73851" y="63087"/>
                </a:lnTo>
                <a:lnTo>
                  <a:pt x="65705" y="69591"/>
                </a:lnTo>
                <a:lnTo>
                  <a:pt x="59004" y="75197"/>
                </a:lnTo>
                <a:lnTo>
                  <a:pt x="51997" y="82745"/>
                </a:lnTo>
                <a:lnTo>
                  <a:pt x="44786" y="91586"/>
                </a:lnTo>
                <a:lnTo>
                  <a:pt x="37438" y="101291"/>
                </a:lnTo>
                <a:lnTo>
                  <a:pt x="22501" y="122233"/>
                </a:lnTo>
                <a:lnTo>
                  <a:pt x="14962" y="133152"/>
                </a:lnTo>
                <a:lnTo>
                  <a:pt x="9936" y="141701"/>
                </a:lnTo>
                <a:lnTo>
                  <a:pt x="6585" y="148671"/>
                </a:lnTo>
                <a:lnTo>
                  <a:pt x="4351" y="154587"/>
                </a:lnTo>
                <a:lnTo>
                  <a:pt x="2862" y="159801"/>
                </a:lnTo>
                <a:lnTo>
                  <a:pt x="1869" y="164547"/>
                </a:lnTo>
                <a:lnTo>
                  <a:pt x="766" y="173207"/>
                </a:lnTo>
                <a:lnTo>
                  <a:pt x="275" y="181290"/>
                </a:lnTo>
                <a:lnTo>
                  <a:pt x="57" y="192502"/>
                </a:lnTo>
                <a:lnTo>
                  <a:pt x="0" y="199048"/>
                </a:lnTo>
                <a:lnTo>
                  <a:pt x="1231" y="204682"/>
                </a:lnTo>
                <a:lnTo>
                  <a:pt x="3322" y="209708"/>
                </a:lnTo>
                <a:lnTo>
                  <a:pt x="5986" y="214328"/>
                </a:lnTo>
                <a:lnTo>
                  <a:pt x="8945" y="222849"/>
                </a:lnTo>
                <a:lnTo>
                  <a:pt x="9735" y="226899"/>
                </a:lnTo>
                <a:lnTo>
                  <a:pt x="13998" y="234786"/>
                </a:lnTo>
                <a:lnTo>
                  <a:pt x="16913" y="238667"/>
                </a:lnTo>
                <a:lnTo>
                  <a:pt x="20127" y="241254"/>
                </a:lnTo>
                <a:lnTo>
                  <a:pt x="23540" y="242980"/>
                </a:lnTo>
                <a:lnTo>
                  <a:pt x="34527" y="247436"/>
                </a:lnTo>
                <a:lnTo>
                  <a:pt x="56344" y="257884"/>
                </a:lnTo>
                <a:lnTo>
                  <a:pt x="66734" y="261686"/>
                </a:lnTo>
                <a:lnTo>
                  <a:pt x="76200" y="264220"/>
                </a:lnTo>
                <a:lnTo>
                  <a:pt x="85051" y="265910"/>
                </a:lnTo>
                <a:lnTo>
                  <a:pt x="93492" y="268307"/>
                </a:lnTo>
                <a:lnTo>
                  <a:pt x="101660" y="271174"/>
                </a:lnTo>
                <a:lnTo>
                  <a:pt x="109644" y="274356"/>
                </a:lnTo>
                <a:lnTo>
                  <a:pt x="117508" y="276477"/>
                </a:lnTo>
                <a:lnTo>
                  <a:pt x="125289" y="277891"/>
                </a:lnTo>
                <a:lnTo>
                  <a:pt x="133018" y="278834"/>
                </a:lnTo>
                <a:lnTo>
                  <a:pt x="143249" y="279463"/>
                </a:lnTo>
                <a:lnTo>
                  <a:pt x="168165" y="280161"/>
                </a:lnTo>
                <a:lnTo>
                  <a:pt x="222407" y="280646"/>
                </a:lnTo>
                <a:lnTo>
                  <a:pt x="235862" y="280671"/>
                </a:lnTo>
                <a:lnTo>
                  <a:pt x="249913" y="279417"/>
                </a:lnTo>
                <a:lnTo>
                  <a:pt x="264360" y="277311"/>
                </a:lnTo>
                <a:lnTo>
                  <a:pt x="279071" y="274637"/>
                </a:lnTo>
                <a:lnTo>
                  <a:pt x="291418" y="271585"/>
                </a:lnTo>
                <a:lnTo>
                  <a:pt x="302190" y="268280"/>
                </a:lnTo>
                <a:lnTo>
                  <a:pt x="311911" y="264806"/>
                </a:lnTo>
                <a:lnTo>
                  <a:pt x="319662" y="261221"/>
                </a:lnTo>
                <a:lnTo>
                  <a:pt x="331660" y="253850"/>
                </a:lnTo>
                <a:lnTo>
                  <a:pt x="340448" y="250106"/>
                </a:lnTo>
                <a:lnTo>
                  <a:pt x="351386" y="246341"/>
                </a:lnTo>
                <a:lnTo>
                  <a:pt x="363759" y="242560"/>
                </a:lnTo>
                <a:lnTo>
                  <a:pt x="373277" y="238770"/>
                </a:lnTo>
                <a:lnTo>
                  <a:pt x="380893" y="234973"/>
                </a:lnTo>
                <a:lnTo>
                  <a:pt x="392740" y="227368"/>
                </a:lnTo>
                <a:lnTo>
                  <a:pt x="402241" y="219754"/>
                </a:lnTo>
                <a:lnTo>
                  <a:pt x="410696" y="212137"/>
                </a:lnTo>
                <a:lnTo>
                  <a:pt x="414728" y="208328"/>
                </a:lnTo>
                <a:lnTo>
                  <a:pt x="417416" y="204519"/>
                </a:lnTo>
                <a:lnTo>
                  <a:pt x="420404" y="196899"/>
                </a:lnTo>
                <a:lnTo>
                  <a:pt x="421201" y="195629"/>
                </a:lnTo>
                <a:lnTo>
                  <a:pt x="421732" y="196053"/>
                </a:lnTo>
                <a:lnTo>
                  <a:pt x="422794" y="2007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5943600" y="5292089"/>
            <a:ext cx="365550" cy="445771"/>
            <a:chOff x="5943600" y="5292089"/>
            <a:chExt cx="365550" cy="445771"/>
          </a:xfrm>
        </p:grpSpPr>
        <p:sp>
          <p:nvSpPr>
            <p:cNvPr id="24" name="SMARTPenAnnotation115"/>
            <p:cNvSpPr/>
            <p:nvPr/>
          </p:nvSpPr>
          <p:spPr>
            <a:xfrm>
              <a:off x="5966459" y="5292089"/>
              <a:ext cx="171451" cy="422912"/>
            </a:xfrm>
            <a:custGeom>
              <a:avLst/>
              <a:gdLst/>
              <a:ahLst/>
              <a:cxnLst/>
              <a:rect l="0" t="0" r="0" b="0"/>
              <a:pathLst>
                <a:path w="171451" h="422912">
                  <a:moveTo>
                    <a:pt x="0" y="0"/>
                  </a:moveTo>
                  <a:lnTo>
                    <a:pt x="6069" y="12136"/>
                  </a:lnTo>
                  <a:lnTo>
                    <a:pt x="9125" y="16981"/>
                  </a:lnTo>
                  <a:lnTo>
                    <a:pt x="12434" y="21481"/>
                  </a:lnTo>
                  <a:lnTo>
                    <a:pt x="15909" y="25751"/>
                  </a:lnTo>
                  <a:lnTo>
                    <a:pt x="19496" y="29867"/>
                  </a:lnTo>
                  <a:lnTo>
                    <a:pt x="23158" y="33882"/>
                  </a:lnTo>
                  <a:lnTo>
                    <a:pt x="30612" y="41729"/>
                  </a:lnTo>
                  <a:lnTo>
                    <a:pt x="38160" y="49450"/>
                  </a:lnTo>
                  <a:lnTo>
                    <a:pt x="41950" y="54557"/>
                  </a:lnTo>
                  <a:lnTo>
                    <a:pt x="45747" y="60502"/>
                  </a:lnTo>
                  <a:lnTo>
                    <a:pt x="49548" y="67004"/>
                  </a:lnTo>
                  <a:lnTo>
                    <a:pt x="53352" y="72610"/>
                  </a:lnTo>
                  <a:lnTo>
                    <a:pt x="57158" y="77617"/>
                  </a:lnTo>
                  <a:lnTo>
                    <a:pt x="60966" y="82225"/>
                  </a:lnTo>
                  <a:lnTo>
                    <a:pt x="63504" y="87836"/>
                  </a:lnTo>
                  <a:lnTo>
                    <a:pt x="66324" y="100846"/>
                  </a:lnTo>
                  <a:lnTo>
                    <a:pt x="70887" y="114220"/>
                  </a:lnTo>
                  <a:lnTo>
                    <a:pt x="77737" y="132027"/>
                  </a:lnTo>
                  <a:lnTo>
                    <a:pt x="92970" y="169169"/>
                  </a:lnTo>
                  <a:lnTo>
                    <a:pt x="103974" y="194143"/>
                  </a:lnTo>
                  <a:lnTo>
                    <a:pt x="108686" y="206899"/>
                  </a:lnTo>
                  <a:lnTo>
                    <a:pt x="113098" y="220483"/>
                  </a:lnTo>
                  <a:lnTo>
                    <a:pt x="117309" y="234619"/>
                  </a:lnTo>
                  <a:lnTo>
                    <a:pt x="120116" y="246583"/>
                  </a:lnTo>
                  <a:lnTo>
                    <a:pt x="121987" y="257099"/>
                  </a:lnTo>
                  <a:lnTo>
                    <a:pt x="123235" y="266649"/>
                  </a:lnTo>
                  <a:lnTo>
                    <a:pt x="125337" y="276826"/>
                  </a:lnTo>
                  <a:lnTo>
                    <a:pt x="128008" y="287421"/>
                  </a:lnTo>
                  <a:lnTo>
                    <a:pt x="131059" y="298294"/>
                  </a:lnTo>
                  <a:lnTo>
                    <a:pt x="133093" y="306813"/>
                  </a:lnTo>
                  <a:lnTo>
                    <a:pt x="135353" y="319665"/>
                  </a:lnTo>
                  <a:lnTo>
                    <a:pt x="137225" y="326140"/>
                  </a:lnTo>
                  <a:lnTo>
                    <a:pt x="139744" y="332997"/>
                  </a:lnTo>
                  <a:lnTo>
                    <a:pt x="142693" y="340108"/>
                  </a:lnTo>
                  <a:lnTo>
                    <a:pt x="145929" y="347389"/>
                  </a:lnTo>
                  <a:lnTo>
                    <a:pt x="152911" y="362252"/>
                  </a:lnTo>
                  <a:lnTo>
                    <a:pt x="155281" y="369772"/>
                  </a:lnTo>
                  <a:lnTo>
                    <a:pt x="156861" y="377325"/>
                  </a:lnTo>
                  <a:lnTo>
                    <a:pt x="157914" y="384900"/>
                  </a:lnTo>
                  <a:lnTo>
                    <a:pt x="162471" y="396704"/>
                  </a:lnTo>
                  <a:lnTo>
                    <a:pt x="167459" y="406183"/>
                  </a:lnTo>
                  <a:lnTo>
                    <a:pt x="168790" y="410489"/>
                  </a:lnTo>
                  <a:lnTo>
                    <a:pt x="171450" y="42291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16"/>
            <p:cNvSpPr/>
            <p:nvPr/>
          </p:nvSpPr>
          <p:spPr>
            <a:xfrm>
              <a:off x="5943600" y="5337809"/>
              <a:ext cx="365550" cy="400051"/>
            </a:xfrm>
            <a:custGeom>
              <a:avLst/>
              <a:gdLst/>
              <a:ahLst/>
              <a:cxnLst/>
              <a:rect l="0" t="0" r="0" b="0"/>
              <a:pathLst>
                <a:path w="365550" h="400051">
                  <a:moveTo>
                    <a:pt x="0" y="0"/>
                  </a:moveTo>
                  <a:lnTo>
                    <a:pt x="6067" y="6068"/>
                  </a:lnTo>
                  <a:lnTo>
                    <a:pt x="9125" y="7855"/>
                  </a:lnTo>
                  <a:lnTo>
                    <a:pt x="15908" y="9842"/>
                  </a:lnTo>
                  <a:lnTo>
                    <a:pt x="26867" y="10959"/>
                  </a:lnTo>
                  <a:lnTo>
                    <a:pt x="44538" y="11221"/>
                  </a:lnTo>
                  <a:lnTo>
                    <a:pt x="56362" y="11291"/>
                  </a:lnTo>
                  <a:lnTo>
                    <a:pt x="70594" y="10068"/>
                  </a:lnTo>
                  <a:lnTo>
                    <a:pt x="86433" y="7982"/>
                  </a:lnTo>
                  <a:lnTo>
                    <a:pt x="103342" y="5322"/>
                  </a:lnTo>
                  <a:lnTo>
                    <a:pt x="115884" y="3548"/>
                  </a:lnTo>
                  <a:lnTo>
                    <a:pt x="125516" y="2365"/>
                  </a:lnTo>
                  <a:lnTo>
                    <a:pt x="133207" y="1577"/>
                  </a:lnTo>
                  <a:lnTo>
                    <a:pt x="147225" y="1052"/>
                  </a:lnTo>
                  <a:lnTo>
                    <a:pt x="186506" y="467"/>
                  </a:lnTo>
                  <a:lnTo>
                    <a:pt x="204347" y="1582"/>
                  </a:lnTo>
                  <a:lnTo>
                    <a:pt x="220051" y="3595"/>
                  </a:lnTo>
                  <a:lnTo>
                    <a:pt x="234331" y="6207"/>
                  </a:lnTo>
                  <a:lnTo>
                    <a:pt x="245120" y="7948"/>
                  </a:lnTo>
                  <a:lnTo>
                    <a:pt x="253583" y="9109"/>
                  </a:lnTo>
                  <a:lnTo>
                    <a:pt x="260495" y="9883"/>
                  </a:lnTo>
                  <a:lnTo>
                    <a:pt x="267643" y="11669"/>
                  </a:lnTo>
                  <a:lnTo>
                    <a:pt x="274949" y="14129"/>
                  </a:lnTo>
                  <a:lnTo>
                    <a:pt x="282359" y="17040"/>
                  </a:lnTo>
                  <a:lnTo>
                    <a:pt x="288569" y="18980"/>
                  </a:lnTo>
                  <a:lnTo>
                    <a:pt x="298856" y="21136"/>
                  </a:lnTo>
                  <a:lnTo>
                    <a:pt x="307661" y="25481"/>
                  </a:lnTo>
                  <a:lnTo>
                    <a:pt x="317078" y="31645"/>
                  </a:lnTo>
                  <a:lnTo>
                    <a:pt x="323145" y="35067"/>
                  </a:lnTo>
                  <a:lnTo>
                    <a:pt x="329729" y="38618"/>
                  </a:lnTo>
                  <a:lnTo>
                    <a:pt x="340433" y="45951"/>
                  </a:lnTo>
                  <a:lnTo>
                    <a:pt x="345066" y="49684"/>
                  </a:lnTo>
                  <a:lnTo>
                    <a:pt x="349424" y="55983"/>
                  </a:lnTo>
                  <a:lnTo>
                    <a:pt x="353599" y="63992"/>
                  </a:lnTo>
                  <a:lnTo>
                    <a:pt x="357652" y="73142"/>
                  </a:lnTo>
                  <a:lnTo>
                    <a:pt x="360355" y="80511"/>
                  </a:lnTo>
                  <a:lnTo>
                    <a:pt x="363358" y="92086"/>
                  </a:lnTo>
                  <a:lnTo>
                    <a:pt x="364158" y="99491"/>
                  </a:lnTo>
                  <a:lnTo>
                    <a:pt x="364692" y="108238"/>
                  </a:lnTo>
                  <a:lnTo>
                    <a:pt x="365285" y="126846"/>
                  </a:lnTo>
                  <a:lnTo>
                    <a:pt x="365549" y="143583"/>
                  </a:lnTo>
                  <a:lnTo>
                    <a:pt x="364349" y="154142"/>
                  </a:lnTo>
                  <a:lnTo>
                    <a:pt x="362279" y="166262"/>
                  </a:lnTo>
                  <a:lnTo>
                    <a:pt x="359629" y="179421"/>
                  </a:lnTo>
                  <a:lnTo>
                    <a:pt x="353298" y="207590"/>
                  </a:lnTo>
                  <a:lnTo>
                    <a:pt x="349832" y="222213"/>
                  </a:lnTo>
                  <a:lnTo>
                    <a:pt x="343711" y="239582"/>
                  </a:lnTo>
                  <a:lnTo>
                    <a:pt x="335820" y="258782"/>
                  </a:lnTo>
                  <a:lnTo>
                    <a:pt x="319433" y="295354"/>
                  </a:lnTo>
                  <a:lnTo>
                    <a:pt x="307917" y="320076"/>
                  </a:lnTo>
                  <a:lnTo>
                    <a:pt x="301798" y="330224"/>
                  </a:lnTo>
                  <a:lnTo>
                    <a:pt x="295179" y="339529"/>
                  </a:lnTo>
                  <a:lnTo>
                    <a:pt x="288225" y="348273"/>
                  </a:lnTo>
                  <a:lnTo>
                    <a:pt x="282320" y="355372"/>
                  </a:lnTo>
                  <a:lnTo>
                    <a:pt x="272372" y="366647"/>
                  </a:lnTo>
                  <a:lnTo>
                    <a:pt x="266671" y="370161"/>
                  </a:lnTo>
                  <a:lnTo>
                    <a:pt x="260331" y="372504"/>
                  </a:lnTo>
                  <a:lnTo>
                    <a:pt x="253563" y="374066"/>
                  </a:lnTo>
                  <a:lnTo>
                    <a:pt x="242658" y="379189"/>
                  </a:lnTo>
                  <a:lnTo>
                    <a:pt x="237972" y="382332"/>
                  </a:lnTo>
                  <a:lnTo>
                    <a:pt x="231038" y="385699"/>
                  </a:lnTo>
                  <a:lnTo>
                    <a:pt x="222605" y="389212"/>
                  </a:lnTo>
                  <a:lnTo>
                    <a:pt x="213173" y="392825"/>
                  </a:lnTo>
                  <a:lnTo>
                    <a:pt x="205615" y="395234"/>
                  </a:lnTo>
                  <a:lnTo>
                    <a:pt x="199307" y="396839"/>
                  </a:lnTo>
                  <a:lnTo>
                    <a:pt x="188910" y="398623"/>
                  </a:lnTo>
                  <a:lnTo>
                    <a:pt x="180057" y="399416"/>
                  </a:lnTo>
                  <a:lnTo>
                    <a:pt x="175275" y="399769"/>
                  </a:lnTo>
                  <a:lnTo>
                    <a:pt x="148589" y="4000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SMARTPenAnnotation117"/>
          <p:cNvSpPr/>
          <p:nvPr/>
        </p:nvSpPr>
        <p:spPr>
          <a:xfrm>
            <a:off x="5852159" y="3623309"/>
            <a:ext cx="114301" cy="342901"/>
          </a:xfrm>
          <a:custGeom>
            <a:avLst/>
            <a:gdLst/>
            <a:ahLst/>
            <a:cxnLst/>
            <a:rect l="0" t="0" r="0" b="0"/>
            <a:pathLst>
              <a:path w="114301" h="342901">
                <a:moveTo>
                  <a:pt x="114300" y="0"/>
                </a:moveTo>
                <a:lnTo>
                  <a:pt x="114300" y="12136"/>
                </a:lnTo>
                <a:lnTo>
                  <a:pt x="113031" y="18251"/>
                </a:lnTo>
                <a:lnTo>
                  <a:pt x="110914" y="24867"/>
                </a:lnTo>
                <a:lnTo>
                  <a:pt x="108233" y="31818"/>
                </a:lnTo>
                <a:lnTo>
                  <a:pt x="106445" y="40263"/>
                </a:lnTo>
                <a:lnTo>
                  <a:pt x="105254" y="49702"/>
                </a:lnTo>
                <a:lnTo>
                  <a:pt x="104459" y="59805"/>
                </a:lnTo>
                <a:lnTo>
                  <a:pt x="102660" y="69080"/>
                </a:lnTo>
                <a:lnTo>
                  <a:pt x="100190" y="77803"/>
                </a:lnTo>
                <a:lnTo>
                  <a:pt x="97273" y="86159"/>
                </a:lnTo>
                <a:lnTo>
                  <a:pt x="95329" y="93000"/>
                </a:lnTo>
                <a:lnTo>
                  <a:pt x="94033" y="98830"/>
                </a:lnTo>
                <a:lnTo>
                  <a:pt x="93169" y="103987"/>
                </a:lnTo>
                <a:lnTo>
                  <a:pt x="91323" y="112505"/>
                </a:lnTo>
                <a:lnTo>
                  <a:pt x="85885" y="135516"/>
                </a:lnTo>
                <a:lnTo>
                  <a:pt x="69616" y="195234"/>
                </a:lnTo>
                <a:lnTo>
                  <a:pt x="59304" y="230281"/>
                </a:lnTo>
                <a:lnTo>
                  <a:pt x="46359" y="271432"/>
                </a:lnTo>
                <a:lnTo>
                  <a:pt x="42336" y="283824"/>
                </a:lnTo>
                <a:lnTo>
                  <a:pt x="38384" y="293357"/>
                </a:lnTo>
                <a:lnTo>
                  <a:pt x="34480" y="300981"/>
                </a:lnTo>
                <a:lnTo>
                  <a:pt x="25156" y="316276"/>
                </a:lnTo>
                <a:lnTo>
                  <a:pt x="23880" y="321754"/>
                </a:lnTo>
                <a:lnTo>
                  <a:pt x="23541" y="324993"/>
                </a:lnTo>
                <a:lnTo>
                  <a:pt x="22044" y="327152"/>
                </a:lnTo>
                <a:lnTo>
                  <a:pt x="19776" y="328592"/>
                </a:lnTo>
                <a:lnTo>
                  <a:pt x="16994" y="329551"/>
                </a:lnTo>
                <a:lnTo>
                  <a:pt x="15140" y="331461"/>
                </a:lnTo>
                <a:lnTo>
                  <a:pt x="13904" y="33400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8"/>
          <p:cNvSpPr/>
          <p:nvPr/>
        </p:nvSpPr>
        <p:spPr>
          <a:xfrm>
            <a:off x="6755130" y="3486150"/>
            <a:ext cx="251461" cy="205740"/>
          </a:xfrm>
          <a:custGeom>
            <a:avLst/>
            <a:gdLst/>
            <a:ahLst/>
            <a:cxnLst/>
            <a:rect l="0" t="0" r="0" b="0"/>
            <a:pathLst>
              <a:path w="251461" h="20574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2" y="18093"/>
                </a:lnTo>
                <a:lnTo>
                  <a:pt x="20800" y="21918"/>
                </a:lnTo>
                <a:lnTo>
                  <a:pt x="25331" y="25828"/>
                </a:lnTo>
                <a:lnTo>
                  <a:pt x="31578" y="31798"/>
                </a:lnTo>
                <a:lnTo>
                  <a:pt x="49674" y="49703"/>
                </a:lnTo>
                <a:lnTo>
                  <a:pt x="62326" y="58535"/>
                </a:lnTo>
                <a:lnTo>
                  <a:pt x="119784" y="96225"/>
                </a:lnTo>
                <a:lnTo>
                  <a:pt x="131926" y="104790"/>
                </a:lnTo>
                <a:lnTo>
                  <a:pt x="141291" y="111769"/>
                </a:lnTo>
                <a:lnTo>
                  <a:pt x="161856" y="126298"/>
                </a:lnTo>
                <a:lnTo>
                  <a:pt x="172674" y="133729"/>
                </a:lnTo>
                <a:lnTo>
                  <a:pt x="181155" y="139952"/>
                </a:lnTo>
                <a:lnTo>
                  <a:pt x="188081" y="145371"/>
                </a:lnTo>
                <a:lnTo>
                  <a:pt x="193967" y="150254"/>
                </a:lnTo>
                <a:lnTo>
                  <a:pt x="197891" y="154779"/>
                </a:lnTo>
                <a:lnTo>
                  <a:pt x="200507" y="159066"/>
                </a:lnTo>
                <a:lnTo>
                  <a:pt x="202251" y="163194"/>
                </a:lnTo>
                <a:lnTo>
                  <a:pt x="207224" y="168485"/>
                </a:lnTo>
                <a:lnTo>
                  <a:pt x="214349" y="174554"/>
                </a:lnTo>
                <a:lnTo>
                  <a:pt x="222909" y="181139"/>
                </a:lnTo>
                <a:lnTo>
                  <a:pt x="229886" y="185529"/>
                </a:lnTo>
                <a:lnTo>
                  <a:pt x="235807" y="188456"/>
                </a:lnTo>
                <a:lnTo>
                  <a:pt x="251460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9"/>
          <p:cNvSpPr/>
          <p:nvPr/>
        </p:nvSpPr>
        <p:spPr>
          <a:xfrm>
            <a:off x="5394959" y="3486150"/>
            <a:ext cx="137119" cy="205740"/>
          </a:xfrm>
          <a:custGeom>
            <a:avLst/>
            <a:gdLst/>
            <a:ahLst/>
            <a:cxnLst/>
            <a:rect l="0" t="0" r="0" b="0"/>
            <a:pathLst>
              <a:path w="137119" h="205740">
                <a:moveTo>
                  <a:pt x="0" y="0"/>
                </a:moveTo>
                <a:lnTo>
                  <a:pt x="49450" y="0"/>
                </a:lnTo>
                <a:lnTo>
                  <a:pt x="53287" y="1270"/>
                </a:lnTo>
                <a:lnTo>
                  <a:pt x="57115" y="3386"/>
                </a:lnTo>
                <a:lnTo>
                  <a:pt x="60937" y="6067"/>
                </a:lnTo>
                <a:lnTo>
                  <a:pt x="64755" y="7855"/>
                </a:lnTo>
                <a:lnTo>
                  <a:pt x="68570" y="9046"/>
                </a:lnTo>
                <a:lnTo>
                  <a:pt x="72384" y="9840"/>
                </a:lnTo>
                <a:lnTo>
                  <a:pt x="77466" y="11640"/>
                </a:lnTo>
                <a:lnTo>
                  <a:pt x="83394" y="14110"/>
                </a:lnTo>
                <a:lnTo>
                  <a:pt x="89886" y="17026"/>
                </a:lnTo>
                <a:lnTo>
                  <a:pt x="95484" y="20241"/>
                </a:lnTo>
                <a:lnTo>
                  <a:pt x="100486" y="23653"/>
                </a:lnTo>
                <a:lnTo>
                  <a:pt x="111572" y="32189"/>
                </a:lnTo>
                <a:lnTo>
                  <a:pt x="113751" y="34159"/>
                </a:lnTo>
                <a:lnTo>
                  <a:pt x="119560" y="39735"/>
                </a:lnTo>
                <a:lnTo>
                  <a:pt x="121617" y="43000"/>
                </a:lnTo>
                <a:lnTo>
                  <a:pt x="122988" y="46446"/>
                </a:lnTo>
                <a:lnTo>
                  <a:pt x="125189" y="55035"/>
                </a:lnTo>
                <a:lnTo>
                  <a:pt x="128877" y="59596"/>
                </a:lnTo>
                <a:lnTo>
                  <a:pt x="131638" y="62591"/>
                </a:lnTo>
                <a:lnTo>
                  <a:pt x="133479" y="67127"/>
                </a:lnTo>
                <a:lnTo>
                  <a:pt x="134706" y="72691"/>
                </a:lnTo>
                <a:lnTo>
                  <a:pt x="135524" y="78941"/>
                </a:lnTo>
                <a:lnTo>
                  <a:pt x="136070" y="86917"/>
                </a:lnTo>
                <a:lnTo>
                  <a:pt x="136433" y="96044"/>
                </a:lnTo>
                <a:lnTo>
                  <a:pt x="137065" y="123090"/>
                </a:lnTo>
                <a:lnTo>
                  <a:pt x="137118" y="130060"/>
                </a:lnTo>
                <a:lnTo>
                  <a:pt x="135862" y="136237"/>
                </a:lnTo>
                <a:lnTo>
                  <a:pt x="133755" y="144164"/>
                </a:lnTo>
                <a:lnTo>
                  <a:pt x="131080" y="153259"/>
                </a:lnTo>
                <a:lnTo>
                  <a:pt x="128027" y="159322"/>
                </a:lnTo>
                <a:lnTo>
                  <a:pt x="124721" y="163365"/>
                </a:lnTo>
                <a:lnTo>
                  <a:pt x="121248" y="166060"/>
                </a:lnTo>
                <a:lnTo>
                  <a:pt x="118932" y="169126"/>
                </a:lnTo>
                <a:lnTo>
                  <a:pt x="117388" y="172441"/>
                </a:lnTo>
                <a:lnTo>
                  <a:pt x="116359" y="175920"/>
                </a:lnTo>
                <a:lnTo>
                  <a:pt x="115673" y="179510"/>
                </a:lnTo>
                <a:lnTo>
                  <a:pt x="115215" y="183173"/>
                </a:lnTo>
                <a:lnTo>
                  <a:pt x="114910" y="186885"/>
                </a:lnTo>
                <a:lnTo>
                  <a:pt x="113437" y="190630"/>
                </a:lnTo>
                <a:lnTo>
                  <a:pt x="111185" y="194397"/>
                </a:lnTo>
                <a:lnTo>
                  <a:pt x="108413" y="198177"/>
                </a:lnTo>
                <a:lnTo>
                  <a:pt x="105296" y="200698"/>
                </a:lnTo>
                <a:lnTo>
                  <a:pt x="101948" y="202379"/>
                </a:lnTo>
                <a:lnTo>
                  <a:pt x="91441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0"/>
          <p:cNvSpPr/>
          <p:nvPr/>
        </p:nvSpPr>
        <p:spPr>
          <a:xfrm>
            <a:off x="7143836" y="3063239"/>
            <a:ext cx="137074" cy="240032"/>
          </a:xfrm>
          <a:custGeom>
            <a:avLst/>
            <a:gdLst/>
            <a:ahLst/>
            <a:cxnLst/>
            <a:rect l="0" t="0" r="0" b="0"/>
            <a:pathLst>
              <a:path w="137074" h="240032">
                <a:moveTo>
                  <a:pt x="34204" y="0"/>
                </a:moveTo>
                <a:lnTo>
                  <a:pt x="34204" y="6069"/>
                </a:lnTo>
                <a:lnTo>
                  <a:pt x="32934" y="10396"/>
                </a:lnTo>
                <a:lnTo>
                  <a:pt x="30817" y="15821"/>
                </a:lnTo>
                <a:lnTo>
                  <a:pt x="28136" y="21977"/>
                </a:lnTo>
                <a:lnTo>
                  <a:pt x="26348" y="27352"/>
                </a:lnTo>
                <a:lnTo>
                  <a:pt x="25157" y="32205"/>
                </a:lnTo>
                <a:lnTo>
                  <a:pt x="24362" y="36710"/>
                </a:lnTo>
                <a:lnTo>
                  <a:pt x="21292" y="44793"/>
                </a:lnTo>
                <a:lnTo>
                  <a:pt x="16706" y="55263"/>
                </a:lnTo>
                <a:lnTo>
                  <a:pt x="11108" y="67322"/>
                </a:lnTo>
                <a:lnTo>
                  <a:pt x="7377" y="76631"/>
                </a:lnTo>
                <a:lnTo>
                  <a:pt x="4889" y="84108"/>
                </a:lnTo>
                <a:lnTo>
                  <a:pt x="3230" y="90362"/>
                </a:lnTo>
                <a:lnTo>
                  <a:pt x="2125" y="97071"/>
                </a:lnTo>
                <a:lnTo>
                  <a:pt x="1388" y="104085"/>
                </a:lnTo>
                <a:lnTo>
                  <a:pt x="896" y="111300"/>
                </a:lnTo>
                <a:lnTo>
                  <a:pt x="350" y="122703"/>
                </a:lnTo>
                <a:lnTo>
                  <a:pt x="108" y="132005"/>
                </a:lnTo>
                <a:lnTo>
                  <a:pt x="0" y="140373"/>
                </a:lnTo>
                <a:lnTo>
                  <a:pt x="1241" y="144382"/>
                </a:lnTo>
                <a:lnTo>
                  <a:pt x="3339" y="148325"/>
                </a:lnTo>
                <a:lnTo>
                  <a:pt x="6007" y="152223"/>
                </a:lnTo>
                <a:lnTo>
                  <a:pt x="9056" y="156092"/>
                </a:lnTo>
                <a:lnTo>
                  <a:pt x="12358" y="159942"/>
                </a:lnTo>
                <a:lnTo>
                  <a:pt x="15830" y="163778"/>
                </a:lnTo>
                <a:lnTo>
                  <a:pt x="26461" y="174814"/>
                </a:lnTo>
                <a:lnTo>
                  <a:pt x="61211" y="209881"/>
                </a:lnTo>
                <a:lnTo>
                  <a:pt x="64908" y="212311"/>
                </a:lnTo>
                <a:lnTo>
                  <a:pt x="68643" y="213931"/>
                </a:lnTo>
                <a:lnTo>
                  <a:pt x="72403" y="215011"/>
                </a:lnTo>
                <a:lnTo>
                  <a:pt x="76180" y="217001"/>
                </a:lnTo>
                <a:lnTo>
                  <a:pt x="79968" y="219597"/>
                </a:lnTo>
                <a:lnTo>
                  <a:pt x="83763" y="222598"/>
                </a:lnTo>
                <a:lnTo>
                  <a:pt x="90103" y="225869"/>
                </a:lnTo>
                <a:lnTo>
                  <a:pt x="98140" y="229320"/>
                </a:lnTo>
                <a:lnTo>
                  <a:pt x="120211" y="237915"/>
                </a:lnTo>
                <a:lnTo>
                  <a:pt x="123292" y="238620"/>
                </a:lnTo>
                <a:lnTo>
                  <a:pt x="126616" y="239090"/>
                </a:lnTo>
                <a:lnTo>
                  <a:pt x="137073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5646420" y="3497579"/>
            <a:ext cx="217171" cy="148592"/>
            <a:chOff x="5646420" y="3497579"/>
            <a:chExt cx="217171" cy="148592"/>
          </a:xfrm>
        </p:grpSpPr>
        <p:sp>
          <p:nvSpPr>
            <p:cNvPr id="32" name="SMARTPenAnnotation121"/>
            <p:cNvSpPr/>
            <p:nvPr/>
          </p:nvSpPr>
          <p:spPr>
            <a:xfrm>
              <a:off x="5646420" y="3520439"/>
              <a:ext cx="217171" cy="80012"/>
            </a:xfrm>
            <a:custGeom>
              <a:avLst/>
              <a:gdLst/>
              <a:ahLst/>
              <a:cxnLst/>
              <a:rect l="0" t="0" r="0" b="0"/>
              <a:pathLst>
                <a:path w="217171" h="80012">
                  <a:moveTo>
                    <a:pt x="0" y="0"/>
                  </a:moveTo>
                  <a:lnTo>
                    <a:pt x="12135" y="6069"/>
                  </a:lnTo>
                  <a:lnTo>
                    <a:pt x="16980" y="7856"/>
                  </a:lnTo>
                  <a:lnTo>
                    <a:pt x="21480" y="9047"/>
                  </a:lnTo>
                  <a:lnTo>
                    <a:pt x="25750" y="9842"/>
                  </a:lnTo>
                  <a:lnTo>
                    <a:pt x="31136" y="11641"/>
                  </a:lnTo>
                  <a:lnTo>
                    <a:pt x="37267" y="14111"/>
                  </a:lnTo>
                  <a:lnTo>
                    <a:pt x="53222" y="21132"/>
                  </a:lnTo>
                  <a:lnTo>
                    <a:pt x="58791" y="22092"/>
                  </a:lnTo>
                  <a:lnTo>
                    <a:pt x="62054" y="22349"/>
                  </a:lnTo>
                  <a:lnTo>
                    <a:pt x="65499" y="23789"/>
                  </a:lnTo>
                  <a:lnTo>
                    <a:pt x="69066" y="26020"/>
                  </a:lnTo>
                  <a:lnTo>
                    <a:pt x="72714" y="28777"/>
                  </a:lnTo>
                  <a:lnTo>
                    <a:pt x="76415" y="30615"/>
                  </a:lnTo>
                  <a:lnTo>
                    <a:pt x="80154" y="31840"/>
                  </a:lnTo>
                  <a:lnTo>
                    <a:pt x="83915" y="32656"/>
                  </a:lnTo>
                  <a:lnTo>
                    <a:pt x="87693" y="34471"/>
                  </a:lnTo>
                  <a:lnTo>
                    <a:pt x="91482" y="36951"/>
                  </a:lnTo>
                  <a:lnTo>
                    <a:pt x="95278" y="39874"/>
                  </a:lnTo>
                  <a:lnTo>
                    <a:pt x="99078" y="41823"/>
                  </a:lnTo>
                  <a:lnTo>
                    <a:pt x="102882" y="43122"/>
                  </a:lnTo>
                  <a:lnTo>
                    <a:pt x="106688" y="43988"/>
                  </a:lnTo>
                  <a:lnTo>
                    <a:pt x="110495" y="44565"/>
                  </a:lnTo>
                  <a:lnTo>
                    <a:pt x="114303" y="44951"/>
                  </a:lnTo>
                  <a:lnTo>
                    <a:pt x="118112" y="45207"/>
                  </a:lnTo>
                  <a:lnTo>
                    <a:pt x="121921" y="46648"/>
                  </a:lnTo>
                  <a:lnTo>
                    <a:pt x="125731" y="48879"/>
                  </a:lnTo>
                  <a:lnTo>
                    <a:pt x="129540" y="51636"/>
                  </a:lnTo>
                  <a:lnTo>
                    <a:pt x="133350" y="53474"/>
                  </a:lnTo>
                  <a:lnTo>
                    <a:pt x="137160" y="54700"/>
                  </a:lnTo>
                  <a:lnTo>
                    <a:pt x="140970" y="55517"/>
                  </a:lnTo>
                  <a:lnTo>
                    <a:pt x="146050" y="57331"/>
                  </a:lnTo>
                  <a:lnTo>
                    <a:pt x="151976" y="59811"/>
                  </a:lnTo>
                  <a:lnTo>
                    <a:pt x="158467" y="62734"/>
                  </a:lnTo>
                  <a:lnTo>
                    <a:pt x="164065" y="64683"/>
                  </a:lnTo>
                  <a:lnTo>
                    <a:pt x="169066" y="65982"/>
                  </a:lnTo>
                  <a:lnTo>
                    <a:pt x="173671" y="66848"/>
                  </a:lnTo>
                  <a:lnTo>
                    <a:pt x="178010" y="68696"/>
                  </a:lnTo>
                  <a:lnTo>
                    <a:pt x="182173" y="71197"/>
                  </a:lnTo>
                  <a:lnTo>
                    <a:pt x="191912" y="78270"/>
                  </a:lnTo>
                  <a:lnTo>
                    <a:pt x="195251" y="78850"/>
                  </a:lnTo>
                  <a:lnTo>
                    <a:pt x="200018" y="79237"/>
                  </a:lnTo>
                  <a:lnTo>
                    <a:pt x="217170" y="8001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22"/>
            <p:cNvSpPr/>
            <p:nvPr/>
          </p:nvSpPr>
          <p:spPr>
            <a:xfrm>
              <a:off x="5703570" y="3497579"/>
              <a:ext cx="80010" cy="148592"/>
            </a:xfrm>
            <a:custGeom>
              <a:avLst/>
              <a:gdLst/>
              <a:ahLst/>
              <a:cxnLst/>
              <a:rect l="0" t="0" r="0" b="0"/>
              <a:pathLst>
                <a:path w="80010" h="148592">
                  <a:moveTo>
                    <a:pt x="80009" y="0"/>
                  </a:moveTo>
                  <a:lnTo>
                    <a:pt x="73942" y="18204"/>
                  </a:lnTo>
                  <a:lnTo>
                    <a:pt x="69614" y="27376"/>
                  </a:lnTo>
                  <a:lnTo>
                    <a:pt x="64189" y="37301"/>
                  </a:lnTo>
                  <a:lnTo>
                    <a:pt x="58033" y="47727"/>
                  </a:lnTo>
                  <a:lnTo>
                    <a:pt x="51388" y="59758"/>
                  </a:lnTo>
                  <a:lnTo>
                    <a:pt x="37233" y="86673"/>
                  </a:lnTo>
                  <a:lnTo>
                    <a:pt x="29902" y="99692"/>
                  </a:lnTo>
                  <a:lnTo>
                    <a:pt x="22475" y="112181"/>
                  </a:lnTo>
                  <a:lnTo>
                    <a:pt x="0" y="14859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03719" y="3234689"/>
            <a:ext cx="171451" cy="205741"/>
            <a:chOff x="6903719" y="3234689"/>
            <a:chExt cx="171451" cy="205741"/>
          </a:xfrm>
        </p:grpSpPr>
        <p:sp>
          <p:nvSpPr>
            <p:cNvPr id="36" name="SMARTPenAnnotation123"/>
            <p:cNvSpPr/>
            <p:nvPr/>
          </p:nvSpPr>
          <p:spPr>
            <a:xfrm>
              <a:off x="6903719" y="3268979"/>
              <a:ext cx="171451" cy="80011"/>
            </a:xfrm>
            <a:custGeom>
              <a:avLst/>
              <a:gdLst/>
              <a:ahLst/>
              <a:cxnLst/>
              <a:rect l="0" t="0" r="0" b="0"/>
              <a:pathLst>
                <a:path w="171451" h="80011">
                  <a:moveTo>
                    <a:pt x="0" y="0"/>
                  </a:moveTo>
                  <a:lnTo>
                    <a:pt x="6069" y="0"/>
                  </a:lnTo>
                  <a:lnTo>
                    <a:pt x="7856" y="1271"/>
                  </a:lnTo>
                  <a:lnTo>
                    <a:pt x="9048" y="3387"/>
                  </a:lnTo>
                  <a:lnTo>
                    <a:pt x="9842" y="6068"/>
                  </a:lnTo>
                  <a:lnTo>
                    <a:pt x="11641" y="7856"/>
                  </a:lnTo>
                  <a:lnTo>
                    <a:pt x="14112" y="9047"/>
                  </a:lnTo>
                  <a:lnTo>
                    <a:pt x="21132" y="10960"/>
                  </a:lnTo>
                  <a:lnTo>
                    <a:pt x="22979" y="12386"/>
                  </a:lnTo>
                  <a:lnTo>
                    <a:pt x="25479" y="14608"/>
                  </a:lnTo>
                  <a:lnTo>
                    <a:pt x="31644" y="20463"/>
                  </a:lnTo>
                  <a:lnTo>
                    <a:pt x="49684" y="38286"/>
                  </a:lnTo>
                  <a:lnTo>
                    <a:pt x="53443" y="40765"/>
                  </a:lnTo>
                  <a:lnTo>
                    <a:pt x="57219" y="42416"/>
                  </a:lnTo>
                  <a:lnTo>
                    <a:pt x="61007" y="43518"/>
                  </a:lnTo>
                  <a:lnTo>
                    <a:pt x="64801" y="45522"/>
                  </a:lnTo>
                  <a:lnTo>
                    <a:pt x="68601" y="48128"/>
                  </a:lnTo>
                  <a:lnTo>
                    <a:pt x="72404" y="51135"/>
                  </a:lnTo>
                  <a:lnTo>
                    <a:pt x="76209" y="53141"/>
                  </a:lnTo>
                  <a:lnTo>
                    <a:pt x="80017" y="54477"/>
                  </a:lnTo>
                  <a:lnTo>
                    <a:pt x="83825" y="55368"/>
                  </a:lnTo>
                  <a:lnTo>
                    <a:pt x="87634" y="55963"/>
                  </a:lnTo>
                  <a:lnTo>
                    <a:pt x="91443" y="56358"/>
                  </a:lnTo>
                  <a:lnTo>
                    <a:pt x="95252" y="56622"/>
                  </a:lnTo>
                  <a:lnTo>
                    <a:pt x="99062" y="58069"/>
                  </a:lnTo>
                  <a:lnTo>
                    <a:pt x="102871" y="60302"/>
                  </a:lnTo>
                  <a:lnTo>
                    <a:pt x="106681" y="63062"/>
                  </a:lnTo>
                  <a:lnTo>
                    <a:pt x="111761" y="64901"/>
                  </a:lnTo>
                  <a:lnTo>
                    <a:pt x="117688" y="66128"/>
                  </a:lnTo>
                  <a:lnTo>
                    <a:pt x="133315" y="68096"/>
                  </a:lnTo>
                  <a:lnTo>
                    <a:pt x="138406" y="69528"/>
                  </a:lnTo>
                  <a:lnTo>
                    <a:pt x="171450" y="8001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24"/>
            <p:cNvSpPr/>
            <p:nvPr/>
          </p:nvSpPr>
          <p:spPr>
            <a:xfrm>
              <a:off x="6915150" y="3234689"/>
              <a:ext cx="125731" cy="205741"/>
            </a:xfrm>
            <a:custGeom>
              <a:avLst/>
              <a:gdLst/>
              <a:ahLst/>
              <a:cxnLst/>
              <a:rect l="0" t="0" r="0" b="0"/>
              <a:pathLst>
                <a:path w="125731" h="205741">
                  <a:moveTo>
                    <a:pt x="125730" y="0"/>
                  </a:moveTo>
                  <a:lnTo>
                    <a:pt x="119662" y="12136"/>
                  </a:lnTo>
                  <a:lnTo>
                    <a:pt x="115335" y="19521"/>
                  </a:lnTo>
                  <a:lnTo>
                    <a:pt x="103753" y="37886"/>
                  </a:lnTo>
                  <a:lnTo>
                    <a:pt x="97108" y="46847"/>
                  </a:lnTo>
                  <a:lnTo>
                    <a:pt x="90139" y="55362"/>
                  </a:lnTo>
                  <a:lnTo>
                    <a:pt x="76892" y="70325"/>
                  </a:lnTo>
                  <a:lnTo>
                    <a:pt x="66771" y="81209"/>
                  </a:lnTo>
                  <a:lnTo>
                    <a:pt x="63564" y="85890"/>
                  </a:lnTo>
                  <a:lnTo>
                    <a:pt x="61425" y="90280"/>
                  </a:lnTo>
                  <a:lnTo>
                    <a:pt x="60000" y="94477"/>
                  </a:lnTo>
                  <a:lnTo>
                    <a:pt x="57780" y="98545"/>
                  </a:lnTo>
                  <a:lnTo>
                    <a:pt x="55030" y="102527"/>
                  </a:lnTo>
                  <a:lnTo>
                    <a:pt x="51927" y="106452"/>
                  </a:lnTo>
                  <a:lnTo>
                    <a:pt x="48587" y="111607"/>
                  </a:lnTo>
                  <a:lnTo>
                    <a:pt x="45091" y="117585"/>
                  </a:lnTo>
                  <a:lnTo>
                    <a:pt x="36423" y="133294"/>
                  </a:lnTo>
                  <a:lnTo>
                    <a:pt x="28854" y="148150"/>
                  </a:lnTo>
                  <a:lnTo>
                    <a:pt x="24316" y="155917"/>
                  </a:lnTo>
                  <a:lnTo>
                    <a:pt x="5556" y="185598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857750" y="4823459"/>
            <a:ext cx="640080" cy="365582"/>
            <a:chOff x="4857750" y="4823459"/>
            <a:chExt cx="640080" cy="365582"/>
          </a:xfrm>
        </p:grpSpPr>
        <p:sp>
          <p:nvSpPr>
            <p:cNvPr id="40" name="SMARTPenAnnotation125"/>
            <p:cNvSpPr/>
            <p:nvPr/>
          </p:nvSpPr>
          <p:spPr>
            <a:xfrm>
              <a:off x="4916959" y="4949189"/>
              <a:ext cx="409421" cy="239852"/>
            </a:xfrm>
            <a:custGeom>
              <a:avLst/>
              <a:gdLst/>
              <a:ahLst/>
              <a:cxnLst/>
              <a:rect l="0" t="0" r="0" b="0"/>
              <a:pathLst>
                <a:path w="409421" h="239852">
                  <a:moveTo>
                    <a:pt x="20800" y="0"/>
                  </a:moveTo>
                  <a:lnTo>
                    <a:pt x="14733" y="12136"/>
                  </a:lnTo>
                  <a:lnTo>
                    <a:pt x="11675" y="16981"/>
                  </a:lnTo>
                  <a:lnTo>
                    <a:pt x="8367" y="21481"/>
                  </a:lnTo>
                  <a:lnTo>
                    <a:pt x="4892" y="25751"/>
                  </a:lnTo>
                  <a:lnTo>
                    <a:pt x="2574" y="29867"/>
                  </a:lnTo>
                  <a:lnTo>
                    <a:pt x="1030" y="33882"/>
                  </a:lnTo>
                  <a:lnTo>
                    <a:pt x="0" y="37828"/>
                  </a:lnTo>
                  <a:lnTo>
                    <a:pt x="583" y="44269"/>
                  </a:lnTo>
                  <a:lnTo>
                    <a:pt x="2243" y="52373"/>
                  </a:lnTo>
                  <a:lnTo>
                    <a:pt x="4618" y="61585"/>
                  </a:lnTo>
                  <a:lnTo>
                    <a:pt x="6202" y="68997"/>
                  </a:lnTo>
                  <a:lnTo>
                    <a:pt x="7259" y="75208"/>
                  </a:lnTo>
                  <a:lnTo>
                    <a:pt x="7963" y="80619"/>
                  </a:lnTo>
                  <a:lnTo>
                    <a:pt x="8432" y="90576"/>
                  </a:lnTo>
                  <a:lnTo>
                    <a:pt x="8953" y="118573"/>
                  </a:lnTo>
                  <a:lnTo>
                    <a:pt x="11633" y="136199"/>
                  </a:lnTo>
                  <a:lnTo>
                    <a:pt x="15958" y="155569"/>
                  </a:lnTo>
                  <a:lnTo>
                    <a:pt x="21382" y="176103"/>
                  </a:lnTo>
                  <a:lnTo>
                    <a:pt x="24999" y="191062"/>
                  </a:lnTo>
                  <a:lnTo>
                    <a:pt x="27409" y="202305"/>
                  </a:lnTo>
                  <a:lnTo>
                    <a:pt x="29016" y="211070"/>
                  </a:lnTo>
                  <a:lnTo>
                    <a:pt x="31358" y="216914"/>
                  </a:lnTo>
                  <a:lnTo>
                    <a:pt x="34189" y="220809"/>
                  </a:lnTo>
                  <a:lnTo>
                    <a:pt x="37346" y="223406"/>
                  </a:lnTo>
                  <a:lnTo>
                    <a:pt x="39451" y="226408"/>
                  </a:lnTo>
                  <a:lnTo>
                    <a:pt x="41790" y="233129"/>
                  </a:lnTo>
                  <a:lnTo>
                    <a:pt x="44953" y="235429"/>
                  </a:lnTo>
                  <a:lnTo>
                    <a:pt x="55242" y="237986"/>
                  </a:lnTo>
                  <a:lnTo>
                    <a:pt x="61542" y="238667"/>
                  </a:lnTo>
                  <a:lnTo>
                    <a:pt x="68281" y="239122"/>
                  </a:lnTo>
                  <a:lnTo>
                    <a:pt x="75314" y="239424"/>
                  </a:lnTo>
                  <a:lnTo>
                    <a:pt x="93289" y="239761"/>
                  </a:lnTo>
                  <a:lnTo>
                    <a:pt x="103416" y="239851"/>
                  </a:lnTo>
                  <a:lnTo>
                    <a:pt x="111437" y="238641"/>
                  </a:lnTo>
                  <a:lnTo>
                    <a:pt x="133875" y="230870"/>
                  </a:lnTo>
                  <a:lnTo>
                    <a:pt x="146984" y="227574"/>
                  </a:lnTo>
                  <a:lnTo>
                    <a:pt x="162073" y="224106"/>
                  </a:lnTo>
                  <a:lnTo>
                    <a:pt x="173402" y="220524"/>
                  </a:lnTo>
                  <a:lnTo>
                    <a:pt x="182225" y="216866"/>
                  </a:lnTo>
                  <a:lnTo>
                    <a:pt x="234243" y="190482"/>
                  </a:lnTo>
                  <a:lnTo>
                    <a:pt x="240565" y="186679"/>
                  </a:lnTo>
                  <a:lnTo>
                    <a:pt x="246051" y="182873"/>
                  </a:lnTo>
                  <a:lnTo>
                    <a:pt x="250977" y="179065"/>
                  </a:lnTo>
                  <a:lnTo>
                    <a:pt x="256802" y="175257"/>
                  </a:lnTo>
                  <a:lnTo>
                    <a:pt x="263224" y="171448"/>
                  </a:lnTo>
                  <a:lnTo>
                    <a:pt x="270046" y="167639"/>
                  </a:lnTo>
                  <a:lnTo>
                    <a:pt x="278404" y="163829"/>
                  </a:lnTo>
                  <a:lnTo>
                    <a:pt x="287787" y="160020"/>
                  </a:lnTo>
                  <a:lnTo>
                    <a:pt x="297851" y="156210"/>
                  </a:lnTo>
                  <a:lnTo>
                    <a:pt x="309641" y="151130"/>
                  </a:lnTo>
                  <a:lnTo>
                    <a:pt x="336287" y="138713"/>
                  </a:lnTo>
                  <a:lnTo>
                    <a:pt x="367714" y="123509"/>
                  </a:lnTo>
                  <a:lnTo>
                    <a:pt x="375266" y="120439"/>
                  </a:lnTo>
                  <a:lnTo>
                    <a:pt x="381571" y="118393"/>
                  </a:lnTo>
                  <a:lnTo>
                    <a:pt x="409420" y="11430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26"/>
            <p:cNvSpPr/>
            <p:nvPr/>
          </p:nvSpPr>
          <p:spPr>
            <a:xfrm>
              <a:off x="4892040" y="4983479"/>
              <a:ext cx="274320" cy="137161"/>
            </a:xfrm>
            <a:custGeom>
              <a:avLst/>
              <a:gdLst/>
              <a:ahLst/>
              <a:cxnLst/>
              <a:rect l="0" t="0" r="0" b="0"/>
              <a:pathLst>
                <a:path w="274320" h="137161">
                  <a:moveTo>
                    <a:pt x="0" y="137160"/>
                  </a:moveTo>
                  <a:lnTo>
                    <a:pt x="6068" y="137160"/>
                  </a:lnTo>
                  <a:lnTo>
                    <a:pt x="9125" y="135890"/>
                  </a:lnTo>
                  <a:lnTo>
                    <a:pt x="12433" y="133774"/>
                  </a:lnTo>
                  <a:lnTo>
                    <a:pt x="15909" y="131093"/>
                  </a:lnTo>
                  <a:lnTo>
                    <a:pt x="22036" y="128035"/>
                  </a:lnTo>
                  <a:lnTo>
                    <a:pt x="29930" y="124727"/>
                  </a:lnTo>
                  <a:lnTo>
                    <a:pt x="39003" y="121252"/>
                  </a:lnTo>
                  <a:lnTo>
                    <a:pt x="46322" y="117664"/>
                  </a:lnTo>
                  <a:lnTo>
                    <a:pt x="52471" y="114003"/>
                  </a:lnTo>
                  <a:lnTo>
                    <a:pt x="57841" y="110292"/>
                  </a:lnTo>
                  <a:lnTo>
                    <a:pt x="62690" y="106548"/>
                  </a:lnTo>
                  <a:lnTo>
                    <a:pt x="67193" y="102783"/>
                  </a:lnTo>
                  <a:lnTo>
                    <a:pt x="71465" y="99002"/>
                  </a:lnTo>
                  <a:lnTo>
                    <a:pt x="79394" y="93941"/>
                  </a:lnTo>
                  <a:lnTo>
                    <a:pt x="89759" y="88028"/>
                  </a:lnTo>
                  <a:lnTo>
                    <a:pt x="101749" y="81545"/>
                  </a:lnTo>
                  <a:lnTo>
                    <a:pt x="132005" y="64183"/>
                  </a:lnTo>
                  <a:lnTo>
                    <a:pt x="148963" y="54218"/>
                  </a:lnTo>
                  <a:lnTo>
                    <a:pt x="177966" y="36374"/>
                  </a:lnTo>
                  <a:lnTo>
                    <a:pt x="191034" y="28060"/>
                  </a:lnTo>
                  <a:lnTo>
                    <a:pt x="202285" y="22516"/>
                  </a:lnTo>
                  <a:lnTo>
                    <a:pt x="212327" y="18821"/>
                  </a:lnTo>
                  <a:lnTo>
                    <a:pt x="221561" y="16358"/>
                  </a:lnTo>
                  <a:lnTo>
                    <a:pt x="228987" y="13445"/>
                  </a:lnTo>
                  <a:lnTo>
                    <a:pt x="235208" y="10234"/>
                  </a:lnTo>
                  <a:lnTo>
                    <a:pt x="240625" y="6822"/>
                  </a:lnTo>
                  <a:lnTo>
                    <a:pt x="246776" y="4549"/>
                  </a:lnTo>
                  <a:lnTo>
                    <a:pt x="253418" y="3033"/>
                  </a:lnTo>
                  <a:lnTo>
                    <a:pt x="274319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27"/>
            <p:cNvSpPr/>
            <p:nvPr/>
          </p:nvSpPr>
          <p:spPr>
            <a:xfrm>
              <a:off x="4857750" y="4823459"/>
              <a:ext cx="331471" cy="182881"/>
            </a:xfrm>
            <a:custGeom>
              <a:avLst/>
              <a:gdLst/>
              <a:ahLst/>
              <a:cxnLst/>
              <a:rect l="0" t="0" r="0" b="0"/>
              <a:pathLst>
                <a:path w="331471" h="182881">
                  <a:moveTo>
                    <a:pt x="0" y="182880"/>
                  </a:moveTo>
                  <a:lnTo>
                    <a:pt x="25750" y="157130"/>
                  </a:lnTo>
                  <a:lnTo>
                    <a:pt x="31136" y="153014"/>
                  </a:lnTo>
                  <a:lnTo>
                    <a:pt x="37267" y="148999"/>
                  </a:lnTo>
                  <a:lnTo>
                    <a:pt x="43895" y="145053"/>
                  </a:lnTo>
                  <a:lnTo>
                    <a:pt x="52123" y="138612"/>
                  </a:lnTo>
                  <a:lnTo>
                    <a:pt x="61419" y="130508"/>
                  </a:lnTo>
                  <a:lnTo>
                    <a:pt x="71425" y="121296"/>
                  </a:lnTo>
                  <a:lnTo>
                    <a:pt x="80637" y="113884"/>
                  </a:lnTo>
                  <a:lnTo>
                    <a:pt x="89318" y="107673"/>
                  </a:lnTo>
                  <a:lnTo>
                    <a:pt x="97645" y="102262"/>
                  </a:lnTo>
                  <a:lnTo>
                    <a:pt x="105736" y="96115"/>
                  </a:lnTo>
                  <a:lnTo>
                    <a:pt x="113671" y="89477"/>
                  </a:lnTo>
                  <a:lnTo>
                    <a:pt x="121501" y="82511"/>
                  </a:lnTo>
                  <a:lnTo>
                    <a:pt x="131800" y="74058"/>
                  </a:lnTo>
                  <a:lnTo>
                    <a:pt x="156791" y="54505"/>
                  </a:lnTo>
                  <a:lnTo>
                    <a:pt x="170567" y="46496"/>
                  </a:lnTo>
                  <a:lnTo>
                    <a:pt x="184832" y="39888"/>
                  </a:lnTo>
                  <a:lnTo>
                    <a:pt x="199421" y="34212"/>
                  </a:lnTo>
                  <a:lnTo>
                    <a:pt x="211687" y="29158"/>
                  </a:lnTo>
                  <a:lnTo>
                    <a:pt x="222405" y="24519"/>
                  </a:lnTo>
                  <a:lnTo>
                    <a:pt x="232089" y="20156"/>
                  </a:lnTo>
                  <a:lnTo>
                    <a:pt x="243626" y="15978"/>
                  </a:lnTo>
                  <a:lnTo>
                    <a:pt x="256397" y="11922"/>
                  </a:lnTo>
                  <a:lnTo>
                    <a:pt x="269992" y="7948"/>
                  </a:lnTo>
                  <a:lnTo>
                    <a:pt x="281594" y="5299"/>
                  </a:lnTo>
                  <a:lnTo>
                    <a:pt x="291869" y="3533"/>
                  </a:lnTo>
                  <a:lnTo>
                    <a:pt x="33147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28"/>
            <p:cNvSpPr/>
            <p:nvPr/>
          </p:nvSpPr>
          <p:spPr>
            <a:xfrm>
              <a:off x="5406390" y="4826045"/>
              <a:ext cx="91440" cy="76909"/>
            </a:xfrm>
            <a:custGeom>
              <a:avLst/>
              <a:gdLst/>
              <a:ahLst/>
              <a:cxnLst/>
              <a:rect l="0" t="0" r="0" b="0"/>
              <a:pathLst>
                <a:path w="91440" h="76909">
                  <a:moveTo>
                    <a:pt x="91439" y="20274"/>
                  </a:moveTo>
                  <a:lnTo>
                    <a:pt x="85372" y="8139"/>
                  </a:lnTo>
                  <a:lnTo>
                    <a:pt x="82314" y="4564"/>
                  </a:lnTo>
                  <a:lnTo>
                    <a:pt x="79006" y="2181"/>
                  </a:lnTo>
                  <a:lnTo>
                    <a:pt x="75531" y="592"/>
                  </a:lnTo>
                  <a:lnTo>
                    <a:pt x="73213" y="803"/>
                  </a:lnTo>
                  <a:lnTo>
                    <a:pt x="71669" y="2213"/>
                  </a:lnTo>
                  <a:lnTo>
                    <a:pt x="70639" y="4424"/>
                  </a:lnTo>
                  <a:lnTo>
                    <a:pt x="68683" y="5897"/>
                  </a:lnTo>
                  <a:lnTo>
                    <a:pt x="66108" y="6880"/>
                  </a:lnTo>
                  <a:lnTo>
                    <a:pt x="63122" y="7535"/>
                  </a:lnTo>
                  <a:lnTo>
                    <a:pt x="59861" y="7971"/>
                  </a:lnTo>
                  <a:lnTo>
                    <a:pt x="56417" y="8262"/>
                  </a:lnTo>
                  <a:lnTo>
                    <a:pt x="52851" y="8456"/>
                  </a:lnTo>
                  <a:lnTo>
                    <a:pt x="49204" y="9855"/>
                  </a:lnTo>
                  <a:lnTo>
                    <a:pt x="45503" y="12059"/>
                  </a:lnTo>
                  <a:lnTo>
                    <a:pt x="36504" y="18652"/>
                  </a:lnTo>
                  <a:lnTo>
                    <a:pt x="34496" y="20463"/>
                  </a:lnTo>
                  <a:lnTo>
                    <a:pt x="24643" y="29973"/>
                  </a:lnTo>
                  <a:lnTo>
                    <a:pt x="17320" y="37259"/>
                  </a:lnTo>
                  <a:lnTo>
                    <a:pt x="15357" y="40488"/>
                  </a:lnTo>
                  <a:lnTo>
                    <a:pt x="14048" y="43910"/>
                  </a:lnTo>
                  <a:lnTo>
                    <a:pt x="13175" y="47461"/>
                  </a:lnTo>
                  <a:lnTo>
                    <a:pt x="11323" y="49829"/>
                  </a:lnTo>
                  <a:lnTo>
                    <a:pt x="8818" y="51408"/>
                  </a:lnTo>
                  <a:lnTo>
                    <a:pt x="5879" y="52459"/>
                  </a:lnTo>
                  <a:lnTo>
                    <a:pt x="5189" y="54431"/>
                  </a:lnTo>
                  <a:lnTo>
                    <a:pt x="5999" y="57016"/>
                  </a:lnTo>
                  <a:lnTo>
                    <a:pt x="10357" y="64221"/>
                  </a:lnTo>
                  <a:lnTo>
                    <a:pt x="11985" y="66082"/>
                  </a:lnTo>
                  <a:lnTo>
                    <a:pt x="21176" y="75680"/>
                  </a:lnTo>
                  <a:lnTo>
                    <a:pt x="23008" y="76261"/>
                  </a:lnTo>
                  <a:lnTo>
                    <a:pt x="25498" y="76649"/>
                  </a:lnTo>
                  <a:lnTo>
                    <a:pt x="28429" y="76908"/>
                  </a:lnTo>
                  <a:lnTo>
                    <a:pt x="32922" y="75810"/>
                  </a:lnTo>
                  <a:lnTo>
                    <a:pt x="38458" y="73808"/>
                  </a:lnTo>
                  <a:lnTo>
                    <a:pt x="44688" y="71204"/>
                  </a:lnTo>
                  <a:lnTo>
                    <a:pt x="48842" y="68197"/>
                  </a:lnTo>
                  <a:lnTo>
                    <a:pt x="51611" y="64923"/>
                  </a:lnTo>
                  <a:lnTo>
                    <a:pt x="53457" y="61470"/>
                  </a:lnTo>
                  <a:lnTo>
                    <a:pt x="55958" y="59168"/>
                  </a:lnTo>
                  <a:lnTo>
                    <a:pt x="58895" y="57634"/>
                  </a:lnTo>
                  <a:lnTo>
                    <a:pt x="62123" y="56610"/>
                  </a:lnTo>
                  <a:lnTo>
                    <a:pt x="64276" y="54659"/>
                  </a:lnTo>
                  <a:lnTo>
                    <a:pt x="65710" y="52087"/>
                  </a:lnTo>
                  <a:lnTo>
                    <a:pt x="66667" y="49103"/>
                  </a:lnTo>
                  <a:lnTo>
                    <a:pt x="68574" y="45843"/>
                  </a:lnTo>
                  <a:lnTo>
                    <a:pt x="71116" y="42400"/>
                  </a:lnTo>
                  <a:lnTo>
                    <a:pt x="78253" y="33817"/>
                  </a:lnTo>
                  <a:lnTo>
                    <a:pt x="78839" y="30573"/>
                  </a:lnTo>
                  <a:lnTo>
                    <a:pt x="79229" y="25870"/>
                  </a:lnTo>
                  <a:lnTo>
                    <a:pt x="79489" y="20195"/>
                  </a:lnTo>
                  <a:lnTo>
                    <a:pt x="78393" y="15141"/>
                  </a:lnTo>
                  <a:lnTo>
                    <a:pt x="76392" y="10502"/>
                  </a:lnTo>
                  <a:lnTo>
                    <a:pt x="73788" y="6140"/>
                  </a:lnTo>
                  <a:lnTo>
                    <a:pt x="70781" y="3231"/>
                  </a:lnTo>
                  <a:lnTo>
                    <a:pt x="67508" y="1292"/>
                  </a:lnTo>
                  <a:lnTo>
                    <a:pt x="64055" y="0"/>
                  </a:lnTo>
                  <a:lnTo>
                    <a:pt x="60483" y="408"/>
                  </a:lnTo>
                  <a:lnTo>
                    <a:pt x="56832" y="1950"/>
                  </a:lnTo>
                  <a:lnTo>
                    <a:pt x="53128" y="4248"/>
                  </a:lnTo>
                  <a:lnTo>
                    <a:pt x="49389" y="7051"/>
                  </a:lnTo>
                  <a:lnTo>
                    <a:pt x="45626" y="10188"/>
                  </a:lnTo>
                  <a:lnTo>
                    <a:pt x="41847" y="13551"/>
                  </a:lnTo>
                  <a:lnTo>
                    <a:pt x="36788" y="17062"/>
                  </a:lnTo>
                  <a:lnTo>
                    <a:pt x="30875" y="20673"/>
                  </a:lnTo>
                  <a:lnTo>
                    <a:pt x="24393" y="24350"/>
                  </a:lnTo>
                  <a:lnTo>
                    <a:pt x="20072" y="28071"/>
                  </a:lnTo>
                  <a:lnTo>
                    <a:pt x="17191" y="31823"/>
                  </a:lnTo>
                  <a:lnTo>
                    <a:pt x="15271" y="35593"/>
                  </a:lnTo>
                  <a:lnTo>
                    <a:pt x="12720" y="38107"/>
                  </a:lnTo>
                  <a:lnTo>
                    <a:pt x="9750" y="39783"/>
                  </a:lnTo>
                  <a:lnTo>
                    <a:pt x="6500" y="40900"/>
                  </a:lnTo>
                  <a:lnTo>
                    <a:pt x="4333" y="42915"/>
                  </a:lnTo>
                  <a:lnTo>
                    <a:pt x="2889" y="45528"/>
                  </a:lnTo>
                  <a:lnTo>
                    <a:pt x="0" y="5456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989320" y="3909059"/>
            <a:ext cx="365760" cy="577994"/>
            <a:chOff x="5989320" y="3909059"/>
            <a:chExt cx="365760" cy="577994"/>
          </a:xfrm>
        </p:grpSpPr>
        <p:sp>
          <p:nvSpPr>
            <p:cNvPr id="49" name="SMARTPenAnnotation129"/>
            <p:cNvSpPr/>
            <p:nvPr/>
          </p:nvSpPr>
          <p:spPr>
            <a:xfrm>
              <a:off x="5989320" y="3983549"/>
              <a:ext cx="205740" cy="221052"/>
            </a:xfrm>
            <a:custGeom>
              <a:avLst/>
              <a:gdLst/>
              <a:ahLst/>
              <a:cxnLst/>
              <a:rect l="0" t="0" r="0" b="0"/>
              <a:pathLst>
                <a:path w="205740" h="221052">
                  <a:moveTo>
                    <a:pt x="0" y="74101"/>
                  </a:moveTo>
                  <a:lnTo>
                    <a:pt x="0" y="68033"/>
                  </a:lnTo>
                  <a:lnTo>
                    <a:pt x="1270" y="66245"/>
                  </a:lnTo>
                  <a:lnTo>
                    <a:pt x="3387" y="65053"/>
                  </a:lnTo>
                  <a:lnTo>
                    <a:pt x="6067" y="64259"/>
                  </a:lnTo>
                  <a:lnTo>
                    <a:pt x="7855" y="62460"/>
                  </a:lnTo>
                  <a:lnTo>
                    <a:pt x="9046" y="59990"/>
                  </a:lnTo>
                  <a:lnTo>
                    <a:pt x="9841" y="57073"/>
                  </a:lnTo>
                  <a:lnTo>
                    <a:pt x="14110" y="50446"/>
                  </a:lnTo>
                  <a:lnTo>
                    <a:pt x="17026" y="46901"/>
                  </a:lnTo>
                  <a:lnTo>
                    <a:pt x="21511" y="40727"/>
                  </a:lnTo>
                  <a:lnTo>
                    <a:pt x="33267" y="23708"/>
                  </a:lnTo>
                  <a:lnTo>
                    <a:pt x="38688" y="17645"/>
                  </a:lnTo>
                  <a:lnTo>
                    <a:pt x="43571" y="13604"/>
                  </a:lnTo>
                  <a:lnTo>
                    <a:pt x="48098" y="10910"/>
                  </a:lnTo>
                  <a:lnTo>
                    <a:pt x="53655" y="7843"/>
                  </a:lnTo>
                  <a:lnTo>
                    <a:pt x="66603" y="1049"/>
                  </a:lnTo>
                  <a:lnTo>
                    <a:pt x="73611" y="0"/>
                  </a:lnTo>
                  <a:lnTo>
                    <a:pt x="80824" y="570"/>
                  </a:lnTo>
                  <a:lnTo>
                    <a:pt x="88172" y="2220"/>
                  </a:lnTo>
                  <a:lnTo>
                    <a:pt x="94341" y="3320"/>
                  </a:lnTo>
                  <a:lnTo>
                    <a:pt x="99724" y="4054"/>
                  </a:lnTo>
                  <a:lnTo>
                    <a:pt x="104583" y="4543"/>
                  </a:lnTo>
                  <a:lnTo>
                    <a:pt x="107822" y="6138"/>
                  </a:lnTo>
                  <a:lnTo>
                    <a:pt x="109981" y="8472"/>
                  </a:lnTo>
                  <a:lnTo>
                    <a:pt x="111420" y="11299"/>
                  </a:lnTo>
                  <a:lnTo>
                    <a:pt x="113650" y="13183"/>
                  </a:lnTo>
                  <a:lnTo>
                    <a:pt x="116407" y="14439"/>
                  </a:lnTo>
                  <a:lnTo>
                    <a:pt x="119514" y="15276"/>
                  </a:lnTo>
                  <a:lnTo>
                    <a:pt x="121586" y="17104"/>
                  </a:lnTo>
                  <a:lnTo>
                    <a:pt x="122968" y="19593"/>
                  </a:lnTo>
                  <a:lnTo>
                    <a:pt x="123889" y="22522"/>
                  </a:lnTo>
                  <a:lnTo>
                    <a:pt x="125772" y="24475"/>
                  </a:lnTo>
                  <a:lnTo>
                    <a:pt x="128298" y="25777"/>
                  </a:lnTo>
                  <a:lnTo>
                    <a:pt x="131252" y="26644"/>
                  </a:lnTo>
                  <a:lnTo>
                    <a:pt x="133221" y="28493"/>
                  </a:lnTo>
                  <a:lnTo>
                    <a:pt x="134534" y="30995"/>
                  </a:lnTo>
                  <a:lnTo>
                    <a:pt x="135409" y="33934"/>
                  </a:lnTo>
                  <a:lnTo>
                    <a:pt x="135992" y="38433"/>
                  </a:lnTo>
                  <a:lnTo>
                    <a:pt x="136382" y="43972"/>
                  </a:lnTo>
                  <a:lnTo>
                    <a:pt x="136814" y="55630"/>
                  </a:lnTo>
                  <a:lnTo>
                    <a:pt x="137057" y="69333"/>
                  </a:lnTo>
                  <a:lnTo>
                    <a:pt x="137114" y="77485"/>
                  </a:lnTo>
                  <a:lnTo>
                    <a:pt x="134589" y="87787"/>
                  </a:lnTo>
                  <a:lnTo>
                    <a:pt x="130366" y="102275"/>
                  </a:lnTo>
                  <a:lnTo>
                    <a:pt x="125011" y="119553"/>
                  </a:lnTo>
                  <a:lnTo>
                    <a:pt x="118900" y="134882"/>
                  </a:lnTo>
                  <a:lnTo>
                    <a:pt x="112287" y="148912"/>
                  </a:lnTo>
                  <a:lnTo>
                    <a:pt x="105338" y="162075"/>
                  </a:lnTo>
                  <a:lnTo>
                    <a:pt x="99435" y="172120"/>
                  </a:lnTo>
                  <a:lnTo>
                    <a:pt x="94230" y="180087"/>
                  </a:lnTo>
                  <a:lnTo>
                    <a:pt x="82819" y="195931"/>
                  </a:lnTo>
                  <a:lnTo>
                    <a:pt x="77871" y="201484"/>
                  </a:lnTo>
                  <a:lnTo>
                    <a:pt x="74774" y="204743"/>
                  </a:lnTo>
                  <a:lnTo>
                    <a:pt x="71439" y="206915"/>
                  </a:lnTo>
                  <a:lnTo>
                    <a:pt x="67946" y="208364"/>
                  </a:lnTo>
                  <a:lnTo>
                    <a:pt x="59282" y="210688"/>
                  </a:lnTo>
                  <a:lnTo>
                    <a:pt x="54711" y="214393"/>
                  </a:lnTo>
                  <a:lnTo>
                    <a:pt x="51713" y="217159"/>
                  </a:lnTo>
                  <a:lnTo>
                    <a:pt x="48446" y="219003"/>
                  </a:lnTo>
                  <a:lnTo>
                    <a:pt x="44997" y="220232"/>
                  </a:lnTo>
                  <a:lnTo>
                    <a:pt x="41428" y="221051"/>
                  </a:lnTo>
                  <a:lnTo>
                    <a:pt x="37778" y="220328"/>
                  </a:lnTo>
                  <a:lnTo>
                    <a:pt x="34075" y="218575"/>
                  </a:lnTo>
                  <a:lnTo>
                    <a:pt x="30337" y="216137"/>
                  </a:lnTo>
                  <a:lnTo>
                    <a:pt x="27845" y="213241"/>
                  </a:lnTo>
                  <a:lnTo>
                    <a:pt x="26183" y="210041"/>
                  </a:lnTo>
                  <a:lnTo>
                    <a:pt x="23516" y="201848"/>
                  </a:lnTo>
                  <a:lnTo>
                    <a:pt x="23297" y="198635"/>
                  </a:lnTo>
                  <a:lnTo>
                    <a:pt x="23054" y="188293"/>
                  </a:lnTo>
                  <a:lnTo>
                    <a:pt x="24260" y="181978"/>
                  </a:lnTo>
                  <a:lnTo>
                    <a:pt x="26333" y="175229"/>
                  </a:lnTo>
                  <a:lnTo>
                    <a:pt x="28985" y="168190"/>
                  </a:lnTo>
                  <a:lnTo>
                    <a:pt x="32023" y="162227"/>
                  </a:lnTo>
                  <a:lnTo>
                    <a:pt x="35318" y="156981"/>
                  </a:lnTo>
                  <a:lnTo>
                    <a:pt x="38786" y="152214"/>
                  </a:lnTo>
                  <a:lnTo>
                    <a:pt x="42368" y="149037"/>
                  </a:lnTo>
                  <a:lnTo>
                    <a:pt x="46024" y="146918"/>
                  </a:lnTo>
                  <a:lnTo>
                    <a:pt x="49733" y="145505"/>
                  </a:lnTo>
                  <a:lnTo>
                    <a:pt x="54745" y="142023"/>
                  </a:lnTo>
                  <a:lnTo>
                    <a:pt x="60626" y="137163"/>
                  </a:lnTo>
                  <a:lnTo>
                    <a:pt x="67087" y="131382"/>
                  </a:lnTo>
                  <a:lnTo>
                    <a:pt x="72665" y="127528"/>
                  </a:lnTo>
                  <a:lnTo>
                    <a:pt x="77653" y="124959"/>
                  </a:lnTo>
                  <a:lnTo>
                    <a:pt x="82249" y="123246"/>
                  </a:lnTo>
                  <a:lnTo>
                    <a:pt x="87852" y="120834"/>
                  </a:lnTo>
                  <a:lnTo>
                    <a:pt x="100852" y="114768"/>
                  </a:lnTo>
                  <a:lnTo>
                    <a:pt x="106605" y="112642"/>
                  </a:lnTo>
                  <a:lnTo>
                    <a:pt x="111709" y="111225"/>
                  </a:lnTo>
                  <a:lnTo>
                    <a:pt x="116382" y="110280"/>
                  </a:lnTo>
                  <a:lnTo>
                    <a:pt x="120769" y="109650"/>
                  </a:lnTo>
                  <a:lnTo>
                    <a:pt x="124962" y="109231"/>
                  </a:lnTo>
                  <a:lnTo>
                    <a:pt x="129028" y="108950"/>
                  </a:lnTo>
                  <a:lnTo>
                    <a:pt x="135549" y="107493"/>
                  </a:lnTo>
                  <a:lnTo>
                    <a:pt x="143705" y="105253"/>
                  </a:lnTo>
                  <a:lnTo>
                    <a:pt x="165970" y="98599"/>
                  </a:lnTo>
                  <a:lnTo>
                    <a:pt x="170336" y="98053"/>
                  </a:lnTo>
                  <a:lnTo>
                    <a:pt x="175787" y="97688"/>
                  </a:lnTo>
                  <a:lnTo>
                    <a:pt x="205739" y="9696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30"/>
            <p:cNvSpPr/>
            <p:nvPr/>
          </p:nvSpPr>
          <p:spPr>
            <a:xfrm>
              <a:off x="6160770" y="3954779"/>
              <a:ext cx="171451" cy="22861"/>
            </a:xfrm>
            <a:custGeom>
              <a:avLst/>
              <a:gdLst/>
              <a:ahLst/>
              <a:cxnLst/>
              <a:rect l="0" t="0" r="0" b="0"/>
              <a:pathLst>
                <a:path w="171451" h="22861">
                  <a:moveTo>
                    <a:pt x="0" y="0"/>
                  </a:moveTo>
                  <a:lnTo>
                    <a:pt x="12135" y="6068"/>
                  </a:lnTo>
                  <a:lnTo>
                    <a:pt x="16980" y="7856"/>
                  </a:lnTo>
                  <a:lnTo>
                    <a:pt x="21480" y="9047"/>
                  </a:lnTo>
                  <a:lnTo>
                    <a:pt x="25750" y="9842"/>
                  </a:lnTo>
                  <a:lnTo>
                    <a:pt x="29866" y="10371"/>
                  </a:lnTo>
                  <a:lnTo>
                    <a:pt x="33880" y="10725"/>
                  </a:lnTo>
                  <a:lnTo>
                    <a:pt x="37827" y="10960"/>
                  </a:lnTo>
                  <a:lnTo>
                    <a:pt x="45599" y="11221"/>
                  </a:lnTo>
                  <a:lnTo>
                    <a:pt x="55826" y="11337"/>
                  </a:lnTo>
                  <a:lnTo>
                    <a:pt x="73071" y="11389"/>
                  </a:lnTo>
                  <a:lnTo>
                    <a:pt x="83004" y="12673"/>
                  </a:lnTo>
                  <a:lnTo>
                    <a:pt x="93436" y="14799"/>
                  </a:lnTo>
                  <a:lnTo>
                    <a:pt x="104201" y="17486"/>
                  </a:lnTo>
                  <a:lnTo>
                    <a:pt x="112647" y="19278"/>
                  </a:lnTo>
                  <a:lnTo>
                    <a:pt x="119548" y="20472"/>
                  </a:lnTo>
                  <a:lnTo>
                    <a:pt x="131941" y="22153"/>
                  </a:lnTo>
                  <a:lnTo>
                    <a:pt x="171450" y="2286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31"/>
            <p:cNvSpPr/>
            <p:nvPr/>
          </p:nvSpPr>
          <p:spPr>
            <a:xfrm>
              <a:off x="6229350" y="3909059"/>
              <a:ext cx="10960" cy="171451"/>
            </a:xfrm>
            <a:custGeom>
              <a:avLst/>
              <a:gdLst/>
              <a:ahLst/>
              <a:cxnLst/>
              <a:rect l="0" t="0" r="0" b="0"/>
              <a:pathLst>
                <a:path w="10960" h="171451">
                  <a:moveTo>
                    <a:pt x="0" y="0"/>
                  </a:moveTo>
                  <a:lnTo>
                    <a:pt x="0" y="37828"/>
                  </a:lnTo>
                  <a:lnTo>
                    <a:pt x="1270" y="41729"/>
                  </a:lnTo>
                  <a:lnTo>
                    <a:pt x="3387" y="45599"/>
                  </a:lnTo>
                  <a:lnTo>
                    <a:pt x="6067" y="49450"/>
                  </a:lnTo>
                  <a:lnTo>
                    <a:pt x="7855" y="54557"/>
                  </a:lnTo>
                  <a:lnTo>
                    <a:pt x="9046" y="60501"/>
                  </a:lnTo>
                  <a:lnTo>
                    <a:pt x="9841" y="67004"/>
                  </a:lnTo>
                  <a:lnTo>
                    <a:pt x="10371" y="73880"/>
                  </a:lnTo>
                  <a:lnTo>
                    <a:pt x="10723" y="81003"/>
                  </a:lnTo>
                  <a:lnTo>
                    <a:pt x="10959" y="88292"/>
                  </a:lnTo>
                  <a:lnTo>
                    <a:pt x="9846" y="95692"/>
                  </a:lnTo>
                  <a:lnTo>
                    <a:pt x="7834" y="103165"/>
                  </a:lnTo>
                  <a:lnTo>
                    <a:pt x="5222" y="110687"/>
                  </a:lnTo>
                  <a:lnTo>
                    <a:pt x="3481" y="116971"/>
                  </a:lnTo>
                  <a:lnTo>
                    <a:pt x="2320" y="122431"/>
                  </a:lnTo>
                  <a:lnTo>
                    <a:pt x="687" y="132797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32"/>
            <p:cNvSpPr/>
            <p:nvPr/>
          </p:nvSpPr>
          <p:spPr>
            <a:xfrm>
              <a:off x="6126479" y="4469129"/>
              <a:ext cx="228601" cy="17924"/>
            </a:xfrm>
            <a:custGeom>
              <a:avLst/>
              <a:gdLst/>
              <a:ahLst/>
              <a:cxnLst/>
              <a:rect l="0" t="0" r="0" b="0"/>
              <a:pathLst>
                <a:path w="228601" h="17924">
                  <a:moveTo>
                    <a:pt x="0" y="0"/>
                  </a:moveTo>
                  <a:lnTo>
                    <a:pt x="9842" y="9842"/>
                  </a:lnTo>
                  <a:lnTo>
                    <a:pt x="12912" y="10371"/>
                  </a:lnTo>
                  <a:lnTo>
                    <a:pt x="17498" y="10724"/>
                  </a:lnTo>
                  <a:lnTo>
                    <a:pt x="23096" y="10960"/>
                  </a:lnTo>
                  <a:lnTo>
                    <a:pt x="28097" y="12386"/>
                  </a:lnTo>
                  <a:lnTo>
                    <a:pt x="32701" y="14608"/>
                  </a:lnTo>
                  <a:lnTo>
                    <a:pt x="37041" y="17359"/>
                  </a:lnTo>
                  <a:lnTo>
                    <a:pt x="43744" y="17923"/>
                  </a:lnTo>
                  <a:lnTo>
                    <a:pt x="52023" y="17028"/>
                  </a:lnTo>
                  <a:lnTo>
                    <a:pt x="61352" y="15162"/>
                  </a:lnTo>
                  <a:lnTo>
                    <a:pt x="68842" y="13919"/>
                  </a:lnTo>
                  <a:lnTo>
                    <a:pt x="75105" y="13089"/>
                  </a:lnTo>
                  <a:lnTo>
                    <a:pt x="80550" y="12536"/>
                  </a:lnTo>
                  <a:lnTo>
                    <a:pt x="86720" y="12168"/>
                  </a:lnTo>
                  <a:lnTo>
                    <a:pt x="100349" y="11758"/>
                  </a:lnTo>
                  <a:lnTo>
                    <a:pt x="128370" y="11528"/>
                  </a:lnTo>
                  <a:lnTo>
                    <a:pt x="140190" y="10225"/>
                  </a:lnTo>
                  <a:lnTo>
                    <a:pt x="153150" y="8087"/>
                  </a:lnTo>
                  <a:lnTo>
                    <a:pt x="166870" y="5392"/>
                  </a:lnTo>
                  <a:lnTo>
                    <a:pt x="177287" y="3594"/>
                  </a:lnTo>
                  <a:lnTo>
                    <a:pt x="185502" y="2396"/>
                  </a:lnTo>
                  <a:lnTo>
                    <a:pt x="192248" y="1598"/>
                  </a:lnTo>
                  <a:lnTo>
                    <a:pt x="198015" y="2335"/>
                  </a:lnTo>
                  <a:lnTo>
                    <a:pt x="203131" y="4097"/>
                  </a:lnTo>
                  <a:lnTo>
                    <a:pt x="228600" y="114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SMARTPenAnnotation532"/>
          <p:cNvSpPr/>
          <p:nvPr/>
        </p:nvSpPr>
        <p:spPr>
          <a:xfrm>
            <a:off x="7212996" y="3275258"/>
            <a:ext cx="77739" cy="77060"/>
          </a:xfrm>
          <a:custGeom>
            <a:avLst/>
            <a:gdLst/>
            <a:ahLst/>
            <a:cxnLst/>
            <a:rect l="0" t="0" r="0" b="0"/>
            <a:pathLst>
              <a:path w="77739" h="77060">
                <a:moveTo>
                  <a:pt x="22194" y="39442"/>
                </a:moveTo>
                <a:lnTo>
                  <a:pt x="22194" y="33374"/>
                </a:lnTo>
                <a:lnTo>
                  <a:pt x="23464" y="31586"/>
                </a:lnTo>
                <a:lnTo>
                  <a:pt x="25580" y="30394"/>
                </a:lnTo>
                <a:lnTo>
                  <a:pt x="28262" y="29600"/>
                </a:lnTo>
                <a:lnTo>
                  <a:pt x="32589" y="27801"/>
                </a:lnTo>
                <a:lnTo>
                  <a:pt x="38014" y="25331"/>
                </a:lnTo>
                <a:lnTo>
                  <a:pt x="52835" y="18310"/>
                </a:lnTo>
                <a:lnTo>
                  <a:pt x="52781" y="19004"/>
                </a:lnTo>
                <a:lnTo>
                  <a:pt x="51475" y="20736"/>
                </a:lnTo>
                <a:lnTo>
                  <a:pt x="46322" y="26574"/>
                </a:lnTo>
                <a:lnTo>
                  <a:pt x="39362" y="33653"/>
                </a:lnTo>
                <a:lnTo>
                  <a:pt x="37449" y="36853"/>
                </a:lnTo>
                <a:lnTo>
                  <a:pt x="36174" y="40255"/>
                </a:lnTo>
                <a:lnTo>
                  <a:pt x="35324" y="43794"/>
                </a:lnTo>
                <a:lnTo>
                  <a:pt x="33488" y="47423"/>
                </a:lnTo>
                <a:lnTo>
                  <a:pt x="30992" y="51113"/>
                </a:lnTo>
                <a:lnTo>
                  <a:pt x="23932" y="60091"/>
                </a:lnTo>
                <a:lnTo>
                  <a:pt x="22082" y="62098"/>
                </a:lnTo>
                <a:lnTo>
                  <a:pt x="12505" y="71948"/>
                </a:lnTo>
                <a:lnTo>
                  <a:pt x="10655" y="72543"/>
                </a:lnTo>
                <a:lnTo>
                  <a:pt x="8151" y="72939"/>
                </a:lnTo>
                <a:lnTo>
                  <a:pt x="5212" y="73203"/>
                </a:lnTo>
                <a:lnTo>
                  <a:pt x="4523" y="73379"/>
                </a:lnTo>
                <a:lnTo>
                  <a:pt x="5333" y="73497"/>
                </a:lnTo>
                <a:lnTo>
                  <a:pt x="7143" y="73575"/>
                </a:lnTo>
                <a:lnTo>
                  <a:pt x="8350" y="72357"/>
                </a:lnTo>
                <a:lnTo>
                  <a:pt x="9155" y="70275"/>
                </a:lnTo>
                <a:lnTo>
                  <a:pt x="9691" y="67617"/>
                </a:lnTo>
                <a:lnTo>
                  <a:pt x="11318" y="64575"/>
                </a:lnTo>
                <a:lnTo>
                  <a:pt x="13673" y="61277"/>
                </a:lnTo>
                <a:lnTo>
                  <a:pt x="16513" y="57809"/>
                </a:lnTo>
                <a:lnTo>
                  <a:pt x="19677" y="52956"/>
                </a:lnTo>
                <a:lnTo>
                  <a:pt x="23056" y="47181"/>
                </a:lnTo>
                <a:lnTo>
                  <a:pt x="26579" y="40791"/>
                </a:lnTo>
                <a:lnTo>
                  <a:pt x="30197" y="36532"/>
                </a:lnTo>
                <a:lnTo>
                  <a:pt x="33880" y="33691"/>
                </a:lnTo>
                <a:lnTo>
                  <a:pt x="37604" y="31798"/>
                </a:lnTo>
                <a:lnTo>
                  <a:pt x="43897" y="27996"/>
                </a:lnTo>
                <a:lnTo>
                  <a:pt x="73924" y="8662"/>
                </a:lnTo>
                <a:lnTo>
                  <a:pt x="75730" y="8762"/>
                </a:lnTo>
                <a:lnTo>
                  <a:pt x="76934" y="10098"/>
                </a:lnTo>
                <a:lnTo>
                  <a:pt x="77738" y="12259"/>
                </a:lnTo>
                <a:lnTo>
                  <a:pt x="75732" y="14970"/>
                </a:lnTo>
                <a:lnTo>
                  <a:pt x="71857" y="18047"/>
                </a:lnTo>
                <a:lnTo>
                  <a:pt x="66732" y="21369"/>
                </a:lnTo>
                <a:lnTo>
                  <a:pt x="62045" y="24853"/>
                </a:lnTo>
                <a:lnTo>
                  <a:pt x="57652" y="28446"/>
                </a:lnTo>
                <a:lnTo>
                  <a:pt x="53452" y="32111"/>
                </a:lnTo>
                <a:lnTo>
                  <a:pt x="50652" y="35825"/>
                </a:lnTo>
                <a:lnTo>
                  <a:pt x="48787" y="39570"/>
                </a:lnTo>
                <a:lnTo>
                  <a:pt x="47542" y="43337"/>
                </a:lnTo>
                <a:lnTo>
                  <a:pt x="44172" y="48389"/>
                </a:lnTo>
                <a:lnTo>
                  <a:pt x="39386" y="54296"/>
                </a:lnTo>
                <a:lnTo>
                  <a:pt x="33656" y="60775"/>
                </a:lnTo>
                <a:lnTo>
                  <a:pt x="29834" y="63824"/>
                </a:lnTo>
                <a:lnTo>
                  <a:pt x="27288" y="64586"/>
                </a:lnTo>
                <a:lnTo>
                  <a:pt x="25590" y="63825"/>
                </a:lnTo>
                <a:lnTo>
                  <a:pt x="24458" y="62047"/>
                </a:lnTo>
                <a:lnTo>
                  <a:pt x="23703" y="59592"/>
                </a:lnTo>
                <a:lnTo>
                  <a:pt x="22491" y="52594"/>
                </a:lnTo>
                <a:lnTo>
                  <a:pt x="23662" y="50750"/>
                </a:lnTo>
                <a:lnTo>
                  <a:pt x="25713" y="48250"/>
                </a:lnTo>
                <a:lnTo>
                  <a:pt x="28349" y="45314"/>
                </a:lnTo>
                <a:lnTo>
                  <a:pt x="32647" y="42086"/>
                </a:lnTo>
                <a:lnTo>
                  <a:pt x="38052" y="38665"/>
                </a:lnTo>
                <a:lnTo>
                  <a:pt x="44197" y="35113"/>
                </a:lnTo>
                <a:lnTo>
                  <a:pt x="48292" y="31476"/>
                </a:lnTo>
                <a:lnTo>
                  <a:pt x="51022" y="27781"/>
                </a:lnTo>
                <a:lnTo>
                  <a:pt x="52843" y="24048"/>
                </a:lnTo>
                <a:lnTo>
                  <a:pt x="54056" y="22829"/>
                </a:lnTo>
                <a:lnTo>
                  <a:pt x="54865" y="23287"/>
                </a:lnTo>
                <a:lnTo>
                  <a:pt x="55405" y="24862"/>
                </a:lnTo>
                <a:lnTo>
                  <a:pt x="55764" y="27181"/>
                </a:lnTo>
                <a:lnTo>
                  <a:pt x="56004" y="29998"/>
                </a:lnTo>
                <a:lnTo>
                  <a:pt x="56164" y="33146"/>
                </a:lnTo>
                <a:lnTo>
                  <a:pt x="55000" y="36515"/>
                </a:lnTo>
                <a:lnTo>
                  <a:pt x="52955" y="40030"/>
                </a:lnTo>
                <a:lnTo>
                  <a:pt x="50321" y="43644"/>
                </a:lnTo>
                <a:lnTo>
                  <a:pt x="48566" y="47323"/>
                </a:lnTo>
                <a:lnTo>
                  <a:pt x="47394" y="51046"/>
                </a:lnTo>
                <a:lnTo>
                  <a:pt x="46614" y="54798"/>
                </a:lnTo>
                <a:lnTo>
                  <a:pt x="44824" y="58569"/>
                </a:lnTo>
                <a:lnTo>
                  <a:pt x="42361" y="62353"/>
                </a:lnTo>
                <a:lnTo>
                  <a:pt x="35349" y="71484"/>
                </a:lnTo>
                <a:lnTo>
                  <a:pt x="34774" y="70963"/>
                </a:lnTo>
                <a:lnTo>
                  <a:pt x="34391" y="69346"/>
                </a:lnTo>
                <a:lnTo>
                  <a:pt x="34135" y="66998"/>
                </a:lnTo>
                <a:lnTo>
                  <a:pt x="35234" y="65433"/>
                </a:lnTo>
                <a:lnTo>
                  <a:pt x="37237" y="64389"/>
                </a:lnTo>
                <a:lnTo>
                  <a:pt x="39843" y="63693"/>
                </a:lnTo>
                <a:lnTo>
                  <a:pt x="41580" y="61959"/>
                </a:lnTo>
                <a:lnTo>
                  <a:pt x="42738" y="59533"/>
                </a:lnTo>
                <a:lnTo>
                  <a:pt x="43509" y="56646"/>
                </a:lnTo>
                <a:lnTo>
                  <a:pt x="45294" y="53451"/>
                </a:lnTo>
                <a:lnTo>
                  <a:pt x="47754" y="50051"/>
                </a:lnTo>
                <a:lnTo>
                  <a:pt x="50664" y="46515"/>
                </a:lnTo>
                <a:lnTo>
                  <a:pt x="53874" y="42887"/>
                </a:lnTo>
                <a:lnTo>
                  <a:pt x="60827" y="35469"/>
                </a:lnTo>
                <a:lnTo>
                  <a:pt x="71881" y="24154"/>
                </a:lnTo>
                <a:lnTo>
                  <a:pt x="74369" y="22899"/>
                </a:lnTo>
                <a:lnTo>
                  <a:pt x="76027" y="23334"/>
                </a:lnTo>
                <a:lnTo>
                  <a:pt x="77133" y="24893"/>
                </a:lnTo>
                <a:lnTo>
                  <a:pt x="76600" y="27202"/>
                </a:lnTo>
                <a:lnTo>
                  <a:pt x="74974" y="30012"/>
                </a:lnTo>
                <a:lnTo>
                  <a:pt x="72620" y="33155"/>
                </a:lnTo>
                <a:lnTo>
                  <a:pt x="68511" y="36521"/>
                </a:lnTo>
                <a:lnTo>
                  <a:pt x="63232" y="40034"/>
                </a:lnTo>
                <a:lnTo>
                  <a:pt x="57173" y="43647"/>
                </a:lnTo>
                <a:lnTo>
                  <a:pt x="51863" y="46055"/>
                </a:lnTo>
                <a:lnTo>
                  <a:pt x="47053" y="47660"/>
                </a:lnTo>
                <a:lnTo>
                  <a:pt x="36277" y="50237"/>
                </a:lnTo>
                <a:lnTo>
                  <a:pt x="34122" y="50449"/>
                </a:lnTo>
                <a:lnTo>
                  <a:pt x="31416" y="50590"/>
                </a:lnTo>
                <a:lnTo>
                  <a:pt x="24016" y="50816"/>
                </a:lnTo>
                <a:lnTo>
                  <a:pt x="23408" y="49565"/>
                </a:lnTo>
                <a:lnTo>
                  <a:pt x="23004" y="47460"/>
                </a:lnTo>
                <a:lnTo>
                  <a:pt x="22733" y="44787"/>
                </a:lnTo>
                <a:lnTo>
                  <a:pt x="22553" y="41735"/>
                </a:lnTo>
                <a:lnTo>
                  <a:pt x="22353" y="34958"/>
                </a:lnTo>
                <a:lnTo>
                  <a:pt x="23570" y="32642"/>
                </a:lnTo>
                <a:lnTo>
                  <a:pt x="25652" y="31099"/>
                </a:lnTo>
                <a:lnTo>
                  <a:pt x="28309" y="30070"/>
                </a:lnTo>
                <a:lnTo>
                  <a:pt x="30080" y="26843"/>
                </a:lnTo>
                <a:lnTo>
                  <a:pt x="31261" y="22153"/>
                </a:lnTo>
                <a:lnTo>
                  <a:pt x="32049" y="16486"/>
                </a:lnTo>
                <a:lnTo>
                  <a:pt x="33844" y="12707"/>
                </a:lnTo>
                <a:lnTo>
                  <a:pt x="36310" y="10189"/>
                </a:lnTo>
                <a:lnTo>
                  <a:pt x="43326" y="6147"/>
                </a:lnTo>
                <a:lnTo>
                  <a:pt x="41362" y="8355"/>
                </a:lnTo>
                <a:lnTo>
                  <a:pt x="25220" y="24921"/>
                </a:lnTo>
                <a:lnTo>
                  <a:pt x="16206" y="33986"/>
                </a:lnTo>
                <a:lnTo>
                  <a:pt x="18686" y="31514"/>
                </a:lnTo>
                <a:lnTo>
                  <a:pt x="19855" y="29076"/>
                </a:lnTo>
                <a:lnTo>
                  <a:pt x="20634" y="26181"/>
                </a:lnTo>
                <a:lnTo>
                  <a:pt x="21154" y="22982"/>
                </a:lnTo>
                <a:lnTo>
                  <a:pt x="22770" y="19578"/>
                </a:lnTo>
                <a:lnTo>
                  <a:pt x="25118" y="16039"/>
                </a:lnTo>
                <a:lnTo>
                  <a:pt x="27954" y="12410"/>
                </a:lnTo>
                <a:lnTo>
                  <a:pt x="32384" y="8721"/>
                </a:lnTo>
                <a:lnTo>
                  <a:pt x="37877" y="4991"/>
                </a:lnTo>
                <a:lnTo>
                  <a:pt x="44079" y="1234"/>
                </a:lnTo>
                <a:lnTo>
                  <a:pt x="49484" y="0"/>
                </a:lnTo>
                <a:lnTo>
                  <a:pt x="54357" y="447"/>
                </a:lnTo>
                <a:lnTo>
                  <a:pt x="65236" y="4222"/>
                </a:lnTo>
                <a:lnTo>
                  <a:pt x="64858" y="5802"/>
                </a:lnTo>
                <a:lnTo>
                  <a:pt x="63337" y="8125"/>
                </a:lnTo>
                <a:lnTo>
                  <a:pt x="61053" y="10944"/>
                </a:lnTo>
                <a:lnTo>
                  <a:pt x="58260" y="14093"/>
                </a:lnTo>
                <a:lnTo>
                  <a:pt x="51769" y="20979"/>
                </a:lnTo>
                <a:lnTo>
                  <a:pt x="40975" y="31995"/>
                </a:lnTo>
                <a:lnTo>
                  <a:pt x="37255" y="37018"/>
                </a:lnTo>
                <a:lnTo>
                  <a:pt x="33504" y="42906"/>
                </a:lnTo>
                <a:lnTo>
                  <a:pt x="29734" y="49371"/>
                </a:lnTo>
                <a:lnTo>
                  <a:pt x="24680" y="54951"/>
                </a:lnTo>
                <a:lnTo>
                  <a:pt x="18771" y="59941"/>
                </a:lnTo>
                <a:lnTo>
                  <a:pt x="12292" y="64538"/>
                </a:lnTo>
                <a:lnTo>
                  <a:pt x="7973" y="66332"/>
                </a:lnTo>
                <a:lnTo>
                  <a:pt x="5093" y="66259"/>
                </a:lnTo>
                <a:lnTo>
                  <a:pt x="3173" y="64940"/>
                </a:lnTo>
                <a:lnTo>
                  <a:pt x="3164" y="64060"/>
                </a:lnTo>
                <a:lnTo>
                  <a:pt x="4427" y="63474"/>
                </a:lnTo>
                <a:lnTo>
                  <a:pt x="6539" y="63083"/>
                </a:lnTo>
                <a:lnTo>
                  <a:pt x="9217" y="60282"/>
                </a:lnTo>
                <a:lnTo>
                  <a:pt x="12273" y="55875"/>
                </a:lnTo>
                <a:lnTo>
                  <a:pt x="15580" y="50397"/>
                </a:lnTo>
                <a:lnTo>
                  <a:pt x="19054" y="45476"/>
                </a:lnTo>
                <a:lnTo>
                  <a:pt x="22641" y="40924"/>
                </a:lnTo>
                <a:lnTo>
                  <a:pt x="26302" y="36620"/>
                </a:lnTo>
                <a:lnTo>
                  <a:pt x="31282" y="33750"/>
                </a:lnTo>
                <a:lnTo>
                  <a:pt x="37143" y="31838"/>
                </a:lnTo>
                <a:lnTo>
                  <a:pt x="52663" y="28767"/>
                </a:lnTo>
                <a:lnTo>
                  <a:pt x="50127" y="32325"/>
                </a:lnTo>
                <a:lnTo>
                  <a:pt x="44626" y="38507"/>
                </a:lnTo>
                <a:lnTo>
                  <a:pt x="37149" y="46439"/>
                </a:lnTo>
                <a:lnTo>
                  <a:pt x="32164" y="52996"/>
                </a:lnTo>
                <a:lnTo>
                  <a:pt x="28840" y="58638"/>
                </a:lnTo>
                <a:lnTo>
                  <a:pt x="26624" y="63669"/>
                </a:lnTo>
                <a:lnTo>
                  <a:pt x="22607" y="68293"/>
                </a:lnTo>
                <a:lnTo>
                  <a:pt x="17389" y="72646"/>
                </a:lnTo>
                <a:lnTo>
                  <a:pt x="11371" y="76818"/>
                </a:lnTo>
                <a:lnTo>
                  <a:pt x="7358" y="77059"/>
                </a:lnTo>
                <a:lnTo>
                  <a:pt x="4684" y="74680"/>
                </a:lnTo>
                <a:lnTo>
                  <a:pt x="2899" y="70554"/>
                </a:lnTo>
                <a:lnTo>
                  <a:pt x="2982" y="66533"/>
                </a:lnTo>
                <a:lnTo>
                  <a:pt x="4306" y="62583"/>
                </a:lnTo>
                <a:lnTo>
                  <a:pt x="6458" y="58679"/>
                </a:lnTo>
                <a:lnTo>
                  <a:pt x="9163" y="54806"/>
                </a:lnTo>
                <a:lnTo>
                  <a:pt x="12237" y="50955"/>
                </a:lnTo>
                <a:lnTo>
                  <a:pt x="15555" y="47117"/>
                </a:lnTo>
                <a:lnTo>
                  <a:pt x="19038" y="43289"/>
                </a:lnTo>
                <a:lnTo>
                  <a:pt x="26295" y="35648"/>
                </a:lnTo>
                <a:lnTo>
                  <a:pt x="31278" y="31832"/>
                </a:lnTo>
                <a:lnTo>
                  <a:pt x="37139" y="28019"/>
                </a:lnTo>
                <a:lnTo>
                  <a:pt x="52662" y="18841"/>
                </a:lnTo>
                <a:lnTo>
                  <a:pt x="52666" y="19357"/>
                </a:lnTo>
                <a:lnTo>
                  <a:pt x="51398" y="20972"/>
                </a:lnTo>
                <a:lnTo>
                  <a:pt x="49283" y="23318"/>
                </a:lnTo>
                <a:lnTo>
                  <a:pt x="43547" y="29313"/>
                </a:lnTo>
                <a:lnTo>
                  <a:pt x="29516" y="43508"/>
                </a:lnTo>
                <a:lnTo>
                  <a:pt x="25805" y="45963"/>
                </a:lnTo>
                <a:lnTo>
                  <a:pt x="22062" y="47599"/>
                </a:lnTo>
                <a:lnTo>
                  <a:pt x="18295" y="48690"/>
                </a:lnTo>
                <a:lnTo>
                  <a:pt x="14514" y="49417"/>
                </a:lnTo>
                <a:lnTo>
                  <a:pt x="10725" y="49902"/>
                </a:lnTo>
                <a:lnTo>
                  <a:pt x="1584" y="50680"/>
                </a:lnTo>
                <a:lnTo>
                  <a:pt x="834" y="49474"/>
                </a:lnTo>
                <a:lnTo>
                  <a:pt x="334" y="47400"/>
                </a:lnTo>
                <a:lnTo>
                  <a:pt x="0" y="44747"/>
                </a:lnTo>
                <a:lnTo>
                  <a:pt x="1048" y="41708"/>
                </a:lnTo>
                <a:lnTo>
                  <a:pt x="3017" y="38413"/>
                </a:lnTo>
                <a:lnTo>
                  <a:pt x="5599" y="34946"/>
                </a:lnTo>
                <a:lnTo>
                  <a:pt x="8591" y="31364"/>
                </a:lnTo>
                <a:lnTo>
                  <a:pt x="11855" y="27707"/>
                </a:lnTo>
                <a:lnTo>
                  <a:pt x="15301" y="23998"/>
                </a:lnTo>
                <a:lnTo>
                  <a:pt x="20138" y="20256"/>
                </a:lnTo>
                <a:lnTo>
                  <a:pt x="25904" y="16491"/>
                </a:lnTo>
                <a:lnTo>
                  <a:pt x="32287" y="12711"/>
                </a:lnTo>
                <a:lnTo>
                  <a:pt x="36542" y="11461"/>
                </a:lnTo>
                <a:lnTo>
                  <a:pt x="39379" y="11898"/>
                </a:lnTo>
                <a:lnTo>
                  <a:pt x="41271" y="13459"/>
                </a:lnTo>
                <a:lnTo>
                  <a:pt x="41261" y="15770"/>
                </a:lnTo>
                <a:lnTo>
                  <a:pt x="39986" y="18580"/>
                </a:lnTo>
                <a:lnTo>
                  <a:pt x="33623" y="280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3"/>
          <p:cNvSpPr/>
          <p:nvPr/>
        </p:nvSpPr>
        <p:spPr>
          <a:xfrm>
            <a:off x="6108465" y="4760161"/>
            <a:ext cx="97558" cy="87920"/>
          </a:xfrm>
          <a:custGeom>
            <a:avLst/>
            <a:gdLst/>
            <a:ahLst/>
            <a:cxnLst/>
            <a:rect l="0" t="0" r="0" b="0"/>
            <a:pathLst>
              <a:path w="97558" h="87920">
                <a:moveTo>
                  <a:pt x="6585" y="17578"/>
                </a:moveTo>
                <a:lnTo>
                  <a:pt x="6585" y="33487"/>
                </a:lnTo>
                <a:lnTo>
                  <a:pt x="5315" y="37074"/>
                </a:lnTo>
                <a:lnTo>
                  <a:pt x="3198" y="40736"/>
                </a:lnTo>
                <a:lnTo>
                  <a:pt x="517" y="44447"/>
                </a:lnTo>
                <a:lnTo>
                  <a:pt x="0" y="46920"/>
                </a:lnTo>
                <a:lnTo>
                  <a:pt x="924" y="48570"/>
                </a:lnTo>
                <a:lnTo>
                  <a:pt x="5467" y="51217"/>
                </a:lnTo>
                <a:lnTo>
                  <a:pt x="5839" y="50164"/>
                </a:lnTo>
                <a:lnTo>
                  <a:pt x="6088" y="48192"/>
                </a:lnTo>
                <a:lnTo>
                  <a:pt x="6487" y="41970"/>
                </a:lnTo>
                <a:lnTo>
                  <a:pt x="7789" y="40190"/>
                </a:lnTo>
                <a:lnTo>
                  <a:pt x="9927" y="37732"/>
                </a:lnTo>
                <a:lnTo>
                  <a:pt x="12623" y="34825"/>
                </a:lnTo>
                <a:lnTo>
                  <a:pt x="14420" y="31616"/>
                </a:lnTo>
                <a:lnTo>
                  <a:pt x="15618" y="28207"/>
                </a:lnTo>
                <a:lnTo>
                  <a:pt x="16417" y="24664"/>
                </a:lnTo>
                <a:lnTo>
                  <a:pt x="18219" y="21032"/>
                </a:lnTo>
                <a:lnTo>
                  <a:pt x="20691" y="17341"/>
                </a:lnTo>
                <a:lnTo>
                  <a:pt x="27716" y="8359"/>
                </a:lnTo>
                <a:lnTo>
                  <a:pt x="29562" y="6353"/>
                </a:lnTo>
                <a:lnTo>
                  <a:pt x="35000" y="736"/>
                </a:lnTo>
                <a:lnTo>
                  <a:pt x="36958" y="0"/>
                </a:lnTo>
                <a:lnTo>
                  <a:pt x="38264" y="779"/>
                </a:lnTo>
                <a:lnTo>
                  <a:pt x="40359" y="5088"/>
                </a:lnTo>
                <a:lnTo>
                  <a:pt x="40530" y="6711"/>
                </a:lnTo>
                <a:lnTo>
                  <a:pt x="40646" y="9064"/>
                </a:lnTo>
                <a:lnTo>
                  <a:pt x="40722" y="11902"/>
                </a:lnTo>
                <a:lnTo>
                  <a:pt x="39503" y="16334"/>
                </a:lnTo>
                <a:lnTo>
                  <a:pt x="37420" y="21829"/>
                </a:lnTo>
                <a:lnTo>
                  <a:pt x="31020" y="36762"/>
                </a:lnTo>
                <a:lnTo>
                  <a:pt x="30495" y="36718"/>
                </a:lnTo>
                <a:lnTo>
                  <a:pt x="30145" y="35418"/>
                </a:lnTo>
                <a:lnTo>
                  <a:pt x="29911" y="33281"/>
                </a:lnTo>
                <a:lnTo>
                  <a:pt x="29756" y="30587"/>
                </a:lnTo>
                <a:lnTo>
                  <a:pt x="29583" y="24207"/>
                </a:lnTo>
                <a:lnTo>
                  <a:pt x="30807" y="20727"/>
                </a:lnTo>
                <a:lnTo>
                  <a:pt x="32893" y="17138"/>
                </a:lnTo>
                <a:lnTo>
                  <a:pt x="35554" y="13475"/>
                </a:lnTo>
                <a:lnTo>
                  <a:pt x="38597" y="11033"/>
                </a:lnTo>
                <a:lnTo>
                  <a:pt x="41896" y="9405"/>
                </a:lnTo>
                <a:lnTo>
                  <a:pt x="50249" y="6792"/>
                </a:lnTo>
                <a:lnTo>
                  <a:pt x="50934" y="7847"/>
                </a:lnTo>
                <a:lnTo>
                  <a:pt x="51391" y="9821"/>
                </a:lnTo>
                <a:lnTo>
                  <a:pt x="51695" y="12407"/>
                </a:lnTo>
                <a:lnTo>
                  <a:pt x="49358" y="17941"/>
                </a:lnTo>
                <a:lnTo>
                  <a:pt x="45260" y="25440"/>
                </a:lnTo>
                <a:lnTo>
                  <a:pt x="39988" y="34249"/>
                </a:lnTo>
                <a:lnTo>
                  <a:pt x="36474" y="41392"/>
                </a:lnTo>
                <a:lnTo>
                  <a:pt x="34130" y="47425"/>
                </a:lnTo>
                <a:lnTo>
                  <a:pt x="32569" y="52716"/>
                </a:lnTo>
                <a:lnTo>
                  <a:pt x="31528" y="54973"/>
                </a:lnTo>
                <a:lnTo>
                  <a:pt x="30833" y="55208"/>
                </a:lnTo>
                <a:lnTo>
                  <a:pt x="30370" y="54095"/>
                </a:lnTo>
                <a:lnTo>
                  <a:pt x="31331" y="52083"/>
                </a:lnTo>
                <a:lnTo>
                  <a:pt x="33242" y="49471"/>
                </a:lnTo>
                <a:lnTo>
                  <a:pt x="35787" y="46460"/>
                </a:lnTo>
                <a:lnTo>
                  <a:pt x="38752" y="40643"/>
                </a:lnTo>
                <a:lnTo>
                  <a:pt x="42000" y="32955"/>
                </a:lnTo>
                <a:lnTo>
                  <a:pt x="50269" y="11444"/>
                </a:lnTo>
                <a:lnTo>
                  <a:pt x="52218" y="8409"/>
                </a:lnTo>
                <a:lnTo>
                  <a:pt x="54787" y="5115"/>
                </a:lnTo>
                <a:lnTo>
                  <a:pt x="57770" y="1650"/>
                </a:lnTo>
                <a:lnTo>
                  <a:pt x="59758" y="609"/>
                </a:lnTo>
                <a:lnTo>
                  <a:pt x="61083" y="1186"/>
                </a:lnTo>
                <a:lnTo>
                  <a:pt x="61967" y="2840"/>
                </a:lnTo>
                <a:lnTo>
                  <a:pt x="62556" y="5213"/>
                </a:lnTo>
                <a:lnTo>
                  <a:pt x="62949" y="8065"/>
                </a:lnTo>
                <a:lnTo>
                  <a:pt x="63211" y="11236"/>
                </a:lnTo>
                <a:lnTo>
                  <a:pt x="60846" y="17160"/>
                </a:lnTo>
                <a:lnTo>
                  <a:pt x="56728" y="24920"/>
                </a:lnTo>
                <a:lnTo>
                  <a:pt x="51443" y="33902"/>
                </a:lnTo>
                <a:lnTo>
                  <a:pt x="47920" y="41161"/>
                </a:lnTo>
                <a:lnTo>
                  <a:pt x="45572" y="47270"/>
                </a:lnTo>
                <a:lnTo>
                  <a:pt x="41802" y="60132"/>
                </a:lnTo>
                <a:lnTo>
                  <a:pt x="41493" y="59918"/>
                </a:lnTo>
                <a:lnTo>
                  <a:pt x="41287" y="58504"/>
                </a:lnTo>
                <a:lnTo>
                  <a:pt x="41149" y="56293"/>
                </a:lnTo>
                <a:lnTo>
                  <a:pt x="42328" y="52278"/>
                </a:lnTo>
                <a:lnTo>
                  <a:pt x="44383" y="47061"/>
                </a:lnTo>
                <a:lnTo>
                  <a:pt x="47024" y="41044"/>
                </a:lnTo>
                <a:lnTo>
                  <a:pt x="50054" y="35762"/>
                </a:lnTo>
                <a:lnTo>
                  <a:pt x="53344" y="30971"/>
                </a:lnTo>
                <a:lnTo>
                  <a:pt x="56808" y="26507"/>
                </a:lnTo>
                <a:lnTo>
                  <a:pt x="60387" y="23531"/>
                </a:lnTo>
                <a:lnTo>
                  <a:pt x="64043" y="21547"/>
                </a:lnTo>
                <a:lnTo>
                  <a:pt x="67750" y="20224"/>
                </a:lnTo>
                <a:lnTo>
                  <a:pt x="70222" y="20612"/>
                </a:lnTo>
                <a:lnTo>
                  <a:pt x="71870" y="22141"/>
                </a:lnTo>
                <a:lnTo>
                  <a:pt x="72968" y="24430"/>
                </a:lnTo>
                <a:lnTo>
                  <a:pt x="72430" y="28496"/>
                </a:lnTo>
                <a:lnTo>
                  <a:pt x="70802" y="33747"/>
                </a:lnTo>
                <a:lnTo>
                  <a:pt x="68445" y="39787"/>
                </a:lnTo>
                <a:lnTo>
                  <a:pt x="65605" y="46354"/>
                </a:lnTo>
                <a:lnTo>
                  <a:pt x="59062" y="60424"/>
                </a:lnTo>
                <a:lnTo>
                  <a:pt x="56810" y="66462"/>
                </a:lnTo>
                <a:lnTo>
                  <a:pt x="55308" y="71758"/>
                </a:lnTo>
                <a:lnTo>
                  <a:pt x="54307" y="76558"/>
                </a:lnTo>
                <a:lnTo>
                  <a:pt x="53640" y="77218"/>
                </a:lnTo>
                <a:lnTo>
                  <a:pt x="53194" y="75118"/>
                </a:lnTo>
                <a:lnTo>
                  <a:pt x="52898" y="71178"/>
                </a:lnTo>
                <a:lnTo>
                  <a:pt x="53970" y="66011"/>
                </a:lnTo>
                <a:lnTo>
                  <a:pt x="55955" y="60027"/>
                </a:lnTo>
                <a:lnTo>
                  <a:pt x="58548" y="53498"/>
                </a:lnTo>
                <a:lnTo>
                  <a:pt x="61547" y="47874"/>
                </a:lnTo>
                <a:lnTo>
                  <a:pt x="64817" y="42856"/>
                </a:lnTo>
                <a:lnTo>
                  <a:pt x="68266" y="38240"/>
                </a:lnTo>
                <a:lnTo>
                  <a:pt x="70565" y="33893"/>
                </a:lnTo>
                <a:lnTo>
                  <a:pt x="72098" y="29725"/>
                </a:lnTo>
                <a:lnTo>
                  <a:pt x="73120" y="25676"/>
                </a:lnTo>
                <a:lnTo>
                  <a:pt x="75072" y="22977"/>
                </a:lnTo>
                <a:lnTo>
                  <a:pt x="77643" y="21177"/>
                </a:lnTo>
                <a:lnTo>
                  <a:pt x="84827" y="18289"/>
                </a:lnTo>
                <a:lnTo>
                  <a:pt x="85415" y="19322"/>
                </a:lnTo>
                <a:lnTo>
                  <a:pt x="85809" y="21281"/>
                </a:lnTo>
                <a:lnTo>
                  <a:pt x="86440" y="27482"/>
                </a:lnTo>
                <a:lnTo>
                  <a:pt x="85221" y="29261"/>
                </a:lnTo>
                <a:lnTo>
                  <a:pt x="83139" y="31717"/>
                </a:lnTo>
                <a:lnTo>
                  <a:pt x="76740" y="38716"/>
                </a:lnTo>
                <a:lnTo>
                  <a:pt x="76214" y="38020"/>
                </a:lnTo>
                <a:lnTo>
                  <a:pt x="75865" y="36286"/>
                </a:lnTo>
                <a:lnTo>
                  <a:pt x="75631" y="33860"/>
                </a:lnTo>
                <a:lnTo>
                  <a:pt x="76746" y="30973"/>
                </a:lnTo>
                <a:lnTo>
                  <a:pt x="78759" y="27778"/>
                </a:lnTo>
                <a:lnTo>
                  <a:pt x="81371" y="24378"/>
                </a:lnTo>
                <a:lnTo>
                  <a:pt x="83112" y="20842"/>
                </a:lnTo>
                <a:lnTo>
                  <a:pt x="84273" y="17214"/>
                </a:lnTo>
                <a:lnTo>
                  <a:pt x="85046" y="13525"/>
                </a:lnTo>
                <a:lnTo>
                  <a:pt x="86832" y="9796"/>
                </a:lnTo>
                <a:lnTo>
                  <a:pt x="89293" y="6040"/>
                </a:lnTo>
                <a:lnTo>
                  <a:pt x="92203" y="2266"/>
                </a:lnTo>
                <a:lnTo>
                  <a:pt x="94144" y="1020"/>
                </a:lnTo>
                <a:lnTo>
                  <a:pt x="95438" y="1460"/>
                </a:lnTo>
                <a:lnTo>
                  <a:pt x="96300" y="3023"/>
                </a:lnTo>
                <a:lnTo>
                  <a:pt x="96875" y="6605"/>
                </a:lnTo>
                <a:lnTo>
                  <a:pt x="97258" y="11533"/>
                </a:lnTo>
                <a:lnTo>
                  <a:pt x="97514" y="17358"/>
                </a:lnTo>
                <a:lnTo>
                  <a:pt x="96414" y="23781"/>
                </a:lnTo>
                <a:lnTo>
                  <a:pt x="94411" y="30604"/>
                </a:lnTo>
                <a:lnTo>
                  <a:pt x="88138" y="47668"/>
                </a:lnTo>
                <a:lnTo>
                  <a:pt x="87624" y="47798"/>
                </a:lnTo>
                <a:lnTo>
                  <a:pt x="87281" y="46615"/>
                </a:lnTo>
                <a:lnTo>
                  <a:pt x="86730" y="41659"/>
                </a:lnTo>
                <a:lnTo>
                  <a:pt x="87955" y="39982"/>
                </a:lnTo>
                <a:lnTo>
                  <a:pt x="90041" y="37594"/>
                </a:lnTo>
                <a:lnTo>
                  <a:pt x="92703" y="34732"/>
                </a:lnTo>
                <a:lnTo>
                  <a:pt x="94476" y="34094"/>
                </a:lnTo>
                <a:lnTo>
                  <a:pt x="95659" y="34939"/>
                </a:lnTo>
                <a:lnTo>
                  <a:pt x="96448" y="36772"/>
                </a:lnTo>
                <a:lnTo>
                  <a:pt x="96973" y="39264"/>
                </a:lnTo>
                <a:lnTo>
                  <a:pt x="97324" y="42196"/>
                </a:lnTo>
                <a:lnTo>
                  <a:pt x="97557" y="45420"/>
                </a:lnTo>
                <a:lnTo>
                  <a:pt x="95173" y="51379"/>
                </a:lnTo>
                <a:lnTo>
                  <a:pt x="91043" y="59163"/>
                </a:lnTo>
                <a:lnTo>
                  <a:pt x="85751" y="68161"/>
                </a:lnTo>
                <a:lnTo>
                  <a:pt x="82222" y="75430"/>
                </a:lnTo>
                <a:lnTo>
                  <a:pt x="79869" y="81546"/>
                </a:lnTo>
                <a:lnTo>
                  <a:pt x="78301" y="86894"/>
                </a:lnTo>
                <a:lnTo>
                  <a:pt x="77255" y="87919"/>
                </a:lnTo>
                <a:lnTo>
                  <a:pt x="76558" y="86062"/>
                </a:lnTo>
                <a:lnTo>
                  <a:pt x="76094" y="82284"/>
                </a:lnTo>
                <a:lnTo>
                  <a:pt x="77054" y="78495"/>
                </a:lnTo>
                <a:lnTo>
                  <a:pt x="78965" y="74700"/>
                </a:lnTo>
                <a:lnTo>
                  <a:pt x="85087" y="65551"/>
                </a:lnTo>
                <a:lnTo>
                  <a:pt x="85590" y="66070"/>
                </a:lnTo>
                <a:lnTo>
                  <a:pt x="85925" y="67686"/>
                </a:lnTo>
                <a:lnTo>
                  <a:pt x="86594" y="861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4"/>
          <p:cNvSpPr/>
          <p:nvPr/>
        </p:nvSpPr>
        <p:spPr>
          <a:xfrm>
            <a:off x="6366509" y="4674983"/>
            <a:ext cx="235059" cy="307824"/>
          </a:xfrm>
          <a:custGeom>
            <a:avLst/>
            <a:gdLst/>
            <a:ahLst/>
            <a:cxnLst/>
            <a:rect l="0" t="0" r="0" b="0"/>
            <a:pathLst>
              <a:path w="235059" h="307824">
                <a:moveTo>
                  <a:pt x="0" y="22746"/>
                </a:moveTo>
                <a:lnTo>
                  <a:pt x="9842" y="42429"/>
                </a:lnTo>
                <a:lnTo>
                  <a:pt x="17498" y="54354"/>
                </a:lnTo>
                <a:lnTo>
                  <a:pt x="23095" y="62868"/>
                </a:lnTo>
                <a:lnTo>
                  <a:pt x="26827" y="69814"/>
                </a:lnTo>
                <a:lnTo>
                  <a:pt x="29315" y="75715"/>
                </a:lnTo>
                <a:lnTo>
                  <a:pt x="30973" y="80919"/>
                </a:lnTo>
                <a:lnTo>
                  <a:pt x="33349" y="84388"/>
                </a:lnTo>
                <a:lnTo>
                  <a:pt x="36203" y="86701"/>
                </a:lnTo>
                <a:lnTo>
                  <a:pt x="39375" y="88243"/>
                </a:lnTo>
                <a:lnTo>
                  <a:pt x="41491" y="90540"/>
                </a:lnTo>
                <a:lnTo>
                  <a:pt x="42900" y="93343"/>
                </a:lnTo>
                <a:lnTo>
                  <a:pt x="43841" y="96480"/>
                </a:lnTo>
                <a:lnTo>
                  <a:pt x="45737" y="98573"/>
                </a:lnTo>
                <a:lnTo>
                  <a:pt x="48272" y="99967"/>
                </a:lnTo>
                <a:lnTo>
                  <a:pt x="54474" y="101517"/>
                </a:lnTo>
                <a:lnTo>
                  <a:pt x="61464" y="102206"/>
                </a:lnTo>
                <a:lnTo>
                  <a:pt x="68804" y="102511"/>
                </a:lnTo>
                <a:lnTo>
                  <a:pt x="72539" y="102593"/>
                </a:lnTo>
                <a:lnTo>
                  <a:pt x="76300" y="101378"/>
                </a:lnTo>
                <a:lnTo>
                  <a:pt x="80077" y="99297"/>
                </a:lnTo>
                <a:lnTo>
                  <a:pt x="89195" y="92901"/>
                </a:lnTo>
                <a:lnTo>
                  <a:pt x="89944" y="91106"/>
                </a:lnTo>
                <a:lnTo>
                  <a:pt x="90997" y="82512"/>
                </a:lnTo>
                <a:lnTo>
                  <a:pt x="91243" y="75556"/>
                </a:lnTo>
                <a:lnTo>
                  <a:pt x="92579" y="70652"/>
                </a:lnTo>
                <a:lnTo>
                  <a:pt x="94740" y="64844"/>
                </a:lnTo>
                <a:lnTo>
                  <a:pt x="97450" y="58431"/>
                </a:lnTo>
                <a:lnTo>
                  <a:pt x="99257" y="52886"/>
                </a:lnTo>
                <a:lnTo>
                  <a:pt x="101264" y="43339"/>
                </a:lnTo>
                <a:lnTo>
                  <a:pt x="102157" y="34862"/>
                </a:lnTo>
                <a:lnTo>
                  <a:pt x="102394" y="30823"/>
                </a:lnTo>
                <a:lnTo>
                  <a:pt x="102659" y="16176"/>
                </a:lnTo>
                <a:lnTo>
                  <a:pt x="102808" y="56"/>
                </a:lnTo>
                <a:lnTo>
                  <a:pt x="102829" y="0"/>
                </a:lnTo>
                <a:lnTo>
                  <a:pt x="121061" y="12056"/>
                </a:lnTo>
                <a:lnTo>
                  <a:pt x="127698" y="16889"/>
                </a:lnTo>
                <a:lnTo>
                  <a:pt x="133392" y="21382"/>
                </a:lnTo>
                <a:lnTo>
                  <a:pt x="138458" y="25646"/>
                </a:lnTo>
                <a:lnTo>
                  <a:pt x="143106" y="28489"/>
                </a:lnTo>
                <a:lnTo>
                  <a:pt x="147474" y="30385"/>
                </a:lnTo>
                <a:lnTo>
                  <a:pt x="151656" y="31649"/>
                </a:lnTo>
                <a:lnTo>
                  <a:pt x="156985" y="36301"/>
                </a:lnTo>
                <a:lnTo>
                  <a:pt x="163076" y="43213"/>
                </a:lnTo>
                <a:lnTo>
                  <a:pt x="169678" y="51631"/>
                </a:lnTo>
                <a:lnTo>
                  <a:pt x="176618" y="59783"/>
                </a:lnTo>
                <a:lnTo>
                  <a:pt x="183786" y="67757"/>
                </a:lnTo>
                <a:lnTo>
                  <a:pt x="191104" y="75614"/>
                </a:lnTo>
                <a:lnTo>
                  <a:pt x="195983" y="82121"/>
                </a:lnTo>
                <a:lnTo>
                  <a:pt x="199235" y="87730"/>
                </a:lnTo>
                <a:lnTo>
                  <a:pt x="201404" y="92739"/>
                </a:lnTo>
                <a:lnTo>
                  <a:pt x="207200" y="105077"/>
                </a:lnTo>
                <a:lnTo>
                  <a:pt x="210523" y="111924"/>
                </a:lnTo>
                <a:lnTo>
                  <a:pt x="214009" y="117758"/>
                </a:lnTo>
                <a:lnTo>
                  <a:pt x="217603" y="122917"/>
                </a:lnTo>
                <a:lnTo>
                  <a:pt x="221268" y="127627"/>
                </a:lnTo>
                <a:lnTo>
                  <a:pt x="225342" y="136247"/>
                </a:lnTo>
                <a:lnTo>
                  <a:pt x="227152" y="144311"/>
                </a:lnTo>
                <a:lnTo>
                  <a:pt x="227956" y="152128"/>
                </a:lnTo>
                <a:lnTo>
                  <a:pt x="229441" y="157261"/>
                </a:lnTo>
                <a:lnTo>
                  <a:pt x="231702" y="163223"/>
                </a:lnTo>
                <a:lnTo>
                  <a:pt x="234478" y="169737"/>
                </a:lnTo>
                <a:lnTo>
                  <a:pt x="235058" y="175350"/>
                </a:lnTo>
                <a:lnTo>
                  <a:pt x="234176" y="180362"/>
                </a:lnTo>
                <a:lnTo>
                  <a:pt x="232317" y="184974"/>
                </a:lnTo>
                <a:lnTo>
                  <a:pt x="231078" y="191858"/>
                </a:lnTo>
                <a:lnTo>
                  <a:pt x="230252" y="200257"/>
                </a:lnTo>
                <a:lnTo>
                  <a:pt x="229702" y="209667"/>
                </a:lnTo>
                <a:lnTo>
                  <a:pt x="228065" y="217210"/>
                </a:lnTo>
                <a:lnTo>
                  <a:pt x="225703" y="223509"/>
                </a:lnTo>
                <a:lnTo>
                  <a:pt x="212789" y="248811"/>
                </a:lnTo>
                <a:lnTo>
                  <a:pt x="209169" y="254736"/>
                </a:lnTo>
                <a:lnTo>
                  <a:pt x="205486" y="259956"/>
                </a:lnTo>
                <a:lnTo>
                  <a:pt x="201761" y="264706"/>
                </a:lnTo>
                <a:lnTo>
                  <a:pt x="198007" y="269143"/>
                </a:lnTo>
                <a:lnTo>
                  <a:pt x="194235" y="273371"/>
                </a:lnTo>
                <a:lnTo>
                  <a:pt x="186657" y="281455"/>
                </a:lnTo>
                <a:lnTo>
                  <a:pt x="179055" y="289281"/>
                </a:lnTo>
                <a:lnTo>
                  <a:pt x="173980" y="293146"/>
                </a:lnTo>
                <a:lnTo>
                  <a:pt x="168058" y="296993"/>
                </a:lnTo>
                <a:lnTo>
                  <a:pt x="161569" y="300828"/>
                </a:lnTo>
                <a:lnTo>
                  <a:pt x="155972" y="303384"/>
                </a:lnTo>
                <a:lnTo>
                  <a:pt x="150972" y="305088"/>
                </a:lnTo>
                <a:lnTo>
                  <a:pt x="146368" y="306224"/>
                </a:lnTo>
                <a:lnTo>
                  <a:pt x="142029" y="306982"/>
                </a:lnTo>
                <a:lnTo>
                  <a:pt x="137866" y="307486"/>
                </a:lnTo>
                <a:lnTo>
                  <a:pt x="133821" y="307823"/>
                </a:lnTo>
                <a:lnTo>
                  <a:pt x="128584" y="306778"/>
                </a:lnTo>
                <a:lnTo>
                  <a:pt x="122553" y="304811"/>
                </a:lnTo>
                <a:lnTo>
                  <a:pt x="115992" y="302229"/>
                </a:lnTo>
                <a:lnTo>
                  <a:pt x="109078" y="299238"/>
                </a:lnTo>
                <a:lnTo>
                  <a:pt x="84340" y="287678"/>
                </a:lnTo>
                <a:lnTo>
                  <a:pt x="82897" y="285728"/>
                </a:lnTo>
                <a:lnTo>
                  <a:pt x="81934" y="283157"/>
                </a:lnTo>
                <a:lnTo>
                  <a:pt x="80011" y="2742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35"/>
          <p:cNvSpPr/>
          <p:nvPr/>
        </p:nvSpPr>
        <p:spPr>
          <a:xfrm>
            <a:off x="7280909" y="3340286"/>
            <a:ext cx="257596" cy="339523"/>
          </a:xfrm>
          <a:custGeom>
            <a:avLst/>
            <a:gdLst/>
            <a:ahLst/>
            <a:cxnLst/>
            <a:rect l="0" t="0" r="0" b="0"/>
            <a:pathLst>
              <a:path w="257596" h="339523">
                <a:moveTo>
                  <a:pt x="0" y="77284"/>
                </a:moveTo>
                <a:lnTo>
                  <a:pt x="0" y="70698"/>
                </a:lnTo>
                <a:lnTo>
                  <a:pt x="0" y="82233"/>
                </a:lnTo>
                <a:lnTo>
                  <a:pt x="1271" y="84393"/>
                </a:lnTo>
                <a:lnTo>
                  <a:pt x="3388" y="85833"/>
                </a:lnTo>
                <a:lnTo>
                  <a:pt x="6068" y="86793"/>
                </a:lnTo>
                <a:lnTo>
                  <a:pt x="7856" y="89974"/>
                </a:lnTo>
                <a:lnTo>
                  <a:pt x="9842" y="100280"/>
                </a:lnTo>
                <a:lnTo>
                  <a:pt x="14111" y="109941"/>
                </a:lnTo>
                <a:lnTo>
                  <a:pt x="17027" y="114295"/>
                </a:lnTo>
                <a:lnTo>
                  <a:pt x="20243" y="117198"/>
                </a:lnTo>
                <a:lnTo>
                  <a:pt x="23655" y="119133"/>
                </a:lnTo>
                <a:lnTo>
                  <a:pt x="27200" y="120423"/>
                </a:lnTo>
                <a:lnTo>
                  <a:pt x="50393" y="128307"/>
                </a:lnTo>
                <a:lnTo>
                  <a:pt x="58996" y="130349"/>
                </a:lnTo>
                <a:lnTo>
                  <a:pt x="67271" y="131710"/>
                </a:lnTo>
                <a:lnTo>
                  <a:pt x="75328" y="132618"/>
                </a:lnTo>
                <a:lnTo>
                  <a:pt x="81968" y="131953"/>
                </a:lnTo>
                <a:lnTo>
                  <a:pt x="87666" y="130240"/>
                </a:lnTo>
                <a:lnTo>
                  <a:pt x="92734" y="127828"/>
                </a:lnTo>
                <a:lnTo>
                  <a:pt x="97383" y="124950"/>
                </a:lnTo>
                <a:lnTo>
                  <a:pt x="101752" y="121761"/>
                </a:lnTo>
                <a:lnTo>
                  <a:pt x="105935" y="118365"/>
                </a:lnTo>
                <a:lnTo>
                  <a:pt x="113969" y="114592"/>
                </a:lnTo>
                <a:lnTo>
                  <a:pt x="117890" y="113586"/>
                </a:lnTo>
                <a:lnTo>
                  <a:pt x="121774" y="110375"/>
                </a:lnTo>
                <a:lnTo>
                  <a:pt x="129475" y="100034"/>
                </a:lnTo>
                <a:lnTo>
                  <a:pt x="132037" y="93721"/>
                </a:lnTo>
                <a:lnTo>
                  <a:pt x="133745" y="86971"/>
                </a:lnTo>
                <a:lnTo>
                  <a:pt x="134884" y="79932"/>
                </a:lnTo>
                <a:lnTo>
                  <a:pt x="135642" y="70159"/>
                </a:lnTo>
                <a:lnTo>
                  <a:pt x="136148" y="58564"/>
                </a:lnTo>
                <a:lnTo>
                  <a:pt x="136961" y="21657"/>
                </a:lnTo>
                <a:lnTo>
                  <a:pt x="135757" y="16069"/>
                </a:lnTo>
                <a:lnTo>
                  <a:pt x="131034" y="6474"/>
                </a:lnTo>
                <a:lnTo>
                  <a:pt x="130536" y="3407"/>
                </a:lnTo>
                <a:lnTo>
                  <a:pt x="131474" y="1363"/>
                </a:lnTo>
                <a:lnTo>
                  <a:pt x="133370" y="0"/>
                </a:lnTo>
                <a:lnTo>
                  <a:pt x="135904" y="361"/>
                </a:lnTo>
                <a:lnTo>
                  <a:pt x="142105" y="4149"/>
                </a:lnTo>
                <a:lnTo>
                  <a:pt x="149095" y="13453"/>
                </a:lnTo>
                <a:lnTo>
                  <a:pt x="152737" y="19489"/>
                </a:lnTo>
                <a:lnTo>
                  <a:pt x="156435" y="23514"/>
                </a:lnTo>
                <a:lnTo>
                  <a:pt x="160170" y="26197"/>
                </a:lnTo>
                <a:lnTo>
                  <a:pt x="163930" y="27986"/>
                </a:lnTo>
                <a:lnTo>
                  <a:pt x="170247" y="32988"/>
                </a:lnTo>
                <a:lnTo>
                  <a:pt x="178269" y="40134"/>
                </a:lnTo>
                <a:lnTo>
                  <a:pt x="200987" y="61619"/>
                </a:lnTo>
                <a:lnTo>
                  <a:pt x="220042" y="80257"/>
                </a:lnTo>
                <a:lnTo>
                  <a:pt x="224165" y="85616"/>
                </a:lnTo>
                <a:lnTo>
                  <a:pt x="228183" y="91728"/>
                </a:lnTo>
                <a:lnTo>
                  <a:pt x="232133" y="98344"/>
                </a:lnTo>
                <a:lnTo>
                  <a:pt x="236035" y="105293"/>
                </a:lnTo>
                <a:lnTo>
                  <a:pt x="243758" y="119789"/>
                </a:lnTo>
                <a:lnTo>
                  <a:pt x="246326" y="127210"/>
                </a:lnTo>
                <a:lnTo>
                  <a:pt x="248037" y="134698"/>
                </a:lnTo>
                <a:lnTo>
                  <a:pt x="256852" y="189237"/>
                </a:lnTo>
                <a:lnTo>
                  <a:pt x="257595" y="205259"/>
                </a:lnTo>
                <a:lnTo>
                  <a:pt x="256820" y="219750"/>
                </a:lnTo>
                <a:lnTo>
                  <a:pt x="255034" y="233222"/>
                </a:lnTo>
                <a:lnTo>
                  <a:pt x="251303" y="246012"/>
                </a:lnTo>
                <a:lnTo>
                  <a:pt x="246275" y="258349"/>
                </a:lnTo>
                <a:lnTo>
                  <a:pt x="226024" y="299458"/>
                </a:lnTo>
                <a:lnTo>
                  <a:pt x="221802" y="305409"/>
                </a:lnTo>
                <a:lnTo>
                  <a:pt x="217719" y="309378"/>
                </a:lnTo>
                <a:lnTo>
                  <a:pt x="213726" y="312023"/>
                </a:lnTo>
                <a:lnTo>
                  <a:pt x="208524" y="315056"/>
                </a:lnTo>
                <a:lnTo>
                  <a:pt x="202516" y="318349"/>
                </a:lnTo>
                <a:lnTo>
                  <a:pt x="195971" y="321814"/>
                </a:lnTo>
                <a:lnTo>
                  <a:pt x="190338" y="325394"/>
                </a:lnTo>
                <a:lnTo>
                  <a:pt x="185312" y="329050"/>
                </a:lnTo>
                <a:lnTo>
                  <a:pt x="180692" y="332758"/>
                </a:lnTo>
                <a:lnTo>
                  <a:pt x="176341" y="335229"/>
                </a:lnTo>
                <a:lnTo>
                  <a:pt x="172171" y="336878"/>
                </a:lnTo>
                <a:lnTo>
                  <a:pt x="168120" y="337976"/>
                </a:lnTo>
                <a:lnTo>
                  <a:pt x="161611" y="338709"/>
                </a:lnTo>
                <a:lnTo>
                  <a:pt x="153461" y="339197"/>
                </a:lnTo>
                <a:lnTo>
                  <a:pt x="144218" y="339522"/>
                </a:lnTo>
                <a:lnTo>
                  <a:pt x="134245" y="338470"/>
                </a:lnTo>
                <a:lnTo>
                  <a:pt x="123787" y="336497"/>
                </a:lnTo>
                <a:lnTo>
                  <a:pt x="113005" y="333913"/>
                </a:lnTo>
                <a:lnTo>
                  <a:pt x="104547" y="330920"/>
                </a:lnTo>
                <a:lnTo>
                  <a:pt x="97639" y="327654"/>
                </a:lnTo>
                <a:lnTo>
                  <a:pt x="91762" y="324207"/>
                </a:lnTo>
                <a:lnTo>
                  <a:pt x="86575" y="321909"/>
                </a:lnTo>
                <a:lnTo>
                  <a:pt x="81847" y="320377"/>
                </a:lnTo>
                <a:lnTo>
                  <a:pt x="77424" y="319356"/>
                </a:lnTo>
                <a:lnTo>
                  <a:pt x="73207" y="318675"/>
                </a:lnTo>
                <a:lnTo>
                  <a:pt x="69125" y="318221"/>
                </a:lnTo>
                <a:lnTo>
                  <a:pt x="57150" y="3173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36"/>
          <p:cNvSpPr/>
          <p:nvPr/>
        </p:nvSpPr>
        <p:spPr>
          <a:xfrm>
            <a:off x="6025198" y="4354986"/>
            <a:ext cx="158432" cy="159346"/>
          </a:xfrm>
          <a:custGeom>
            <a:avLst/>
            <a:gdLst/>
            <a:ahLst/>
            <a:cxnLst/>
            <a:rect l="0" t="0" r="0" b="0"/>
            <a:pathLst>
              <a:path w="158432" h="159346">
                <a:moveTo>
                  <a:pt x="9842" y="114143"/>
                </a:moveTo>
                <a:lnTo>
                  <a:pt x="3774" y="102008"/>
                </a:lnTo>
                <a:lnTo>
                  <a:pt x="1986" y="95893"/>
                </a:lnTo>
                <a:lnTo>
                  <a:pt x="795" y="89277"/>
                </a:lnTo>
                <a:lnTo>
                  <a:pt x="0" y="82326"/>
                </a:lnTo>
                <a:lnTo>
                  <a:pt x="741" y="76421"/>
                </a:lnTo>
                <a:lnTo>
                  <a:pt x="2505" y="71216"/>
                </a:lnTo>
                <a:lnTo>
                  <a:pt x="4950" y="66475"/>
                </a:lnTo>
                <a:lnTo>
                  <a:pt x="6581" y="62044"/>
                </a:lnTo>
                <a:lnTo>
                  <a:pt x="7668" y="57821"/>
                </a:lnTo>
                <a:lnTo>
                  <a:pt x="8392" y="53735"/>
                </a:lnTo>
                <a:lnTo>
                  <a:pt x="8875" y="49741"/>
                </a:lnTo>
                <a:lnTo>
                  <a:pt x="9198" y="45808"/>
                </a:lnTo>
                <a:lnTo>
                  <a:pt x="9412" y="41917"/>
                </a:lnTo>
                <a:lnTo>
                  <a:pt x="10825" y="38052"/>
                </a:lnTo>
                <a:lnTo>
                  <a:pt x="13037" y="34206"/>
                </a:lnTo>
                <a:lnTo>
                  <a:pt x="15782" y="30372"/>
                </a:lnTo>
                <a:lnTo>
                  <a:pt x="17612" y="26546"/>
                </a:lnTo>
                <a:lnTo>
                  <a:pt x="18832" y="22725"/>
                </a:lnTo>
                <a:lnTo>
                  <a:pt x="20789" y="13536"/>
                </a:lnTo>
                <a:lnTo>
                  <a:pt x="24444" y="8892"/>
                </a:lnTo>
                <a:lnTo>
                  <a:pt x="27196" y="5876"/>
                </a:lnTo>
                <a:lnTo>
                  <a:pt x="30302" y="3865"/>
                </a:lnTo>
                <a:lnTo>
                  <a:pt x="33642" y="2525"/>
                </a:lnTo>
                <a:lnTo>
                  <a:pt x="37138" y="1631"/>
                </a:lnTo>
                <a:lnTo>
                  <a:pt x="40739" y="1035"/>
                </a:lnTo>
                <a:lnTo>
                  <a:pt x="44410" y="638"/>
                </a:lnTo>
                <a:lnTo>
                  <a:pt x="53359" y="0"/>
                </a:lnTo>
                <a:lnTo>
                  <a:pt x="57969" y="3300"/>
                </a:lnTo>
                <a:lnTo>
                  <a:pt x="65209" y="9699"/>
                </a:lnTo>
                <a:lnTo>
                  <a:pt x="72531" y="16875"/>
                </a:lnTo>
                <a:lnTo>
                  <a:pt x="74494" y="20088"/>
                </a:lnTo>
                <a:lnTo>
                  <a:pt x="75804" y="23499"/>
                </a:lnTo>
                <a:lnTo>
                  <a:pt x="76676" y="27044"/>
                </a:lnTo>
                <a:lnTo>
                  <a:pt x="77258" y="31947"/>
                </a:lnTo>
                <a:lnTo>
                  <a:pt x="77646" y="37756"/>
                </a:lnTo>
                <a:lnTo>
                  <a:pt x="78268" y="53193"/>
                </a:lnTo>
                <a:lnTo>
                  <a:pt x="78408" y="92251"/>
                </a:lnTo>
                <a:lnTo>
                  <a:pt x="77143" y="98278"/>
                </a:lnTo>
                <a:lnTo>
                  <a:pt x="75029" y="104837"/>
                </a:lnTo>
                <a:lnTo>
                  <a:pt x="72350" y="111749"/>
                </a:lnTo>
                <a:lnTo>
                  <a:pt x="70563" y="117627"/>
                </a:lnTo>
                <a:lnTo>
                  <a:pt x="69373" y="122816"/>
                </a:lnTo>
                <a:lnTo>
                  <a:pt x="67462" y="134201"/>
                </a:lnTo>
                <a:lnTo>
                  <a:pt x="67201" y="139144"/>
                </a:lnTo>
                <a:lnTo>
                  <a:pt x="67033" y="146598"/>
                </a:lnTo>
                <a:lnTo>
                  <a:pt x="70396" y="151005"/>
                </a:lnTo>
                <a:lnTo>
                  <a:pt x="76836" y="158114"/>
                </a:lnTo>
                <a:lnTo>
                  <a:pt x="78635" y="158697"/>
                </a:lnTo>
                <a:lnTo>
                  <a:pt x="81104" y="159086"/>
                </a:lnTo>
                <a:lnTo>
                  <a:pt x="84019" y="159345"/>
                </a:lnTo>
                <a:lnTo>
                  <a:pt x="85963" y="158248"/>
                </a:lnTo>
                <a:lnTo>
                  <a:pt x="87260" y="156247"/>
                </a:lnTo>
                <a:lnTo>
                  <a:pt x="89340" y="149977"/>
                </a:lnTo>
                <a:lnTo>
                  <a:pt x="125398" y="77386"/>
                </a:lnTo>
                <a:lnTo>
                  <a:pt x="128789" y="69318"/>
                </a:lnTo>
                <a:lnTo>
                  <a:pt x="131050" y="62670"/>
                </a:lnTo>
                <a:lnTo>
                  <a:pt x="132557" y="56968"/>
                </a:lnTo>
                <a:lnTo>
                  <a:pt x="134832" y="53167"/>
                </a:lnTo>
                <a:lnTo>
                  <a:pt x="137618" y="50632"/>
                </a:lnTo>
                <a:lnTo>
                  <a:pt x="158431" y="341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37"/>
          <p:cNvSpPr/>
          <p:nvPr/>
        </p:nvSpPr>
        <p:spPr>
          <a:xfrm>
            <a:off x="6160770" y="4252120"/>
            <a:ext cx="204919" cy="228440"/>
          </a:xfrm>
          <a:custGeom>
            <a:avLst/>
            <a:gdLst/>
            <a:ahLst/>
            <a:cxnLst/>
            <a:rect l="0" t="0" r="0" b="0"/>
            <a:pathLst>
              <a:path w="204919" h="228440">
                <a:moveTo>
                  <a:pt x="0" y="56989"/>
                </a:moveTo>
                <a:lnTo>
                  <a:pt x="6067" y="63058"/>
                </a:lnTo>
                <a:lnTo>
                  <a:pt x="7855" y="66115"/>
                </a:lnTo>
                <a:lnTo>
                  <a:pt x="9841" y="72898"/>
                </a:lnTo>
                <a:lnTo>
                  <a:pt x="11640" y="75215"/>
                </a:lnTo>
                <a:lnTo>
                  <a:pt x="14110" y="76760"/>
                </a:lnTo>
                <a:lnTo>
                  <a:pt x="17026" y="77790"/>
                </a:lnTo>
                <a:lnTo>
                  <a:pt x="20241" y="79746"/>
                </a:lnTo>
                <a:lnTo>
                  <a:pt x="23654" y="82321"/>
                </a:lnTo>
                <a:lnTo>
                  <a:pt x="32189" y="89510"/>
                </a:lnTo>
                <a:lnTo>
                  <a:pt x="36742" y="90493"/>
                </a:lnTo>
                <a:lnTo>
                  <a:pt x="43000" y="90930"/>
                </a:lnTo>
                <a:lnTo>
                  <a:pt x="55036" y="91234"/>
                </a:lnTo>
                <a:lnTo>
                  <a:pt x="59597" y="87872"/>
                </a:lnTo>
                <a:lnTo>
                  <a:pt x="66805" y="81434"/>
                </a:lnTo>
                <a:lnTo>
                  <a:pt x="67396" y="79636"/>
                </a:lnTo>
                <a:lnTo>
                  <a:pt x="68054" y="74251"/>
                </a:lnTo>
                <a:lnTo>
                  <a:pt x="69499" y="71037"/>
                </a:lnTo>
                <a:lnTo>
                  <a:pt x="74492" y="64080"/>
                </a:lnTo>
                <a:lnTo>
                  <a:pt x="76331" y="60446"/>
                </a:lnTo>
                <a:lnTo>
                  <a:pt x="77557" y="56754"/>
                </a:lnTo>
                <a:lnTo>
                  <a:pt x="78374" y="53023"/>
                </a:lnTo>
                <a:lnTo>
                  <a:pt x="78920" y="47995"/>
                </a:lnTo>
                <a:lnTo>
                  <a:pt x="79282" y="42103"/>
                </a:lnTo>
                <a:lnTo>
                  <a:pt x="79687" y="30053"/>
                </a:lnTo>
                <a:lnTo>
                  <a:pt x="79967" y="13994"/>
                </a:lnTo>
                <a:lnTo>
                  <a:pt x="76603" y="9094"/>
                </a:lnTo>
                <a:lnTo>
                  <a:pt x="69049" y="381"/>
                </a:lnTo>
                <a:lnTo>
                  <a:pt x="74786" y="0"/>
                </a:lnTo>
                <a:lnTo>
                  <a:pt x="79068" y="2486"/>
                </a:lnTo>
                <a:lnTo>
                  <a:pt x="84462" y="6684"/>
                </a:lnTo>
                <a:lnTo>
                  <a:pt x="90598" y="12022"/>
                </a:lnTo>
                <a:lnTo>
                  <a:pt x="97229" y="16851"/>
                </a:lnTo>
                <a:lnTo>
                  <a:pt x="104189" y="21341"/>
                </a:lnTo>
                <a:lnTo>
                  <a:pt x="111369" y="25604"/>
                </a:lnTo>
                <a:lnTo>
                  <a:pt x="117425" y="28445"/>
                </a:lnTo>
                <a:lnTo>
                  <a:pt x="122734" y="30340"/>
                </a:lnTo>
                <a:lnTo>
                  <a:pt x="127543" y="31603"/>
                </a:lnTo>
                <a:lnTo>
                  <a:pt x="133288" y="33715"/>
                </a:lnTo>
                <a:lnTo>
                  <a:pt x="139658" y="36394"/>
                </a:lnTo>
                <a:lnTo>
                  <a:pt x="146446" y="39449"/>
                </a:lnTo>
                <a:lnTo>
                  <a:pt x="152240" y="44026"/>
                </a:lnTo>
                <a:lnTo>
                  <a:pt x="157373" y="49617"/>
                </a:lnTo>
                <a:lnTo>
                  <a:pt x="162066" y="55884"/>
                </a:lnTo>
                <a:lnTo>
                  <a:pt x="167733" y="62603"/>
                </a:lnTo>
                <a:lnTo>
                  <a:pt x="174052" y="69622"/>
                </a:lnTo>
                <a:lnTo>
                  <a:pt x="180805" y="76841"/>
                </a:lnTo>
                <a:lnTo>
                  <a:pt x="186576" y="85464"/>
                </a:lnTo>
                <a:lnTo>
                  <a:pt x="191694" y="95022"/>
                </a:lnTo>
                <a:lnTo>
                  <a:pt x="196376" y="105205"/>
                </a:lnTo>
                <a:lnTo>
                  <a:pt x="199497" y="113263"/>
                </a:lnTo>
                <a:lnTo>
                  <a:pt x="201578" y="119905"/>
                </a:lnTo>
                <a:lnTo>
                  <a:pt x="202965" y="125603"/>
                </a:lnTo>
                <a:lnTo>
                  <a:pt x="203890" y="133212"/>
                </a:lnTo>
                <a:lnTo>
                  <a:pt x="204507" y="142095"/>
                </a:lnTo>
                <a:lnTo>
                  <a:pt x="204918" y="151826"/>
                </a:lnTo>
                <a:lnTo>
                  <a:pt x="203921" y="162124"/>
                </a:lnTo>
                <a:lnTo>
                  <a:pt x="201988" y="172799"/>
                </a:lnTo>
                <a:lnTo>
                  <a:pt x="199428" y="183726"/>
                </a:lnTo>
                <a:lnTo>
                  <a:pt x="196452" y="191010"/>
                </a:lnTo>
                <a:lnTo>
                  <a:pt x="193198" y="195867"/>
                </a:lnTo>
                <a:lnTo>
                  <a:pt x="186195" y="202533"/>
                </a:lnTo>
                <a:lnTo>
                  <a:pt x="162258" y="226212"/>
                </a:lnTo>
                <a:lnTo>
                  <a:pt x="160242" y="226954"/>
                </a:lnTo>
                <a:lnTo>
                  <a:pt x="154615" y="227779"/>
                </a:lnTo>
                <a:lnTo>
                  <a:pt x="151337" y="227999"/>
                </a:lnTo>
                <a:lnTo>
                  <a:pt x="147880" y="228146"/>
                </a:lnTo>
                <a:lnTo>
                  <a:pt x="137159" y="2284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38"/>
          <p:cNvSpPr/>
          <p:nvPr/>
        </p:nvSpPr>
        <p:spPr>
          <a:xfrm>
            <a:off x="1417320" y="3566159"/>
            <a:ext cx="1360170" cy="354331"/>
          </a:xfrm>
          <a:custGeom>
            <a:avLst/>
            <a:gdLst/>
            <a:ahLst/>
            <a:cxnLst/>
            <a:rect l="0" t="0" r="0" b="0"/>
            <a:pathLst>
              <a:path w="1360170" h="354331">
                <a:moveTo>
                  <a:pt x="0" y="0"/>
                </a:moveTo>
                <a:lnTo>
                  <a:pt x="16980" y="7856"/>
                </a:lnTo>
                <a:lnTo>
                  <a:pt x="25750" y="9842"/>
                </a:lnTo>
                <a:lnTo>
                  <a:pt x="50853" y="12386"/>
                </a:lnTo>
                <a:lnTo>
                  <a:pt x="80271" y="20415"/>
                </a:lnTo>
                <a:lnTo>
                  <a:pt x="114432" y="26032"/>
                </a:lnTo>
                <a:lnTo>
                  <a:pt x="153217" y="34473"/>
                </a:lnTo>
                <a:lnTo>
                  <a:pt x="169293" y="43093"/>
                </a:lnTo>
                <a:lnTo>
                  <a:pt x="200798" y="53997"/>
                </a:lnTo>
                <a:lnTo>
                  <a:pt x="217554" y="56735"/>
                </a:lnTo>
                <a:lnTo>
                  <a:pt x="228347" y="56966"/>
                </a:lnTo>
                <a:lnTo>
                  <a:pt x="233511" y="58297"/>
                </a:lnTo>
                <a:lnTo>
                  <a:pt x="250925" y="66173"/>
                </a:lnTo>
                <a:lnTo>
                  <a:pt x="254913" y="66975"/>
                </a:lnTo>
                <a:lnTo>
                  <a:pt x="262731" y="71254"/>
                </a:lnTo>
                <a:lnTo>
                  <a:pt x="266594" y="74173"/>
                </a:lnTo>
                <a:lnTo>
                  <a:pt x="271709" y="76119"/>
                </a:lnTo>
                <a:lnTo>
                  <a:pt x="294783" y="79242"/>
                </a:lnTo>
                <a:lnTo>
                  <a:pt x="299392" y="79498"/>
                </a:lnTo>
                <a:lnTo>
                  <a:pt x="303734" y="80939"/>
                </a:lnTo>
                <a:lnTo>
                  <a:pt x="315914" y="87764"/>
                </a:lnTo>
                <a:lnTo>
                  <a:pt x="323709" y="89806"/>
                </a:lnTo>
                <a:lnTo>
                  <a:pt x="351781" y="92615"/>
                </a:lnTo>
                <a:lnTo>
                  <a:pt x="374805" y="100469"/>
                </a:lnTo>
                <a:lnTo>
                  <a:pt x="379410" y="101269"/>
                </a:lnTo>
                <a:lnTo>
                  <a:pt x="387913" y="105545"/>
                </a:lnTo>
                <a:lnTo>
                  <a:pt x="391958" y="108463"/>
                </a:lnTo>
                <a:lnTo>
                  <a:pt x="399840" y="111706"/>
                </a:lnTo>
                <a:lnTo>
                  <a:pt x="408847" y="114418"/>
                </a:lnTo>
                <a:lnTo>
                  <a:pt x="428197" y="121814"/>
                </a:lnTo>
                <a:lnTo>
                  <a:pt x="463444" y="126657"/>
                </a:lnTo>
                <a:lnTo>
                  <a:pt x="477112" y="133484"/>
                </a:lnTo>
                <a:lnTo>
                  <a:pt x="503842" y="139821"/>
                </a:lnTo>
                <a:lnTo>
                  <a:pt x="522666" y="145992"/>
                </a:lnTo>
                <a:lnTo>
                  <a:pt x="546473" y="148077"/>
                </a:lnTo>
                <a:lnTo>
                  <a:pt x="566245" y="152059"/>
                </a:lnTo>
                <a:lnTo>
                  <a:pt x="707309" y="184137"/>
                </a:lnTo>
                <a:lnTo>
                  <a:pt x="743619" y="189789"/>
                </a:lnTo>
                <a:lnTo>
                  <a:pt x="785157" y="196111"/>
                </a:lnTo>
                <a:lnTo>
                  <a:pt x="944307" y="229637"/>
                </a:lnTo>
                <a:lnTo>
                  <a:pt x="978915" y="238798"/>
                </a:lnTo>
                <a:lnTo>
                  <a:pt x="1015761" y="248960"/>
                </a:lnTo>
                <a:lnTo>
                  <a:pt x="1026336" y="253735"/>
                </a:lnTo>
                <a:lnTo>
                  <a:pt x="1035269" y="258821"/>
                </a:lnTo>
                <a:lnTo>
                  <a:pt x="1061299" y="268423"/>
                </a:lnTo>
                <a:lnTo>
                  <a:pt x="1071975" y="271699"/>
                </a:lnTo>
                <a:lnTo>
                  <a:pt x="1102058" y="280317"/>
                </a:lnTo>
                <a:lnTo>
                  <a:pt x="1132424" y="289686"/>
                </a:lnTo>
                <a:lnTo>
                  <a:pt x="1161738" y="297500"/>
                </a:lnTo>
                <a:lnTo>
                  <a:pt x="1191544" y="308329"/>
                </a:lnTo>
                <a:lnTo>
                  <a:pt x="1215798" y="318222"/>
                </a:lnTo>
                <a:lnTo>
                  <a:pt x="1235045" y="326852"/>
                </a:lnTo>
                <a:lnTo>
                  <a:pt x="1258890" y="337581"/>
                </a:lnTo>
                <a:lnTo>
                  <a:pt x="1274563" y="341324"/>
                </a:lnTo>
                <a:lnTo>
                  <a:pt x="1283176" y="342200"/>
                </a:lnTo>
                <a:lnTo>
                  <a:pt x="1287250" y="343703"/>
                </a:lnTo>
                <a:lnTo>
                  <a:pt x="1299053" y="350617"/>
                </a:lnTo>
                <a:lnTo>
                  <a:pt x="1306760" y="352680"/>
                </a:lnTo>
                <a:lnTo>
                  <a:pt x="1331531" y="354113"/>
                </a:lnTo>
                <a:lnTo>
                  <a:pt x="1360169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39"/>
          <p:cNvSpPr/>
          <p:nvPr/>
        </p:nvSpPr>
        <p:spPr>
          <a:xfrm>
            <a:off x="2214034" y="3966209"/>
            <a:ext cx="535752" cy="1223011"/>
          </a:xfrm>
          <a:custGeom>
            <a:avLst/>
            <a:gdLst/>
            <a:ahLst/>
            <a:cxnLst/>
            <a:rect l="0" t="0" r="0" b="0"/>
            <a:pathLst>
              <a:path w="535752" h="1223011">
                <a:moveTo>
                  <a:pt x="529166" y="0"/>
                </a:moveTo>
                <a:lnTo>
                  <a:pt x="535233" y="6069"/>
                </a:lnTo>
                <a:lnTo>
                  <a:pt x="535751" y="7856"/>
                </a:lnTo>
                <a:lnTo>
                  <a:pt x="534826" y="9047"/>
                </a:lnTo>
                <a:lnTo>
                  <a:pt x="532939" y="9842"/>
                </a:lnTo>
                <a:lnTo>
                  <a:pt x="531681" y="11641"/>
                </a:lnTo>
                <a:lnTo>
                  <a:pt x="530284" y="17028"/>
                </a:lnTo>
                <a:lnTo>
                  <a:pt x="529497" y="27200"/>
                </a:lnTo>
                <a:lnTo>
                  <a:pt x="517544" y="63742"/>
                </a:lnTo>
                <a:lnTo>
                  <a:pt x="512147" y="71934"/>
                </a:lnTo>
                <a:lnTo>
                  <a:pt x="508902" y="83194"/>
                </a:lnTo>
                <a:lnTo>
                  <a:pt x="506190" y="96665"/>
                </a:lnTo>
                <a:lnTo>
                  <a:pt x="497487" y="122623"/>
                </a:lnTo>
                <a:lnTo>
                  <a:pt x="496617" y="127469"/>
                </a:lnTo>
                <a:lnTo>
                  <a:pt x="492263" y="136240"/>
                </a:lnTo>
                <a:lnTo>
                  <a:pt x="489324" y="140357"/>
                </a:lnTo>
                <a:lnTo>
                  <a:pt x="486058" y="148318"/>
                </a:lnTo>
                <a:lnTo>
                  <a:pt x="484607" y="157359"/>
                </a:lnTo>
                <a:lnTo>
                  <a:pt x="483962" y="169845"/>
                </a:lnTo>
                <a:lnTo>
                  <a:pt x="482520" y="175460"/>
                </a:lnTo>
                <a:lnTo>
                  <a:pt x="474467" y="193597"/>
                </a:lnTo>
                <a:lnTo>
                  <a:pt x="466432" y="221545"/>
                </a:lnTo>
                <a:lnTo>
                  <a:pt x="459797" y="235201"/>
                </a:lnTo>
                <a:lnTo>
                  <a:pt x="445190" y="254317"/>
                </a:lnTo>
                <a:lnTo>
                  <a:pt x="442702" y="258445"/>
                </a:lnTo>
                <a:lnTo>
                  <a:pt x="426245" y="296250"/>
                </a:lnTo>
                <a:lnTo>
                  <a:pt x="419923" y="316240"/>
                </a:lnTo>
                <a:lnTo>
                  <a:pt x="414573" y="336132"/>
                </a:lnTo>
                <a:lnTo>
                  <a:pt x="399821" y="372080"/>
                </a:lnTo>
                <a:lnTo>
                  <a:pt x="393051" y="392469"/>
                </a:lnTo>
                <a:lnTo>
                  <a:pt x="383567" y="406553"/>
                </a:lnTo>
                <a:lnTo>
                  <a:pt x="376402" y="414794"/>
                </a:lnTo>
                <a:lnTo>
                  <a:pt x="373983" y="420039"/>
                </a:lnTo>
                <a:lnTo>
                  <a:pt x="366769" y="443367"/>
                </a:lnTo>
                <a:lnTo>
                  <a:pt x="351579" y="472219"/>
                </a:lnTo>
                <a:lnTo>
                  <a:pt x="338902" y="492662"/>
                </a:lnTo>
                <a:lnTo>
                  <a:pt x="333743" y="499892"/>
                </a:lnTo>
                <a:lnTo>
                  <a:pt x="328011" y="514698"/>
                </a:lnTo>
                <a:lnTo>
                  <a:pt x="326483" y="522202"/>
                </a:lnTo>
                <a:lnTo>
                  <a:pt x="321398" y="533927"/>
                </a:lnTo>
                <a:lnTo>
                  <a:pt x="311395" y="547668"/>
                </a:lnTo>
                <a:lnTo>
                  <a:pt x="296637" y="563688"/>
                </a:lnTo>
                <a:lnTo>
                  <a:pt x="294136" y="568832"/>
                </a:lnTo>
                <a:lnTo>
                  <a:pt x="283350" y="602112"/>
                </a:lnTo>
                <a:lnTo>
                  <a:pt x="271335" y="632217"/>
                </a:lnTo>
                <a:lnTo>
                  <a:pt x="269648" y="638649"/>
                </a:lnTo>
                <a:lnTo>
                  <a:pt x="264388" y="649180"/>
                </a:lnTo>
                <a:lnTo>
                  <a:pt x="254007" y="665715"/>
                </a:lnTo>
                <a:lnTo>
                  <a:pt x="232459" y="702697"/>
                </a:lnTo>
                <a:lnTo>
                  <a:pt x="219496" y="735220"/>
                </a:lnTo>
                <a:lnTo>
                  <a:pt x="212465" y="759835"/>
                </a:lnTo>
                <a:lnTo>
                  <a:pt x="197603" y="789372"/>
                </a:lnTo>
                <a:lnTo>
                  <a:pt x="186238" y="808352"/>
                </a:lnTo>
                <a:lnTo>
                  <a:pt x="174827" y="825405"/>
                </a:lnTo>
                <a:lnTo>
                  <a:pt x="168482" y="838017"/>
                </a:lnTo>
                <a:lnTo>
                  <a:pt x="165662" y="847856"/>
                </a:lnTo>
                <a:lnTo>
                  <a:pt x="164074" y="860535"/>
                </a:lnTo>
                <a:lnTo>
                  <a:pt x="153543" y="881993"/>
                </a:lnTo>
                <a:lnTo>
                  <a:pt x="138702" y="907617"/>
                </a:lnTo>
                <a:lnTo>
                  <a:pt x="123207" y="930453"/>
                </a:lnTo>
                <a:lnTo>
                  <a:pt x="106594" y="956894"/>
                </a:lnTo>
                <a:lnTo>
                  <a:pt x="94926" y="973981"/>
                </a:lnTo>
                <a:lnTo>
                  <a:pt x="88520" y="986601"/>
                </a:lnTo>
                <a:lnTo>
                  <a:pt x="85673" y="996443"/>
                </a:lnTo>
                <a:lnTo>
                  <a:pt x="83644" y="999575"/>
                </a:lnTo>
                <a:lnTo>
                  <a:pt x="81021" y="1001664"/>
                </a:lnTo>
                <a:lnTo>
                  <a:pt x="78003" y="1003056"/>
                </a:lnTo>
                <a:lnTo>
                  <a:pt x="75990" y="1005254"/>
                </a:lnTo>
                <a:lnTo>
                  <a:pt x="74649" y="1007990"/>
                </a:lnTo>
                <a:lnTo>
                  <a:pt x="69374" y="1021294"/>
                </a:lnTo>
                <a:lnTo>
                  <a:pt x="63194" y="1033028"/>
                </a:lnTo>
                <a:lnTo>
                  <a:pt x="53844" y="1046775"/>
                </a:lnTo>
                <a:lnTo>
                  <a:pt x="49730" y="1060604"/>
                </a:lnTo>
                <a:lnTo>
                  <a:pt x="40104" y="1074184"/>
                </a:lnTo>
                <a:lnTo>
                  <a:pt x="25973" y="1104148"/>
                </a:lnTo>
                <a:lnTo>
                  <a:pt x="22254" y="1109479"/>
                </a:lnTo>
                <a:lnTo>
                  <a:pt x="10952" y="1141252"/>
                </a:lnTo>
                <a:lnTo>
                  <a:pt x="4880" y="1162270"/>
                </a:lnTo>
                <a:lnTo>
                  <a:pt x="3389" y="1200229"/>
                </a:lnTo>
                <a:lnTo>
                  <a:pt x="3387" y="1205689"/>
                </a:lnTo>
                <a:lnTo>
                  <a:pt x="2117" y="1208923"/>
                </a:lnTo>
                <a:lnTo>
                  <a:pt x="0" y="1212349"/>
                </a:lnTo>
                <a:lnTo>
                  <a:pt x="3386" y="12230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40"/>
          <p:cNvSpPr/>
          <p:nvPr/>
        </p:nvSpPr>
        <p:spPr>
          <a:xfrm>
            <a:off x="2960370" y="3291839"/>
            <a:ext cx="297181" cy="63706"/>
          </a:xfrm>
          <a:custGeom>
            <a:avLst/>
            <a:gdLst/>
            <a:ahLst/>
            <a:cxnLst/>
            <a:rect l="0" t="0" r="0" b="0"/>
            <a:pathLst>
              <a:path w="297181" h="63706">
                <a:moveTo>
                  <a:pt x="0" y="0"/>
                </a:moveTo>
                <a:lnTo>
                  <a:pt x="0" y="6069"/>
                </a:lnTo>
                <a:lnTo>
                  <a:pt x="2540" y="7856"/>
                </a:lnTo>
                <a:lnTo>
                  <a:pt x="6773" y="9047"/>
                </a:lnTo>
                <a:lnTo>
                  <a:pt x="12135" y="9842"/>
                </a:lnTo>
                <a:lnTo>
                  <a:pt x="18250" y="10371"/>
                </a:lnTo>
                <a:lnTo>
                  <a:pt x="24867" y="10724"/>
                </a:lnTo>
                <a:lnTo>
                  <a:pt x="31817" y="10960"/>
                </a:lnTo>
                <a:lnTo>
                  <a:pt x="41532" y="12386"/>
                </a:lnTo>
                <a:lnTo>
                  <a:pt x="53088" y="14608"/>
                </a:lnTo>
                <a:lnTo>
                  <a:pt x="65872" y="17359"/>
                </a:lnTo>
                <a:lnTo>
                  <a:pt x="76934" y="19193"/>
                </a:lnTo>
                <a:lnTo>
                  <a:pt x="86850" y="20415"/>
                </a:lnTo>
                <a:lnTo>
                  <a:pt x="96000" y="21230"/>
                </a:lnTo>
                <a:lnTo>
                  <a:pt x="103369" y="21774"/>
                </a:lnTo>
                <a:lnTo>
                  <a:pt x="114945" y="22377"/>
                </a:lnTo>
                <a:lnTo>
                  <a:pt x="121080" y="23809"/>
                </a:lnTo>
                <a:lnTo>
                  <a:pt x="127710" y="26032"/>
                </a:lnTo>
                <a:lnTo>
                  <a:pt x="134670" y="28785"/>
                </a:lnTo>
                <a:lnTo>
                  <a:pt x="143120" y="30620"/>
                </a:lnTo>
                <a:lnTo>
                  <a:pt x="152563" y="31843"/>
                </a:lnTo>
                <a:lnTo>
                  <a:pt x="162669" y="32660"/>
                </a:lnTo>
                <a:lnTo>
                  <a:pt x="173216" y="34473"/>
                </a:lnTo>
                <a:lnTo>
                  <a:pt x="184057" y="36952"/>
                </a:lnTo>
                <a:lnTo>
                  <a:pt x="195094" y="39875"/>
                </a:lnTo>
                <a:lnTo>
                  <a:pt x="203723" y="41823"/>
                </a:lnTo>
                <a:lnTo>
                  <a:pt x="210745" y="43122"/>
                </a:lnTo>
                <a:lnTo>
                  <a:pt x="216697" y="43989"/>
                </a:lnTo>
                <a:lnTo>
                  <a:pt x="221934" y="45836"/>
                </a:lnTo>
                <a:lnTo>
                  <a:pt x="226696" y="48337"/>
                </a:lnTo>
                <a:lnTo>
                  <a:pt x="231141" y="51275"/>
                </a:lnTo>
                <a:lnTo>
                  <a:pt x="236644" y="53233"/>
                </a:lnTo>
                <a:lnTo>
                  <a:pt x="242852" y="54539"/>
                </a:lnTo>
                <a:lnTo>
                  <a:pt x="249531" y="55409"/>
                </a:lnTo>
                <a:lnTo>
                  <a:pt x="255254" y="55990"/>
                </a:lnTo>
                <a:lnTo>
                  <a:pt x="260339" y="56377"/>
                </a:lnTo>
                <a:lnTo>
                  <a:pt x="271558" y="56998"/>
                </a:lnTo>
                <a:lnTo>
                  <a:pt x="273749" y="58318"/>
                </a:lnTo>
                <a:lnTo>
                  <a:pt x="276479" y="60469"/>
                </a:lnTo>
                <a:lnTo>
                  <a:pt x="279569" y="63173"/>
                </a:lnTo>
                <a:lnTo>
                  <a:pt x="282899" y="63705"/>
                </a:lnTo>
                <a:lnTo>
                  <a:pt x="286389" y="62790"/>
                </a:lnTo>
                <a:lnTo>
                  <a:pt x="29718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41"/>
          <p:cNvSpPr/>
          <p:nvPr/>
        </p:nvSpPr>
        <p:spPr>
          <a:xfrm>
            <a:off x="2960370" y="3211829"/>
            <a:ext cx="205741" cy="320042"/>
          </a:xfrm>
          <a:custGeom>
            <a:avLst/>
            <a:gdLst/>
            <a:ahLst/>
            <a:cxnLst/>
            <a:rect l="0" t="0" r="0" b="0"/>
            <a:pathLst>
              <a:path w="205741" h="320042">
                <a:moveTo>
                  <a:pt x="205740" y="0"/>
                </a:moveTo>
                <a:lnTo>
                  <a:pt x="199672" y="6068"/>
                </a:lnTo>
                <a:lnTo>
                  <a:pt x="196614" y="11666"/>
                </a:lnTo>
                <a:lnTo>
                  <a:pt x="193306" y="19207"/>
                </a:lnTo>
                <a:lnTo>
                  <a:pt x="189831" y="28045"/>
                </a:lnTo>
                <a:lnTo>
                  <a:pt x="186243" y="35207"/>
                </a:lnTo>
                <a:lnTo>
                  <a:pt x="182582" y="41251"/>
                </a:lnTo>
                <a:lnTo>
                  <a:pt x="178871" y="46551"/>
                </a:lnTo>
                <a:lnTo>
                  <a:pt x="175127" y="53894"/>
                </a:lnTo>
                <a:lnTo>
                  <a:pt x="171362" y="62600"/>
                </a:lnTo>
                <a:lnTo>
                  <a:pt x="167581" y="72213"/>
                </a:lnTo>
                <a:lnTo>
                  <a:pt x="159981" y="86242"/>
                </a:lnTo>
                <a:lnTo>
                  <a:pt x="149833" y="103215"/>
                </a:lnTo>
                <a:lnTo>
                  <a:pt x="137989" y="122150"/>
                </a:lnTo>
                <a:lnTo>
                  <a:pt x="128823" y="136044"/>
                </a:lnTo>
                <a:lnTo>
                  <a:pt x="121442" y="146576"/>
                </a:lnTo>
                <a:lnTo>
                  <a:pt x="115251" y="154867"/>
                </a:lnTo>
                <a:lnTo>
                  <a:pt x="108584" y="165475"/>
                </a:lnTo>
                <a:lnTo>
                  <a:pt x="101599" y="177627"/>
                </a:lnTo>
                <a:lnTo>
                  <a:pt x="94402" y="190808"/>
                </a:lnTo>
                <a:lnTo>
                  <a:pt x="87065" y="202135"/>
                </a:lnTo>
                <a:lnTo>
                  <a:pt x="79633" y="212227"/>
                </a:lnTo>
                <a:lnTo>
                  <a:pt x="72139" y="221495"/>
                </a:lnTo>
                <a:lnTo>
                  <a:pt x="65872" y="230214"/>
                </a:lnTo>
                <a:lnTo>
                  <a:pt x="60425" y="238566"/>
                </a:lnTo>
                <a:lnTo>
                  <a:pt x="55523" y="246674"/>
                </a:lnTo>
                <a:lnTo>
                  <a:pt x="50985" y="253350"/>
                </a:lnTo>
                <a:lnTo>
                  <a:pt x="46690" y="259070"/>
                </a:lnTo>
                <a:lnTo>
                  <a:pt x="42556" y="264153"/>
                </a:lnTo>
                <a:lnTo>
                  <a:pt x="38531" y="268812"/>
                </a:lnTo>
                <a:lnTo>
                  <a:pt x="34577" y="273188"/>
                </a:lnTo>
                <a:lnTo>
                  <a:pt x="30671" y="277376"/>
                </a:lnTo>
                <a:lnTo>
                  <a:pt x="28067" y="281437"/>
                </a:lnTo>
                <a:lnTo>
                  <a:pt x="25174" y="289337"/>
                </a:lnTo>
                <a:lnTo>
                  <a:pt x="20502" y="297081"/>
                </a:lnTo>
                <a:lnTo>
                  <a:pt x="17478" y="300924"/>
                </a:lnTo>
                <a:lnTo>
                  <a:pt x="14192" y="303486"/>
                </a:lnTo>
                <a:lnTo>
                  <a:pt x="10731" y="305195"/>
                </a:lnTo>
                <a:lnTo>
                  <a:pt x="7154" y="306333"/>
                </a:lnTo>
                <a:lnTo>
                  <a:pt x="4769" y="308362"/>
                </a:lnTo>
                <a:lnTo>
                  <a:pt x="3179" y="310985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42"/>
          <p:cNvSpPr/>
          <p:nvPr/>
        </p:nvSpPr>
        <p:spPr>
          <a:xfrm>
            <a:off x="3280409" y="3223259"/>
            <a:ext cx="182882" cy="80012"/>
          </a:xfrm>
          <a:custGeom>
            <a:avLst/>
            <a:gdLst/>
            <a:ahLst/>
            <a:cxnLst/>
            <a:rect l="0" t="0" r="0" b="0"/>
            <a:pathLst>
              <a:path w="182882" h="80012">
                <a:moveTo>
                  <a:pt x="0" y="80011"/>
                </a:moveTo>
                <a:lnTo>
                  <a:pt x="0" y="73943"/>
                </a:lnTo>
                <a:lnTo>
                  <a:pt x="1270" y="72155"/>
                </a:lnTo>
                <a:lnTo>
                  <a:pt x="3387" y="70963"/>
                </a:lnTo>
                <a:lnTo>
                  <a:pt x="6069" y="70169"/>
                </a:lnTo>
                <a:lnTo>
                  <a:pt x="9126" y="69640"/>
                </a:lnTo>
                <a:lnTo>
                  <a:pt x="12434" y="69286"/>
                </a:lnTo>
                <a:lnTo>
                  <a:pt x="15910" y="69051"/>
                </a:lnTo>
                <a:lnTo>
                  <a:pt x="22037" y="66354"/>
                </a:lnTo>
                <a:lnTo>
                  <a:pt x="29931" y="62016"/>
                </a:lnTo>
                <a:lnTo>
                  <a:pt x="39005" y="56584"/>
                </a:lnTo>
                <a:lnTo>
                  <a:pt x="46323" y="52963"/>
                </a:lnTo>
                <a:lnTo>
                  <a:pt x="52472" y="50549"/>
                </a:lnTo>
                <a:lnTo>
                  <a:pt x="57842" y="48940"/>
                </a:lnTo>
                <a:lnTo>
                  <a:pt x="62691" y="46596"/>
                </a:lnTo>
                <a:lnTo>
                  <a:pt x="67194" y="43765"/>
                </a:lnTo>
                <a:lnTo>
                  <a:pt x="71467" y="40606"/>
                </a:lnTo>
                <a:lnTo>
                  <a:pt x="76855" y="37231"/>
                </a:lnTo>
                <a:lnTo>
                  <a:pt x="82987" y="33711"/>
                </a:lnTo>
                <a:lnTo>
                  <a:pt x="89615" y="30094"/>
                </a:lnTo>
                <a:lnTo>
                  <a:pt x="95303" y="27683"/>
                </a:lnTo>
                <a:lnTo>
                  <a:pt x="100366" y="26075"/>
                </a:lnTo>
                <a:lnTo>
                  <a:pt x="105011" y="25004"/>
                </a:lnTo>
                <a:lnTo>
                  <a:pt x="110647" y="23019"/>
                </a:lnTo>
                <a:lnTo>
                  <a:pt x="116945" y="20426"/>
                </a:lnTo>
                <a:lnTo>
                  <a:pt x="123683" y="17428"/>
                </a:lnTo>
                <a:lnTo>
                  <a:pt x="137944" y="10709"/>
                </a:lnTo>
                <a:lnTo>
                  <a:pt x="145303" y="7140"/>
                </a:lnTo>
                <a:lnTo>
                  <a:pt x="151479" y="4760"/>
                </a:lnTo>
                <a:lnTo>
                  <a:pt x="156866" y="3174"/>
                </a:lnTo>
                <a:lnTo>
                  <a:pt x="161728" y="2116"/>
                </a:lnTo>
                <a:lnTo>
                  <a:pt x="166239" y="1411"/>
                </a:lnTo>
                <a:lnTo>
                  <a:pt x="170516" y="941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43"/>
          <p:cNvSpPr/>
          <p:nvPr/>
        </p:nvSpPr>
        <p:spPr>
          <a:xfrm>
            <a:off x="3314700" y="3182384"/>
            <a:ext cx="102871" cy="178037"/>
          </a:xfrm>
          <a:custGeom>
            <a:avLst/>
            <a:gdLst/>
            <a:ahLst/>
            <a:cxnLst/>
            <a:rect l="0" t="0" r="0" b="0"/>
            <a:pathLst>
              <a:path w="102871" h="178037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0" y="6610"/>
                </a:lnTo>
                <a:lnTo>
                  <a:pt x="3386" y="11682"/>
                </a:lnTo>
                <a:lnTo>
                  <a:pt x="6067" y="17603"/>
                </a:lnTo>
                <a:lnTo>
                  <a:pt x="7855" y="22820"/>
                </a:lnTo>
                <a:lnTo>
                  <a:pt x="9046" y="27569"/>
                </a:lnTo>
                <a:lnTo>
                  <a:pt x="9841" y="32004"/>
                </a:lnTo>
                <a:lnTo>
                  <a:pt x="14180" y="40041"/>
                </a:lnTo>
                <a:lnTo>
                  <a:pt x="20883" y="50479"/>
                </a:lnTo>
                <a:lnTo>
                  <a:pt x="29162" y="62518"/>
                </a:lnTo>
                <a:lnTo>
                  <a:pt x="34681" y="71814"/>
                </a:lnTo>
                <a:lnTo>
                  <a:pt x="38361" y="79281"/>
                </a:lnTo>
                <a:lnTo>
                  <a:pt x="40813" y="85529"/>
                </a:lnTo>
                <a:lnTo>
                  <a:pt x="43719" y="90965"/>
                </a:lnTo>
                <a:lnTo>
                  <a:pt x="46926" y="95858"/>
                </a:lnTo>
                <a:lnTo>
                  <a:pt x="50334" y="100391"/>
                </a:lnTo>
                <a:lnTo>
                  <a:pt x="53876" y="104682"/>
                </a:lnTo>
                <a:lnTo>
                  <a:pt x="57507" y="108813"/>
                </a:lnTo>
                <a:lnTo>
                  <a:pt x="61198" y="112837"/>
                </a:lnTo>
                <a:lnTo>
                  <a:pt x="64928" y="118060"/>
                </a:lnTo>
                <a:lnTo>
                  <a:pt x="68686" y="124082"/>
                </a:lnTo>
                <a:lnTo>
                  <a:pt x="72460" y="130636"/>
                </a:lnTo>
                <a:lnTo>
                  <a:pt x="80041" y="144692"/>
                </a:lnTo>
                <a:lnTo>
                  <a:pt x="83841" y="151997"/>
                </a:lnTo>
                <a:lnTo>
                  <a:pt x="86373" y="158136"/>
                </a:lnTo>
                <a:lnTo>
                  <a:pt x="88062" y="163500"/>
                </a:lnTo>
                <a:lnTo>
                  <a:pt x="89188" y="168345"/>
                </a:lnTo>
                <a:lnTo>
                  <a:pt x="91209" y="171575"/>
                </a:lnTo>
                <a:lnTo>
                  <a:pt x="93826" y="173728"/>
                </a:lnTo>
                <a:lnTo>
                  <a:pt x="102870" y="1780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44"/>
          <p:cNvSpPr/>
          <p:nvPr/>
        </p:nvSpPr>
        <p:spPr>
          <a:xfrm>
            <a:off x="3451859" y="3126426"/>
            <a:ext cx="140247" cy="312210"/>
          </a:xfrm>
          <a:custGeom>
            <a:avLst/>
            <a:gdLst/>
            <a:ahLst/>
            <a:cxnLst/>
            <a:rect l="0" t="0" r="0" b="0"/>
            <a:pathLst>
              <a:path w="140247" h="312210">
                <a:moveTo>
                  <a:pt x="11431" y="28253"/>
                </a:moveTo>
                <a:lnTo>
                  <a:pt x="11431" y="61190"/>
                </a:lnTo>
                <a:lnTo>
                  <a:pt x="12701" y="67991"/>
                </a:lnTo>
                <a:lnTo>
                  <a:pt x="14817" y="75065"/>
                </a:lnTo>
                <a:lnTo>
                  <a:pt x="17499" y="82321"/>
                </a:lnTo>
                <a:lnTo>
                  <a:pt x="20556" y="87159"/>
                </a:lnTo>
                <a:lnTo>
                  <a:pt x="23864" y="90384"/>
                </a:lnTo>
                <a:lnTo>
                  <a:pt x="27340" y="92534"/>
                </a:lnTo>
                <a:lnTo>
                  <a:pt x="32196" y="95237"/>
                </a:lnTo>
                <a:lnTo>
                  <a:pt x="44367" y="101627"/>
                </a:lnTo>
                <a:lnTo>
                  <a:pt x="49898" y="103839"/>
                </a:lnTo>
                <a:lnTo>
                  <a:pt x="54856" y="105314"/>
                </a:lnTo>
                <a:lnTo>
                  <a:pt x="59430" y="106297"/>
                </a:lnTo>
                <a:lnTo>
                  <a:pt x="63750" y="106952"/>
                </a:lnTo>
                <a:lnTo>
                  <a:pt x="67901" y="107390"/>
                </a:lnTo>
                <a:lnTo>
                  <a:pt x="71937" y="107681"/>
                </a:lnTo>
                <a:lnTo>
                  <a:pt x="75898" y="107875"/>
                </a:lnTo>
                <a:lnTo>
                  <a:pt x="83686" y="108091"/>
                </a:lnTo>
                <a:lnTo>
                  <a:pt x="86271" y="106878"/>
                </a:lnTo>
                <a:lnTo>
                  <a:pt x="87994" y="104800"/>
                </a:lnTo>
                <a:lnTo>
                  <a:pt x="89143" y="102144"/>
                </a:lnTo>
                <a:lnTo>
                  <a:pt x="91179" y="99104"/>
                </a:lnTo>
                <a:lnTo>
                  <a:pt x="93806" y="95807"/>
                </a:lnTo>
                <a:lnTo>
                  <a:pt x="96828" y="92339"/>
                </a:lnTo>
                <a:lnTo>
                  <a:pt x="100112" y="90027"/>
                </a:lnTo>
                <a:lnTo>
                  <a:pt x="103571" y="88486"/>
                </a:lnTo>
                <a:lnTo>
                  <a:pt x="107148" y="87459"/>
                </a:lnTo>
                <a:lnTo>
                  <a:pt x="109532" y="85504"/>
                </a:lnTo>
                <a:lnTo>
                  <a:pt x="111122" y="82930"/>
                </a:lnTo>
                <a:lnTo>
                  <a:pt x="112181" y="79944"/>
                </a:lnTo>
                <a:lnTo>
                  <a:pt x="114157" y="76684"/>
                </a:lnTo>
                <a:lnTo>
                  <a:pt x="116746" y="73241"/>
                </a:lnTo>
                <a:lnTo>
                  <a:pt x="119740" y="69675"/>
                </a:lnTo>
                <a:lnTo>
                  <a:pt x="121737" y="66028"/>
                </a:lnTo>
                <a:lnTo>
                  <a:pt x="123956" y="58589"/>
                </a:lnTo>
                <a:lnTo>
                  <a:pt x="124942" y="51049"/>
                </a:lnTo>
                <a:lnTo>
                  <a:pt x="125380" y="43465"/>
                </a:lnTo>
                <a:lnTo>
                  <a:pt x="125574" y="35861"/>
                </a:lnTo>
                <a:lnTo>
                  <a:pt x="125727" y="11424"/>
                </a:lnTo>
                <a:lnTo>
                  <a:pt x="124458" y="8144"/>
                </a:lnTo>
                <a:lnTo>
                  <a:pt x="122342" y="4687"/>
                </a:lnTo>
                <a:lnTo>
                  <a:pt x="119662" y="1112"/>
                </a:lnTo>
                <a:lnTo>
                  <a:pt x="117875" y="0"/>
                </a:lnTo>
                <a:lnTo>
                  <a:pt x="116683" y="527"/>
                </a:lnTo>
                <a:lnTo>
                  <a:pt x="115889" y="2149"/>
                </a:lnTo>
                <a:lnTo>
                  <a:pt x="116630" y="13391"/>
                </a:lnTo>
                <a:lnTo>
                  <a:pt x="122470" y="70134"/>
                </a:lnTo>
                <a:lnTo>
                  <a:pt x="123557" y="84114"/>
                </a:lnTo>
                <a:lnTo>
                  <a:pt x="124281" y="95974"/>
                </a:lnTo>
                <a:lnTo>
                  <a:pt x="127304" y="115310"/>
                </a:lnTo>
                <a:lnTo>
                  <a:pt x="137437" y="167276"/>
                </a:lnTo>
                <a:lnTo>
                  <a:pt x="139885" y="188245"/>
                </a:lnTo>
                <a:lnTo>
                  <a:pt x="140246" y="204764"/>
                </a:lnTo>
                <a:lnTo>
                  <a:pt x="139218" y="218317"/>
                </a:lnTo>
                <a:lnTo>
                  <a:pt x="137262" y="229893"/>
                </a:lnTo>
                <a:lnTo>
                  <a:pt x="134688" y="240150"/>
                </a:lnTo>
                <a:lnTo>
                  <a:pt x="131702" y="249528"/>
                </a:lnTo>
                <a:lnTo>
                  <a:pt x="128442" y="257050"/>
                </a:lnTo>
                <a:lnTo>
                  <a:pt x="124998" y="263334"/>
                </a:lnTo>
                <a:lnTo>
                  <a:pt x="121432" y="268794"/>
                </a:lnTo>
                <a:lnTo>
                  <a:pt x="117785" y="273704"/>
                </a:lnTo>
                <a:lnTo>
                  <a:pt x="114084" y="278247"/>
                </a:lnTo>
                <a:lnTo>
                  <a:pt x="110346" y="282546"/>
                </a:lnTo>
                <a:lnTo>
                  <a:pt x="105314" y="286682"/>
                </a:lnTo>
                <a:lnTo>
                  <a:pt x="99420" y="290709"/>
                </a:lnTo>
                <a:lnTo>
                  <a:pt x="92950" y="294664"/>
                </a:lnTo>
                <a:lnTo>
                  <a:pt x="87367" y="297300"/>
                </a:lnTo>
                <a:lnTo>
                  <a:pt x="82375" y="299058"/>
                </a:lnTo>
                <a:lnTo>
                  <a:pt x="77777" y="300230"/>
                </a:lnTo>
                <a:lnTo>
                  <a:pt x="72171" y="302281"/>
                </a:lnTo>
                <a:lnTo>
                  <a:pt x="65894" y="304918"/>
                </a:lnTo>
                <a:lnTo>
                  <a:pt x="59170" y="307947"/>
                </a:lnTo>
                <a:lnTo>
                  <a:pt x="53417" y="309966"/>
                </a:lnTo>
                <a:lnTo>
                  <a:pt x="48311" y="311312"/>
                </a:lnTo>
                <a:lnTo>
                  <a:pt x="43638" y="312209"/>
                </a:lnTo>
                <a:lnTo>
                  <a:pt x="39252" y="311537"/>
                </a:lnTo>
                <a:lnTo>
                  <a:pt x="35058" y="309819"/>
                </a:lnTo>
                <a:lnTo>
                  <a:pt x="30993" y="307404"/>
                </a:lnTo>
                <a:lnTo>
                  <a:pt x="27012" y="305794"/>
                </a:lnTo>
                <a:lnTo>
                  <a:pt x="23088" y="304720"/>
                </a:lnTo>
                <a:lnTo>
                  <a:pt x="19202" y="304004"/>
                </a:lnTo>
                <a:lnTo>
                  <a:pt x="15342" y="303527"/>
                </a:lnTo>
                <a:lnTo>
                  <a:pt x="11498" y="303210"/>
                </a:lnTo>
                <a:lnTo>
                  <a:pt x="0" y="302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45"/>
          <p:cNvSpPr/>
          <p:nvPr/>
        </p:nvSpPr>
        <p:spPr>
          <a:xfrm>
            <a:off x="1668951" y="3932612"/>
            <a:ext cx="239860" cy="239339"/>
          </a:xfrm>
          <a:custGeom>
            <a:avLst/>
            <a:gdLst/>
            <a:ahLst/>
            <a:cxnLst/>
            <a:rect l="0" t="0" r="0" b="0"/>
            <a:pathLst>
              <a:path w="239860" h="239339">
                <a:moveTo>
                  <a:pt x="79839" y="45027"/>
                </a:moveTo>
                <a:lnTo>
                  <a:pt x="85906" y="32892"/>
                </a:lnTo>
                <a:lnTo>
                  <a:pt x="90234" y="28047"/>
                </a:lnTo>
                <a:lnTo>
                  <a:pt x="95659" y="23547"/>
                </a:lnTo>
                <a:lnTo>
                  <a:pt x="101815" y="19277"/>
                </a:lnTo>
                <a:lnTo>
                  <a:pt x="108460" y="15161"/>
                </a:lnTo>
                <a:lnTo>
                  <a:pt x="115429" y="11146"/>
                </a:lnTo>
                <a:lnTo>
                  <a:pt x="122616" y="7200"/>
                </a:lnTo>
                <a:lnTo>
                  <a:pt x="131217" y="4569"/>
                </a:lnTo>
                <a:lnTo>
                  <a:pt x="140761" y="2816"/>
                </a:lnTo>
                <a:lnTo>
                  <a:pt x="150933" y="1646"/>
                </a:lnTo>
                <a:lnTo>
                  <a:pt x="160255" y="867"/>
                </a:lnTo>
                <a:lnTo>
                  <a:pt x="169010" y="347"/>
                </a:lnTo>
                <a:lnTo>
                  <a:pt x="177386" y="0"/>
                </a:lnTo>
                <a:lnTo>
                  <a:pt x="184240" y="1039"/>
                </a:lnTo>
                <a:lnTo>
                  <a:pt x="190080" y="3002"/>
                </a:lnTo>
                <a:lnTo>
                  <a:pt x="195243" y="5580"/>
                </a:lnTo>
                <a:lnTo>
                  <a:pt x="201225" y="9839"/>
                </a:lnTo>
                <a:lnTo>
                  <a:pt x="207753" y="15219"/>
                </a:lnTo>
                <a:lnTo>
                  <a:pt x="214645" y="21345"/>
                </a:lnTo>
                <a:lnTo>
                  <a:pt x="219239" y="26699"/>
                </a:lnTo>
                <a:lnTo>
                  <a:pt x="222302" y="31539"/>
                </a:lnTo>
                <a:lnTo>
                  <a:pt x="224344" y="36035"/>
                </a:lnTo>
                <a:lnTo>
                  <a:pt x="226976" y="40302"/>
                </a:lnTo>
                <a:lnTo>
                  <a:pt x="230000" y="44417"/>
                </a:lnTo>
                <a:lnTo>
                  <a:pt x="233286" y="48431"/>
                </a:lnTo>
                <a:lnTo>
                  <a:pt x="235477" y="53646"/>
                </a:lnTo>
                <a:lnTo>
                  <a:pt x="236938" y="59663"/>
                </a:lnTo>
                <a:lnTo>
                  <a:pt x="237911" y="66215"/>
                </a:lnTo>
                <a:lnTo>
                  <a:pt x="237290" y="74393"/>
                </a:lnTo>
                <a:lnTo>
                  <a:pt x="235606" y="83654"/>
                </a:lnTo>
                <a:lnTo>
                  <a:pt x="233214" y="93638"/>
                </a:lnTo>
                <a:lnTo>
                  <a:pt x="231619" y="101565"/>
                </a:lnTo>
                <a:lnTo>
                  <a:pt x="230555" y="108119"/>
                </a:lnTo>
                <a:lnTo>
                  <a:pt x="229847" y="113758"/>
                </a:lnTo>
                <a:lnTo>
                  <a:pt x="226834" y="120058"/>
                </a:lnTo>
                <a:lnTo>
                  <a:pt x="222285" y="126798"/>
                </a:lnTo>
                <a:lnTo>
                  <a:pt x="216713" y="133831"/>
                </a:lnTo>
                <a:lnTo>
                  <a:pt x="211728" y="139790"/>
                </a:lnTo>
                <a:lnTo>
                  <a:pt x="207135" y="145032"/>
                </a:lnTo>
                <a:lnTo>
                  <a:pt x="202803" y="149797"/>
                </a:lnTo>
                <a:lnTo>
                  <a:pt x="191216" y="161865"/>
                </a:lnTo>
                <a:lnTo>
                  <a:pt x="184570" y="168639"/>
                </a:lnTo>
                <a:lnTo>
                  <a:pt x="177600" y="174425"/>
                </a:lnTo>
                <a:lnTo>
                  <a:pt x="170413" y="179553"/>
                </a:lnTo>
                <a:lnTo>
                  <a:pt x="163081" y="184241"/>
                </a:lnTo>
                <a:lnTo>
                  <a:pt x="156924" y="188637"/>
                </a:lnTo>
                <a:lnTo>
                  <a:pt x="151549" y="192837"/>
                </a:lnTo>
                <a:lnTo>
                  <a:pt x="146695" y="196907"/>
                </a:lnTo>
                <a:lnTo>
                  <a:pt x="138380" y="202161"/>
                </a:lnTo>
                <a:lnTo>
                  <a:pt x="127756" y="208203"/>
                </a:lnTo>
                <a:lnTo>
                  <a:pt x="95307" y="225456"/>
                </a:lnTo>
                <a:lnTo>
                  <a:pt x="86340" y="230083"/>
                </a:lnTo>
                <a:lnTo>
                  <a:pt x="77823" y="233168"/>
                </a:lnTo>
                <a:lnTo>
                  <a:pt x="69605" y="235225"/>
                </a:lnTo>
                <a:lnTo>
                  <a:pt x="61586" y="236595"/>
                </a:lnTo>
                <a:lnTo>
                  <a:pt x="54970" y="237510"/>
                </a:lnTo>
                <a:lnTo>
                  <a:pt x="49290" y="238119"/>
                </a:lnTo>
                <a:lnTo>
                  <a:pt x="44233" y="238525"/>
                </a:lnTo>
                <a:lnTo>
                  <a:pt x="38321" y="238796"/>
                </a:lnTo>
                <a:lnTo>
                  <a:pt x="24980" y="239097"/>
                </a:lnTo>
                <a:lnTo>
                  <a:pt x="20406" y="237907"/>
                </a:lnTo>
                <a:lnTo>
                  <a:pt x="17357" y="235844"/>
                </a:lnTo>
                <a:lnTo>
                  <a:pt x="12699" y="230165"/>
                </a:lnTo>
                <a:lnTo>
                  <a:pt x="6395" y="223407"/>
                </a:lnTo>
                <a:lnTo>
                  <a:pt x="4207" y="219827"/>
                </a:lnTo>
                <a:lnTo>
                  <a:pt x="1774" y="212463"/>
                </a:lnTo>
                <a:lnTo>
                  <a:pt x="1126" y="208721"/>
                </a:lnTo>
                <a:lnTo>
                  <a:pt x="693" y="204957"/>
                </a:lnTo>
                <a:lnTo>
                  <a:pt x="405" y="201177"/>
                </a:lnTo>
                <a:lnTo>
                  <a:pt x="213" y="197387"/>
                </a:lnTo>
                <a:lnTo>
                  <a:pt x="0" y="189789"/>
                </a:lnTo>
                <a:lnTo>
                  <a:pt x="1212" y="187255"/>
                </a:lnTo>
                <a:lnTo>
                  <a:pt x="3291" y="185566"/>
                </a:lnTo>
                <a:lnTo>
                  <a:pt x="5947" y="184440"/>
                </a:lnTo>
                <a:lnTo>
                  <a:pt x="12285" y="179802"/>
                </a:lnTo>
                <a:lnTo>
                  <a:pt x="15752" y="176787"/>
                </a:lnTo>
                <a:lnTo>
                  <a:pt x="19335" y="174777"/>
                </a:lnTo>
                <a:lnTo>
                  <a:pt x="31714" y="170679"/>
                </a:lnTo>
                <a:lnTo>
                  <a:pt x="37595" y="168165"/>
                </a:lnTo>
                <a:lnTo>
                  <a:pt x="44056" y="165219"/>
                </a:lnTo>
                <a:lnTo>
                  <a:pt x="49634" y="163255"/>
                </a:lnTo>
                <a:lnTo>
                  <a:pt x="54622" y="161946"/>
                </a:lnTo>
                <a:lnTo>
                  <a:pt x="59217" y="161073"/>
                </a:lnTo>
                <a:lnTo>
                  <a:pt x="66091" y="161761"/>
                </a:lnTo>
                <a:lnTo>
                  <a:pt x="74484" y="163490"/>
                </a:lnTo>
                <a:lnTo>
                  <a:pt x="83889" y="165913"/>
                </a:lnTo>
                <a:lnTo>
                  <a:pt x="92699" y="168797"/>
                </a:lnTo>
                <a:lnTo>
                  <a:pt x="101112" y="171991"/>
                </a:lnTo>
                <a:lnTo>
                  <a:pt x="109261" y="175390"/>
                </a:lnTo>
                <a:lnTo>
                  <a:pt x="115964" y="177656"/>
                </a:lnTo>
                <a:lnTo>
                  <a:pt x="121702" y="179166"/>
                </a:lnTo>
                <a:lnTo>
                  <a:pt x="126797" y="180173"/>
                </a:lnTo>
                <a:lnTo>
                  <a:pt x="134005" y="183385"/>
                </a:lnTo>
                <a:lnTo>
                  <a:pt x="142619" y="188066"/>
                </a:lnTo>
                <a:lnTo>
                  <a:pt x="152172" y="193726"/>
                </a:lnTo>
                <a:lnTo>
                  <a:pt x="159811" y="198770"/>
                </a:lnTo>
                <a:lnTo>
                  <a:pt x="166174" y="203402"/>
                </a:lnTo>
                <a:lnTo>
                  <a:pt x="171685" y="207761"/>
                </a:lnTo>
                <a:lnTo>
                  <a:pt x="176630" y="211936"/>
                </a:lnTo>
                <a:lnTo>
                  <a:pt x="181196" y="215990"/>
                </a:lnTo>
                <a:lnTo>
                  <a:pt x="185510" y="219962"/>
                </a:lnTo>
                <a:lnTo>
                  <a:pt x="192196" y="223881"/>
                </a:lnTo>
                <a:lnTo>
                  <a:pt x="200464" y="227763"/>
                </a:lnTo>
                <a:lnTo>
                  <a:pt x="239859" y="239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46"/>
          <p:cNvSpPr/>
          <p:nvPr/>
        </p:nvSpPr>
        <p:spPr>
          <a:xfrm>
            <a:off x="1965960" y="4046220"/>
            <a:ext cx="160021" cy="114301"/>
          </a:xfrm>
          <a:custGeom>
            <a:avLst/>
            <a:gdLst/>
            <a:ahLst/>
            <a:cxnLst/>
            <a:rect l="0" t="0" r="0" b="0"/>
            <a:pathLst>
              <a:path w="160021" h="114301">
                <a:moveTo>
                  <a:pt x="0" y="0"/>
                </a:moveTo>
                <a:lnTo>
                  <a:pt x="6067" y="6067"/>
                </a:lnTo>
                <a:lnTo>
                  <a:pt x="9125" y="7855"/>
                </a:lnTo>
                <a:lnTo>
                  <a:pt x="12433" y="9046"/>
                </a:lnTo>
                <a:lnTo>
                  <a:pt x="15908" y="9840"/>
                </a:lnTo>
                <a:lnTo>
                  <a:pt x="20766" y="12910"/>
                </a:lnTo>
                <a:lnTo>
                  <a:pt x="26544" y="17497"/>
                </a:lnTo>
                <a:lnTo>
                  <a:pt x="32936" y="23094"/>
                </a:lnTo>
                <a:lnTo>
                  <a:pt x="43425" y="32701"/>
                </a:lnTo>
                <a:lnTo>
                  <a:pt x="48000" y="37040"/>
                </a:lnTo>
                <a:lnTo>
                  <a:pt x="78709" y="67419"/>
                </a:lnTo>
                <a:lnTo>
                  <a:pt x="89303" y="76696"/>
                </a:lnTo>
                <a:lnTo>
                  <a:pt x="98905" y="84151"/>
                </a:lnTo>
                <a:lnTo>
                  <a:pt x="107847" y="90390"/>
                </a:lnTo>
                <a:lnTo>
                  <a:pt x="115078" y="94550"/>
                </a:lnTo>
                <a:lnTo>
                  <a:pt x="121168" y="97323"/>
                </a:lnTo>
                <a:lnTo>
                  <a:pt x="126499" y="99172"/>
                </a:lnTo>
                <a:lnTo>
                  <a:pt x="131322" y="101674"/>
                </a:lnTo>
                <a:lnTo>
                  <a:pt x="135808" y="104613"/>
                </a:lnTo>
                <a:lnTo>
                  <a:pt x="140069" y="107842"/>
                </a:lnTo>
                <a:lnTo>
                  <a:pt x="144179" y="109994"/>
                </a:lnTo>
                <a:lnTo>
                  <a:pt x="148189" y="111429"/>
                </a:lnTo>
                <a:lnTo>
                  <a:pt x="160020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47"/>
          <p:cNvSpPr/>
          <p:nvPr/>
        </p:nvSpPr>
        <p:spPr>
          <a:xfrm>
            <a:off x="1943100" y="4034789"/>
            <a:ext cx="125731" cy="205741"/>
          </a:xfrm>
          <a:custGeom>
            <a:avLst/>
            <a:gdLst/>
            <a:ahLst/>
            <a:cxnLst/>
            <a:rect l="0" t="0" r="0" b="0"/>
            <a:pathLst>
              <a:path w="125731" h="205741">
                <a:moveTo>
                  <a:pt x="125730" y="0"/>
                </a:moveTo>
                <a:lnTo>
                  <a:pt x="119662" y="12136"/>
                </a:lnTo>
                <a:lnTo>
                  <a:pt x="117874" y="16981"/>
                </a:lnTo>
                <a:lnTo>
                  <a:pt x="116683" y="21481"/>
                </a:lnTo>
                <a:lnTo>
                  <a:pt x="115888" y="25751"/>
                </a:lnTo>
                <a:lnTo>
                  <a:pt x="114089" y="31137"/>
                </a:lnTo>
                <a:lnTo>
                  <a:pt x="111619" y="37268"/>
                </a:lnTo>
                <a:lnTo>
                  <a:pt x="108703" y="43896"/>
                </a:lnTo>
                <a:lnTo>
                  <a:pt x="105488" y="49584"/>
                </a:lnTo>
                <a:lnTo>
                  <a:pt x="102075" y="54646"/>
                </a:lnTo>
                <a:lnTo>
                  <a:pt x="98530" y="59291"/>
                </a:lnTo>
                <a:lnTo>
                  <a:pt x="94897" y="64927"/>
                </a:lnTo>
                <a:lnTo>
                  <a:pt x="91204" y="71225"/>
                </a:lnTo>
                <a:lnTo>
                  <a:pt x="87473" y="77964"/>
                </a:lnTo>
                <a:lnTo>
                  <a:pt x="79905" y="88806"/>
                </a:lnTo>
                <a:lnTo>
                  <a:pt x="69780" y="102384"/>
                </a:lnTo>
                <a:lnTo>
                  <a:pt x="57950" y="117786"/>
                </a:lnTo>
                <a:lnTo>
                  <a:pt x="46253" y="131864"/>
                </a:lnTo>
                <a:lnTo>
                  <a:pt x="34645" y="145060"/>
                </a:lnTo>
                <a:lnTo>
                  <a:pt x="23097" y="157667"/>
                </a:lnTo>
                <a:lnTo>
                  <a:pt x="15398" y="168611"/>
                </a:lnTo>
                <a:lnTo>
                  <a:pt x="10265" y="17844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48"/>
          <p:cNvSpPr/>
          <p:nvPr/>
        </p:nvSpPr>
        <p:spPr>
          <a:xfrm>
            <a:off x="2137410" y="4091939"/>
            <a:ext cx="160021" cy="22862"/>
          </a:xfrm>
          <a:custGeom>
            <a:avLst/>
            <a:gdLst/>
            <a:ahLst/>
            <a:cxnLst/>
            <a:rect l="0" t="0" r="0" b="0"/>
            <a:pathLst>
              <a:path w="160021" h="22862">
                <a:moveTo>
                  <a:pt x="0" y="22861"/>
                </a:moveTo>
                <a:lnTo>
                  <a:pt x="18203" y="16793"/>
                </a:lnTo>
                <a:lnTo>
                  <a:pt x="29915" y="15005"/>
                </a:lnTo>
                <a:lnTo>
                  <a:pt x="44073" y="13813"/>
                </a:lnTo>
                <a:lnTo>
                  <a:pt x="59862" y="13019"/>
                </a:lnTo>
                <a:lnTo>
                  <a:pt x="72928" y="11220"/>
                </a:lnTo>
                <a:lnTo>
                  <a:pt x="84179" y="8750"/>
                </a:lnTo>
                <a:lnTo>
                  <a:pt x="94219" y="5833"/>
                </a:lnTo>
                <a:lnTo>
                  <a:pt x="103453" y="3889"/>
                </a:lnTo>
                <a:lnTo>
                  <a:pt x="112148" y="2593"/>
                </a:lnTo>
                <a:lnTo>
                  <a:pt x="120485" y="1729"/>
                </a:lnTo>
                <a:lnTo>
                  <a:pt x="127313" y="1153"/>
                </a:lnTo>
                <a:lnTo>
                  <a:pt x="133135" y="768"/>
                </a:lnTo>
                <a:lnTo>
                  <a:pt x="144011" y="228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49"/>
          <p:cNvSpPr/>
          <p:nvPr/>
        </p:nvSpPr>
        <p:spPr>
          <a:xfrm>
            <a:off x="2219046" y="4011929"/>
            <a:ext cx="21235" cy="217172"/>
          </a:xfrm>
          <a:custGeom>
            <a:avLst/>
            <a:gdLst/>
            <a:ahLst/>
            <a:cxnLst/>
            <a:rect l="0" t="0" r="0" b="0"/>
            <a:pathLst>
              <a:path w="21235" h="217172">
                <a:moveTo>
                  <a:pt x="9804" y="0"/>
                </a:moveTo>
                <a:lnTo>
                  <a:pt x="9804" y="6068"/>
                </a:lnTo>
                <a:lnTo>
                  <a:pt x="11074" y="7856"/>
                </a:lnTo>
                <a:lnTo>
                  <a:pt x="13190" y="9047"/>
                </a:lnTo>
                <a:lnTo>
                  <a:pt x="15871" y="9842"/>
                </a:lnTo>
                <a:lnTo>
                  <a:pt x="17659" y="11642"/>
                </a:lnTo>
                <a:lnTo>
                  <a:pt x="18850" y="14111"/>
                </a:lnTo>
                <a:lnTo>
                  <a:pt x="19645" y="17028"/>
                </a:lnTo>
                <a:lnTo>
                  <a:pt x="18904" y="22782"/>
                </a:lnTo>
                <a:lnTo>
                  <a:pt x="17141" y="30428"/>
                </a:lnTo>
                <a:lnTo>
                  <a:pt x="14695" y="39335"/>
                </a:lnTo>
                <a:lnTo>
                  <a:pt x="13065" y="49084"/>
                </a:lnTo>
                <a:lnTo>
                  <a:pt x="11978" y="59393"/>
                </a:lnTo>
                <a:lnTo>
                  <a:pt x="11253" y="70076"/>
                </a:lnTo>
                <a:lnTo>
                  <a:pt x="10448" y="88718"/>
                </a:lnTo>
                <a:lnTo>
                  <a:pt x="10233" y="97245"/>
                </a:lnTo>
                <a:lnTo>
                  <a:pt x="8820" y="105470"/>
                </a:lnTo>
                <a:lnTo>
                  <a:pt x="6608" y="113494"/>
                </a:lnTo>
                <a:lnTo>
                  <a:pt x="3863" y="121383"/>
                </a:lnTo>
                <a:lnTo>
                  <a:pt x="2033" y="127912"/>
                </a:lnTo>
                <a:lnTo>
                  <a:pt x="813" y="133535"/>
                </a:lnTo>
                <a:lnTo>
                  <a:pt x="0" y="138554"/>
                </a:lnTo>
                <a:lnTo>
                  <a:pt x="728" y="145709"/>
                </a:lnTo>
                <a:lnTo>
                  <a:pt x="2483" y="154290"/>
                </a:lnTo>
                <a:lnTo>
                  <a:pt x="4923" y="163820"/>
                </a:lnTo>
                <a:lnTo>
                  <a:pt x="6550" y="171443"/>
                </a:lnTo>
                <a:lnTo>
                  <a:pt x="7635" y="177796"/>
                </a:lnTo>
                <a:lnTo>
                  <a:pt x="9375" y="191048"/>
                </a:lnTo>
                <a:lnTo>
                  <a:pt x="9613" y="196247"/>
                </a:lnTo>
                <a:lnTo>
                  <a:pt x="9677" y="199412"/>
                </a:lnTo>
                <a:lnTo>
                  <a:pt x="10989" y="202791"/>
                </a:lnTo>
                <a:lnTo>
                  <a:pt x="13134" y="206314"/>
                </a:lnTo>
                <a:lnTo>
                  <a:pt x="21234" y="2171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50"/>
          <p:cNvSpPr/>
          <p:nvPr/>
        </p:nvSpPr>
        <p:spPr>
          <a:xfrm>
            <a:off x="2320290" y="3968077"/>
            <a:ext cx="130663" cy="203675"/>
          </a:xfrm>
          <a:custGeom>
            <a:avLst/>
            <a:gdLst/>
            <a:ahLst/>
            <a:cxnLst/>
            <a:rect l="0" t="0" r="0" b="0"/>
            <a:pathLst>
              <a:path w="130663" h="203675">
                <a:moveTo>
                  <a:pt x="0" y="32423"/>
                </a:moveTo>
                <a:lnTo>
                  <a:pt x="6067" y="20287"/>
                </a:lnTo>
                <a:lnTo>
                  <a:pt x="9125" y="16712"/>
                </a:lnTo>
                <a:lnTo>
                  <a:pt x="12433" y="14329"/>
                </a:lnTo>
                <a:lnTo>
                  <a:pt x="15909" y="12740"/>
                </a:lnTo>
                <a:lnTo>
                  <a:pt x="19496" y="10411"/>
                </a:lnTo>
                <a:lnTo>
                  <a:pt x="23157" y="7588"/>
                </a:lnTo>
                <a:lnTo>
                  <a:pt x="26868" y="4436"/>
                </a:lnTo>
                <a:lnTo>
                  <a:pt x="30612" y="2335"/>
                </a:lnTo>
                <a:lnTo>
                  <a:pt x="34378" y="934"/>
                </a:lnTo>
                <a:lnTo>
                  <a:pt x="38158" y="0"/>
                </a:lnTo>
                <a:lnTo>
                  <a:pt x="44489" y="648"/>
                </a:lnTo>
                <a:lnTo>
                  <a:pt x="52519" y="2349"/>
                </a:lnTo>
                <a:lnTo>
                  <a:pt x="61683" y="4754"/>
                </a:lnTo>
                <a:lnTo>
                  <a:pt x="70331" y="6356"/>
                </a:lnTo>
                <a:lnTo>
                  <a:pt x="78637" y="7425"/>
                </a:lnTo>
                <a:lnTo>
                  <a:pt x="86715" y="8138"/>
                </a:lnTo>
                <a:lnTo>
                  <a:pt x="93370" y="9883"/>
                </a:lnTo>
                <a:lnTo>
                  <a:pt x="99076" y="12316"/>
                </a:lnTo>
                <a:lnTo>
                  <a:pt x="104151" y="15208"/>
                </a:lnTo>
                <a:lnTo>
                  <a:pt x="108804" y="18406"/>
                </a:lnTo>
                <a:lnTo>
                  <a:pt x="113176" y="21808"/>
                </a:lnTo>
                <a:lnTo>
                  <a:pt x="117360" y="25346"/>
                </a:lnTo>
                <a:lnTo>
                  <a:pt x="121420" y="30245"/>
                </a:lnTo>
                <a:lnTo>
                  <a:pt x="125397" y="36051"/>
                </a:lnTo>
                <a:lnTo>
                  <a:pt x="129318" y="42461"/>
                </a:lnTo>
                <a:lnTo>
                  <a:pt x="130662" y="48005"/>
                </a:lnTo>
                <a:lnTo>
                  <a:pt x="130287" y="52971"/>
                </a:lnTo>
                <a:lnTo>
                  <a:pt x="128768" y="57552"/>
                </a:lnTo>
                <a:lnTo>
                  <a:pt x="125215" y="64415"/>
                </a:lnTo>
                <a:lnTo>
                  <a:pt x="120307" y="72801"/>
                </a:lnTo>
                <a:lnTo>
                  <a:pt x="114494" y="82202"/>
                </a:lnTo>
                <a:lnTo>
                  <a:pt x="106809" y="92279"/>
                </a:lnTo>
                <a:lnTo>
                  <a:pt x="97876" y="102807"/>
                </a:lnTo>
                <a:lnTo>
                  <a:pt x="80330" y="122124"/>
                </a:lnTo>
                <a:lnTo>
                  <a:pt x="68299" y="134943"/>
                </a:lnTo>
                <a:lnTo>
                  <a:pt x="64582" y="140140"/>
                </a:lnTo>
                <a:lnTo>
                  <a:pt x="62105" y="144874"/>
                </a:lnTo>
                <a:lnTo>
                  <a:pt x="60453" y="149300"/>
                </a:lnTo>
                <a:lnTo>
                  <a:pt x="58082" y="153521"/>
                </a:lnTo>
                <a:lnTo>
                  <a:pt x="55231" y="157605"/>
                </a:lnTo>
                <a:lnTo>
                  <a:pt x="52060" y="161597"/>
                </a:lnTo>
                <a:lnTo>
                  <a:pt x="48677" y="165529"/>
                </a:lnTo>
                <a:lnTo>
                  <a:pt x="45151" y="169420"/>
                </a:lnTo>
                <a:lnTo>
                  <a:pt x="41531" y="173284"/>
                </a:lnTo>
                <a:lnTo>
                  <a:pt x="39117" y="177130"/>
                </a:lnTo>
                <a:lnTo>
                  <a:pt x="37508" y="180964"/>
                </a:lnTo>
                <a:lnTo>
                  <a:pt x="36435" y="184790"/>
                </a:lnTo>
                <a:lnTo>
                  <a:pt x="35720" y="188611"/>
                </a:lnTo>
                <a:lnTo>
                  <a:pt x="35243" y="192428"/>
                </a:lnTo>
                <a:lnTo>
                  <a:pt x="34925" y="196243"/>
                </a:lnTo>
                <a:lnTo>
                  <a:pt x="35984" y="198786"/>
                </a:lnTo>
                <a:lnTo>
                  <a:pt x="37959" y="200482"/>
                </a:lnTo>
                <a:lnTo>
                  <a:pt x="40546" y="201612"/>
                </a:lnTo>
                <a:lnTo>
                  <a:pt x="43540" y="202366"/>
                </a:lnTo>
                <a:lnTo>
                  <a:pt x="46807" y="202868"/>
                </a:lnTo>
                <a:lnTo>
                  <a:pt x="50254" y="203203"/>
                </a:lnTo>
                <a:lnTo>
                  <a:pt x="53823" y="203426"/>
                </a:lnTo>
                <a:lnTo>
                  <a:pt x="61174" y="203674"/>
                </a:lnTo>
                <a:lnTo>
                  <a:pt x="66183" y="202470"/>
                </a:lnTo>
                <a:lnTo>
                  <a:pt x="125730" y="181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51"/>
          <p:cNvSpPr/>
          <p:nvPr/>
        </p:nvSpPr>
        <p:spPr>
          <a:xfrm>
            <a:off x="2434589" y="4023359"/>
            <a:ext cx="158305" cy="342901"/>
          </a:xfrm>
          <a:custGeom>
            <a:avLst/>
            <a:gdLst/>
            <a:ahLst/>
            <a:cxnLst/>
            <a:rect l="0" t="0" r="0" b="0"/>
            <a:pathLst>
              <a:path w="158305" h="342901">
                <a:moveTo>
                  <a:pt x="91441" y="0"/>
                </a:moveTo>
                <a:lnTo>
                  <a:pt x="91441" y="43954"/>
                </a:lnTo>
                <a:lnTo>
                  <a:pt x="90171" y="55973"/>
                </a:lnTo>
                <a:lnTo>
                  <a:pt x="88054" y="67795"/>
                </a:lnTo>
                <a:lnTo>
                  <a:pt x="85373" y="79487"/>
                </a:lnTo>
                <a:lnTo>
                  <a:pt x="84855" y="88552"/>
                </a:lnTo>
                <a:lnTo>
                  <a:pt x="85780" y="95864"/>
                </a:lnTo>
                <a:lnTo>
                  <a:pt x="87667" y="102010"/>
                </a:lnTo>
                <a:lnTo>
                  <a:pt x="89763" y="112225"/>
                </a:lnTo>
                <a:lnTo>
                  <a:pt x="90322" y="116727"/>
                </a:lnTo>
                <a:lnTo>
                  <a:pt x="91965" y="119728"/>
                </a:lnTo>
                <a:lnTo>
                  <a:pt x="94330" y="121729"/>
                </a:lnTo>
                <a:lnTo>
                  <a:pt x="97177" y="123063"/>
                </a:lnTo>
                <a:lnTo>
                  <a:pt x="100345" y="122682"/>
                </a:lnTo>
                <a:lnTo>
                  <a:pt x="103727" y="121158"/>
                </a:lnTo>
                <a:lnTo>
                  <a:pt x="107251" y="118872"/>
                </a:lnTo>
                <a:lnTo>
                  <a:pt x="110871" y="116078"/>
                </a:lnTo>
                <a:lnTo>
                  <a:pt x="114554" y="112946"/>
                </a:lnTo>
                <a:lnTo>
                  <a:pt x="118280" y="109587"/>
                </a:lnTo>
                <a:lnTo>
                  <a:pt x="120763" y="106078"/>
                </a:lnTo>
                <a:lnTo>
                  <a:pt x="123523" y="98793"/>
                </a:lnTo>
                <a:lnTo>
                  <a:pt x="125529" y="93802"/>
                </a:lnTo>
                <a:lnTo>
                  <a:pt x="128136" y="87935"/>
                </a:lnTo>
                <a:lnTo>
                  <a:pt x="134420" y="74642"/>
                </a:lnTo>
                <a:lnTo>
                  <a:pt x="141446" y="60268"/>
                </a:lnTo>
                <a:lnTo>
                  <a:pt x="143827" y="54149"/>
                </a:lnTo>
                <a:lnTo>
                  <a:pt x="146473" y="43963"/>
                </a:lnTo>
                <a:lnTo>
                  <a:pt x="147179" y="38199"/>
                </a:lnTo>
                <a:lnTo>
                  <a:pt x="147650" y="31816"/>
                </a:lnTo>
                <a:lnTo>
                  <a:pt x="147963" y="25021"/>
                </a:lnTo>
                <a:lnTo>
                  <a:pt x="146903" y="19221"/>
                </a:lnTo>
                <a:lnTo>
                  <a:pt x="142337" y="9389"/>
                </a:lnTo>
                <a:lnTo>
                  <a:pt x="140612" y="7530"/>
                </a:lnTo>
                <a:lnTo>
                  <a:pt x="139461" y="7560"/>
                </a:lnTo>
                <a:lnTo>
                  <a:pt x="138694" y="8850"/>
                </a:lnTo>
                <a:lnTo>
                  <a:pt x="139453" y="13520"/>
                </a:lnTo>
                <a:lnTo>
                  <a:pt x="141229" y="20444"/>
                </a:lnTo>
                <a:lnTo>
                  <a:pt x="143683" y="28869"/>
                </a:lnTo>
                <a:lnTo>
                  <a:pt x="145319" y="35756"/>
                </a:lnTo>
                <a:lnTo>
                  <a:pt x="146409" y="41618"/>
                </a:lnTo>
                <a:lnTo>
                  <a:pt x="154228" y="102624"/>
                </a:lnTo>
                <a:lnTo>
                  <a:pt x="156159" y="120486"/>
                </a:lnTo>
                <a:lnTo>
                  <a:pt x="157446" y="134935"/>
                </a:lnTo>
                <a:lnTo>
                  <a:pt x="158304" y="147106"/>
                </a:lnTo>
                <a:lnTo>
                  <a:pt x="157606" y="162841"/>
                </a:lnTo>
                <a:lnTo>
                  <a:pt x="155871" y="180951"/>
                </a:lnTo>
                <a:lnTo>
                  <a:pt x="153444" y="200644"/>
                </a:lnTo>
                <a:lnTo>
                  <a:pt x="150556" y="218853"/>
                </a:lnTo>
                <a:lnTo>
                  <a:pt x="147361" y="236072"/>
                </a:lnTo>
                <a:lnTo>
                  <a:pt x="143961" y="252632"/>
                </a:lnTo>
                <a:lnTo>
                  <a:pt x="140424" y="264941"/>
                </a:lnTo>
                <a:lnTo>
                  <a:pt x="136796" y="274418"/>
                </a:lnTo>
                <a:lnTo>
                  <a:pt x="133108" y="282005"/>
                </a:lnTo>
                <a:lnTo>
                  <a:pt x="128109" y="288334"/>
                </a:lnTo>
                <a:lnTo>
                  <a:pt x="122236" y="293823"/>
                </a:lnTo>
                <a:lnTo>
                  <a:pt x="115781" y="298752"/>
                </a:lnTo>
                <a:lnTo>
                  <a:pt x="108937" y="304578"/>
                </a:lnTo>
                <a:lnTo>
                  <a:pt x="101835" y="311002"/>
                </a:lnTo>
                <a:lnTo>
                  <a:pt x="94560" y="317825"/>
                </a:lnTo>
                <a:lnTo>
                  <a:pt x="88440" y="322373"/>
                </a:lnTo>
                <a:lnTo>
                  <a:pt x="83090" y="325406"/>
                </a:lnTo>
                <a:lnTo>
                  <a:pt x="78254" y="327427"/>
                </a:lnTo>
                <a:lnTo>
                  <a:pt x="72489" y="330045"/>
                </a:lnTo>
                <a:lnTo>
                  <a:pt x="59311" y="336340"/>
                </a:lnTo>
                <a:lnTo>
                  <a:pt x="53511" y="338527"/>
                </a:lnTo>
                <a:lnTo>
                  <a:pt x="48374" y="339985"/>
                </a:lnTo>
                <a:lnTo>
                  <a:pt x="43680" y="340957"/>
                </a:lnTo>
                <a:lnTo>
                  <a:pt x="39280" y="341605"/>
                </a:lnTo>
                <a:lnTo>
                  <a:pt x="35077" y="342037"/>
                </a:lnTo>
                <a:lnTo>
                  <a:pt x="31005" y="342324"/>
                </a:lnTo>
                <a:lnTo>
                  <a:pt x="27020" y="342516"/>
                </a:lnTo>
                <a:lnTo>
                  <a:pt x="13735" y="34285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52"/>
          <p:cNvSpPr/>
          <p:nvPr/>
        </p:nvSpPr>
        <p:spPr>
          <a:xfrm>
            <a:off x="2263140" y="6846569"/>
            <a:ext cx="171450" cy="1"/>
          </a:xfrm>
          <a:custGeom>
            <a:avLst/>
            <a:gdLst/>
            <a:ahLst/>
            <a:cxnLst/>
            <a:rect l="0" t="0" r="0" b="0"/>
            <a:pathLst>
              <a:path w="171450" h="1">
                <a:moveTo>
                  <a:pt x="0" y="0"/>
                </a:moveTo>
                <a:lnTo>
                  <a:pt x="1714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Corollary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Corollary 1: </a:t>
            </a:r>
            <a:r>
              <a:rPr lang="en-US"/>
              <a:t>If two inscribed angles intercept the same arc, then the 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11915" t="7565" r="1277"/>
          <a:stretch>
            <a:fillRect/>
          </a:stretch>
        </p:blipFill>
        <p:spPr bwMode="auto">
          <a:xfrm>
            <a:off x="4572000" y="2819400"/>
            <a:ext cx="3647661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505"/>
          <p:cNvSpPr/>
          <p:nvPr/>
        </p:nvSpPr>
        <p:spPr>
          <a:xfrm>
            <a:off x="6494049" y="4480617"/>
            <a:ext cx="78202" cy="78818"/>
          </a:xfrm>
          <a:custGeom>
            <a:avLst/>
            <a:gdLst/>
            <a:ahLst/>
            <a:cxnLst/>
            <a:rect l="0" t="0" r="0" b="0"/>
            <a:pathLst>
              <a:path w="78202" h="78818">
                <a:moveTo>
                  <a:pt x="78201" y="11372"/>
                </a:moveTo>
                <a:lnTo>
                  <a:pt x="72133" y="5305"/>
                </a:lnTo>
                <a:lnTo>
                  <a:pt x="66535" y="4787"/>
                </a:lnTo>
                <a:lnTo>
                  <a:pt x="58994" y="5712"/>
                </a:lnTo>
                <a:lnTo>
                  <a:pt x="50156" y="7599"/>
                </a:lnTo>
                <a:lnTo>
                  <a:pt x="42994" y="8857"/>
                </a:lnTo>
                <a:lnTo>
                  <a:pt x="36950" y="9695"/>
                </a:lnTo>
                <a:lnTo>
                  <a:pt x="31651" y="10255"/>
                </a:lnTo>
                <a:lnTo>
                  <a:pt x="26847" y="11897"/>
                </a:lnTo>
                <a:lnTo>
                  <a:pt x="22374" y="14262"/>
                </a:lnTo>
                <a:lnTo>
                  <a:pt x="12139" y="21115"/>
                </a:lnTo>
                <a:lnTo>
                  <a:pt x="10030" y="22948"/>
                </a:lnTo>
                <a:lnTo>
                  <a:pt x="7354" y="25439"/>
                </a:lnTo>
                <a:lnTo>
                  <a:pt x="0" y="32496"/>
                </a:lnTo>
                <a:lnTo>
                  <a:pt x="667" y="34345"/>
                </a:lnTo>
                <a:lnTo>
                  <a:pt x="2382" y="36847"/>
                </a:lnTo>
                <a:lnTo>
                  <a:pt x="4795" y="39786"/>
                </a:lnTo>
                <a:lnTo>
                  <a:pt x="6404" y="43015"/>
                </a:lnTo>
                <a:lnTo>
                  <a:pt x="7476" y="46437"/>
                </a:lnTo>
                <a:lnTo>
                  <a:pt x="8190" y="49989"/>
                </a:lnTo>
                <a:lnTo>
                  <a:pt x="9937" y="52357"/>
                </a:lnTo>
                <a:lnTo>
                  <a:pt x="12372" y="53935"/>
                </a:lnTo>
                <a:lnTo>
                  <a:pt x="15265" y="54987"/>
                </a:lnTo>
                <a:lnTo>
                  <a:pt x="18464" y="55689"/>
                </a:lnTo>
                <a:lnTo>
                  <a:pt x="21866" y="56157"/>
                </a:lnTo>
                <a:lnTo>
                  <a:pt x="25404" y="56469"/>
                </a:lnTo>
                <a:lnTo>
                  <a:pt x="30303" y="56676"/>
                </a:lnTo>
                <a:lnTo>
                  <a:pt x="42520" y="56907"/>
                </a:lnTo>
                <a:lnTo>
                  <a:pt x="48063" y="55699"/>
                </a:lnTo>
                <a:lnTo>
                  <a:pt x="53029" y="53624"/>
                </a:lnTo>
                <a:lnTo>
                  <a:pt x="64056" y="47235"/>
                </a:lnTo>
                <a:lnTo>
                  <a:pt x="66231" y="45441"/>
                </a:lnTo>
                <a:lnTo>
                  <a:pt x="68951" y="42975"/>
                </a:lnTo>
                <a:lnTo>
                  <a:pt x="72034" y="40061"/>
                </a:lnTo>
                <a:lnTo>
                  <a:pt x="74089" y="36848"/>
                </a:lnTo>
                <a:lnTo>
                  <a:pt x="75460" y="33436"/>
                </a:lnTo>
                <a:lnTo>
                  <a:pt x="76373" y="29892"/>
                </a:lnTo>
                <a:lnTo>
                  <a:pt x="76983" y="26259"/>
                </a:lnTo>
                <a:lnTo>
                  <a:pt x="77388" y="22567"/>
                </a:lnTo>
                <a:lnTo>
                  <a:pt x="77659" y="18835"/>
                </a:lnTo>
                <a:lnTo>
                  <a:pt x="76570" y="15077"/>
                </a:lnTo>
                <a:lnTo>
                  <a:pt x="74574" y="11303"/>
                </a:lnTo>
                <a:lnTo>
                  <a:pt x="68311" y="2186"/>
                </a:lnTo>
                <a:lnTo>
                  <a:pt x="65258" y="1438"/>
                </a:lnTo>
                <a:lnTo>
                  <a:pt x="60682" y="940"/>
                </a:lnTo>
                <a:lnTo>
                  <a:pt x="47223" y="140"/>
                </a:lnTo>
                <a:lnTo>
                  <a:pt x="41997" y="30"/>
                </a:lnTo>
                <a:lnTo>
                  <a:pt x="38824" y="0"/>
                </a:lnTo>
                <a:lnTo>
                  <a:pt x="36709" y="1251"/>
                </a:lnTo>
                <a:lnTo>
                  <a:pt x="35300" y="3355"/>
                </a:lnTo>
                <a:lnTo>
                  <a:pt x="34361" y="6028"/>
                </a:lnTo>
                <a:lnTo>
                  <a:pt x="33733" y="9079"/>
                </a:lnTo>
                <a:lnTo>
                  <a:pt x="33316" y="12383"/>
                </a:lnTo>
                <a:lnTo>
                  <a:pt x="33037" y="15856"/>
                </a:lnTo>
                <a:lnTo>
                  <a:pt x="31582" y="18172"/>
                </a:lnTo>
                <a:lnTo>
                  <a:pt x="29341" y="19715"/>
                </a:lnTo>
                <a:lnTo>
                  <a:pt x="26578" y="20744"/>
                </a:lnTo>
                <a:lnTo>
                  <a:pt x="24736" y="22701"/>
                </a:lnTo>
                <a:lnTo>
                  <a:pt x="23507" y="25275"/>
                </a:lnTo>
                <a:lnTo>
                  <a:pt x="22688" y="28261"/>
                </a:lnTo>
                <a:lnTo>
                  <a:pt x="22142" y="31521"/>
                </a:lnTo>
                <a:lnTo>
                  <a:pt x="21779" y="34965"/>
                </a:lnTo>
                <a:lnTo>
                  <a:pt x="21536" y="38530"/>
                </a:lnTo>
                <a:lnTo>
                  <a:pt x="21375" y="42178"/>
                </a:lnTo>
                <a:lnTo>
                  <a:pt x="21194" y="49617"/>
                </a:lnTo>
                <a:lnTo>
                  <a:pt x="21093" y="67013"/>
                </a:lnTo>
                <a:lnTo>
                  <a:pt x="22349" y="71326"/>
                </a:lnTo>
                <a:lnTo>
                  <a:pt x="24456" y="74201"/>
                </a:lnTo>
                <a:lnTo>
                  <a:pt x="27131" y="76119"/>
                </a:lnTo>
                <a:lnTo>
                  <a:pt x="30184" y="77397"/>
                </a:lnTo>
                <a:lnTo>
                  <a:pt x="33490" y="78248"/>
                </a:lnTo>
                <a:lnTo>
                  <a:pt x="36963" y="78817"/>
                </a:lnTo>
                <a:lnTo>
                  <a:pt x="39279" y="77925"/>
                </a:lnTo>
                <a:lnTo>
                  <a:pt x="40823" y="76061"/>
                </a:lnTo>
                <a:lnTo>
                  <a:pt x="43301" y="70011"/>
                </a:lnTo>
                <a:lnTo>
                  <a:pt x="44774" y="68245"/>
                </a:lnTo>
                <a:lnTo>
                  <a:pt x="47026" y="65798"/>
                </a:lnTo>
                <a:lnTo>
                  <a:pt x="49798" y="62896"/>
                </a:lnTo>
                <a:lnTo>
                  <a:pt x="51645" y="59691"/>
                </a:lnTo>
                <a:lnTo>
                  <a:pt x="52877" y="56285"/>
                </a:lnTo>
                <a:lnTo>
                  <a:pt x="53698" y="52744"/>
                </a:lnTo>
                <a:lnTo>
                  <a:pt x="52976" y="47844"/>
                </a:lnTo>
                <a:lnTo>
                  <a:pt x="51224" y="42036"/>
                </a:lnTo>
                <a:lnTo>
                  <a:pt x="45355" y="26602"/>
                </a:lnTo>
                <a:lnTo>
                  <a:pt x="43603" y="25335"/>
                </a:lnTo>
                <a:lnTo>
                  <a:pt x="41166" y="24491"/>
                </a:lnTo>
                <a:lnTo>
                  <a:pt x="38271" y="23928"/>
                </a:lnTo>
                <a:lnTo>
                  <a:pt x="35071" y="23553"/>
                </a:lnTo>
                <a:lnTo>
                  <a:pt x="31667" y="23303"/>
                </a:lnTo>
                <a:lnTo>
                  <a:pt x="21051" y="228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06"/>
          <p:cNvSpPr/>
          <p:nvPr/>
        </p:nvSpPr>
        <p:spPr>
          <a:xfrm>
            <a:off x="5521208" y="4413799"/>
            <a:ext cx="948172" cy="1541231"/>
          </a:xfrm>
          <a:custGeom>
            <a:avLst/>
            <a:gdLst/>
            <a:ahLst/>
            <a:cxnLst/>
            <a:rect l="0" t="0" r="0" b="0"/>
            <a:pathLst>
              <a:path w="948172" h="1541231">
                <a:moveTo>
                  <a:pt x="10912" y="1541230"/>
                </a:moveTo>
                <a:lnTo>
                  <a:pt x="30408" y="1495653"/>
                </a:lnTo>
                <a:lnTo>
                  <a:pt x="40254" y="1478761"/>
                </a:lnTo>
                <a:lnTo>
                  <a:pt x="60917" y="1424093"/>
                </a:lnTo>
                <a:lnTo>
                  <a:pt x="68273" y="1409583"/>
                </a:lnTo>
                <a:lnTo>
                  <a:pt x="89679" y="1371541"/>
                </a:lnTo>
                <a:lnTo>
                  <a:pt x="106879" y="1337543"/>
                </a:lnTo>
                <a:lnTo>
                  <a:pt x="123838" y="1300420"/>
                </a:lnTo>
                <a:lnTo>
                  <a:pt x="144278" y="1257366"/>
                </a:lnTo>
                <a:lnTo>
                  <a:pt x="155275" y="1235998"/>
                </a:lnTo>
                <a:lnTo>
                  <a:pt x="174477" y="1186208"/>
                </a:lnTo>
                <a:lnTo>
                  <a:pt x="190044" y="1150571"/>
                </a:lnTo>
                <a:lnTo>
                  <a:pt x="218714" y="1091585"/>
                </a:lnTo>
                <a:lnTo>
                  <a:pt x="260762" y="1016320"/>
                </a:lnTo>
                <a:lnTo>
                  <a:pt x="276896" y="984087"/>
                </a:lnTo>
                <a:lnTo>
                  <a:pt x="292534" y="948594"/>
                </a:lnTo>
                <a:lnTo>
                  <a:pt x="321999" y="901444"/>
                </a:lnTo>
                <a:lnTo>
                  <a:pt x="342127" y="865536"/>
                </a:lnTo>
                <a:lnTo>
                  <a:pt x="396786" y="757811"/>
                </a:lnTo>
                <a:lnTo>
                  <a:pt x="414821" y="725260"/>
                </a:lnTo>
                <a:lnTo>
                  <a:pt x="439621" y="681395"/>
                </a:lnTo>
                <a:lnTo>
                  <a:pt x="451640" y="661242"/>
                </a:lnTo>
                <a:lnTo>
                  <a:pt x="475225" y="629265"/>
                </a:lnTo>
                <a:lnTo>
                  <a:pt x="511988" y="570120"/>
                </a:lnTo>
                <a:lnTo>
                  <a:pt x="547575" y="517458"/>
                </a:lnTo>
                <a:lnTo>
                  <a:pt x="570739" y="480854"/>
                </a:lnTo>
                <a:lnTo>
                  <a:pt x="590347" y="456965"/>
                </a:lnTo>
                <a:lnTo>
                  <a:pt x="606259" y="440845"/>
                </a:lnTo>
                <a:lnTo>
                  <a:pt x="617564" y="425214"/>
                </a:lnTo>
                <a:lnTo>
                  <a:pt x="642560" y="377795"/>
                </a:lnTo>
                <a:lnTo>
                  <a:pt x="661214" y="354858"/>
                </a:lnTo>
                <a:lnTo>
                  <a:pt x="774916" y="218357"/>
                </a:lnTo>
                <a:lnTo>
                  <a:pt x="797108" y="193224"/>
                </a:lnTo>
                <a:lnTo>
                  <a:pt x="814442" y="175199"/>
                </a:lnTo>
                <a:lnTo>
                  <a:pt x="854446" y="137146"/>
                </a:lnTo>
                <a:lnTo>
                  <a:pt x="870165" y="121764"/>
                </a:lnTo>
                <a:lnTo>
                  <a:pt x="874577" y="118670"/>
                </a:lnTo>
                <a:lnTo>
                  <a:pt x="888125" y="111774"/>
                </a:lnTo>
                <a:lnTo>
                  <a:pt x="906391" y="97314"/>
                </a:lnTo>
                <a:lnTo>
                  <a:pt x="916056" y="93039"/>
                </a:lnTo>
                <a:lnTo>
                  <a:pt x="930069" y="90296"/>
                </a:lnTo>
                <a:lnTo>
                  <a:pt x="929752" y="90071"/>
                </a:lnTo>
                <a:lnTo>
                  <a:pt x="928272" y="89921"/>
                </a:lnTo>
                <a:lnTo>
                  <a:pt x="927286" y="91091"/>
                </a:lnTo>
                <a:lnTo>
                  <a:pt x="919504" y="111623"/>
                </a:lnTo>
                <a:lnTo>
                  <a:pt x="916359" y="115719"/>
                </a:lnTo>
                <a:lnTo>
                  <a:pt x="912993" y="118450"/>
                </a:lnTo>
                <a:lnTo>
                  <a:pt x="909479" y="120270"/>
                </a:lnTo>
                <a:lnTo>
                  <a:pt x="902189" y="129066"/>
                </a:lnTo>
                <a:lnTo>
                  <a:pt x="876181" y="164423"/>
                </a:lnTo>
                <a:lnTo>
                  <a:pt x="850167" y="199189"/>
                </a:lnTo>
                <a:lnTo>
                  <a:pt x="830200" y="228713"/>
                </a:lnTo>
                <a:lnTo>
                  <a:pt x="806537" y="253600"/>
                </a:lnTo>
                <a:lnTo>
                  <a:pt x="788979" y="276410"/>
                </a:lnTo>
                <a:lnTo>
                  <a:pt x="738989" y="345781"/>
                </a:lnTo>
                <a:lnTo>
                  <a:pt x="717276" y="377234"/>
                </a:lnTo>
                <a:lnTo>
                  <a:pt x="682992" y="429116"/>
                </a:lnTo>
                <a:lnTo>
                  <a:pt x="641507" y="497047"/>
                </a:lnTo>
                <a:lnTo>
                  <a:pt x="617999" y="536498"/>
                </a:lnTo>
                <a:lnTo>
                  <a:pt x="599786" y="565339"/>
                </a:lnTo>
                <a:lnTo>
                  <a:pt x="572777" y="604158"/>
                </a:lnTo>
                <a:lnTo>
                  <a:pt x="543291" y="640292"/>
                </a:lnTo>
                <a:lnTo>
                  <a:pt x="519728" y="678956"/>
                </a:lnTo>
                <a:lnTo>
                  <a:pt x="494862" y="723657"/>
                </a:lnTo>
                <a:lnTo>
                  <a:pt x="465313" y="771513"/>
                </a:lnTo>
                <a:lnTo>
                  <a:pt x="444008" y="802047"/>
                </a:lnTo>
                <a:lnTo>
                  <a:pt x="422728" y="841730"/>
                </a:lnTo>
                <a:lnTo>
                  <a:pt x="402644" y="879398"/>
                </a:lnTo>
                <a:lnTo>
                  <a:pt x="379325" y="920693"/>
                </a:lnTo>
                <a:lnTo>
                  <a:pt x="351917" y="965361"/>
                </a:lnTo>
                <a:lnTo>
                  <a:pt x="323287" y="1011201"/>
                </a:lnTo>
                <a:lnTo>
                  <a:pt x="307224" y="1038961"/>
                </a:lnTo>
                <a:lnTo>
                  <a:pt x="261691" y="1115832"/>
                </a:lnTo>
                <a:lnTo>
                  <a:pt x="243866" y="1147271"/>
                </a:lnTo>
                <a:lnTo>
                  <a:pt x="218164" y="1190031"/>
                </a:lnTo>
                <a:lnTo>
                  <a:pt x="202419" y="1215657"/>
                </a:lnTo>
                <a:lnTo>
                  <a:pt x="183033" y="1242902"/>
                </a:lnTo>
                <a:lnTo>
                  <a:pt x="161219" y="1271224"/>
                </a:lnTo>
                <a:lnTo>
                  <a:pt x="137787" y="1300266"/>
                </a:lnTo>
                <a:lnTo>
                  <a:pt x="111751" y="1339309"/>
                </a:lnTo>
                <a:lnTo>
                  <a:pt x="97639" y="1365127"/>
                </a:lnTo>
                <a:lnTo>
                  <a:pt x="71270" y="1405786"/>
                </a:lnTo>
                <a:lnTo>
                  <a:pt x="60598" y="1426423"/>
                </a:lnTo>
                <a:lnTo>
                  <a:pt x="31738" y="1462204"/>
                </a:lnTo>
                <a:lnTo>
                  <a:pt x="12744" y="1482220"/>
                </a:lnTo>
                <a:lnTo>
                  <a:pt x="10864" y="1482840"/>
                </a:lnTo>
                <a:lnTo>
                  <a:pt x="5387" y="1483529"/>
                </a:lnTo>
                <a:lnTo>
                  <a:pt x="3419" y="1484983"/>
                </a:lnTo>
                <a:lnTo>
                  <a:pt x="2106" y="1487222"/>
                </a:lnTo>
                <a:lnTo>
                  <a:pt x="1232" y="1489984"/>
                </a:lnTo>
                <a:lnTo>
                  <a:pt x="648" y="1490556"/>
                </a:lnTo>
                <a:lnTo>
                  <a:pt x="260" y="1489668"/>
                </a:lnTo>
                <a:lnTo>
                  <a:pt x="0" y="1487805"/>
                </a:lnTo>
                <a:lnTo>
                  <a:pt x="5703" y="1473049"/>
                </a:lnTo>
                <a:lnTo>
                  <a:pt x="17738" y="1453161"/>
                </a:lnTo>
                <a:lnTo>
                  <a:pt x="27803" y="1418751"/>
                </a:lnTo>
                <a:lnTo>
                  <a:pt x="45528" y="1381100"/>
                </a:lnTo>
                <a:lnTo>
                  <a:pt x="67360" y="1337135"/>
                </a:lnTo>
                <a:lnTo>
                  <a:pt x="83836" y="1297274"/>
                </a:lnTo>
                <a:lnTo>
                  <a:pt x="99203" y="1260086"/>
                </a:lnTo>
                <a:lnTo>
                  <a:pt x="122966" y="1218157"/>
                </a:lnTo>
                <a:lnTo>
                  <a:pt x="143686" y="1180896"/>
                </a:lnTo>
                <a:lnTo>
                  <a:pt x="169633" y="1131358"/>
                </a:lnTo>
                <a:lnTo>
                  <a:pt x="201155" y="1069108"/>
                </a:lnTo>
                <a:lnTo>
                  <a:pt x="230263" y="1023165"/>
                </a:lnTo>
                <a:lnTo>
                  <a:pt x="265458" y="965539"/>
                </a:lnTo>
                <a:lnTo>
                  <a:pt x="287289" y="928836"/>
                </a:lnTo>
                <a:lnTo>
                  <a:pt x="305653" y="899288"/>
                </a:lnTo>
                <a:lnTo>
                  <a:pt x="321706" y="874508"/>
                </a:lnTo>
                <a:lnTo>
                  <a:pt x="352243" y="828350"/>
                </a:lnTo>
                <a:lnTo>
                  <a:pt x="386981" y="773968"/>
                </a:lnTo>
                <a:lnTo>
                  <a:pt x="413427" y="729478"/>
                </a:lnTo>
                <a:lnTo>
                  <a:pt x="434917" y="692772"/>
                </a:lnTo>
                <a:lnTo>
                  <a:pt x="457168" y="659524"/>
                </a:lnTo>
                <a:lnTo>
                  <a:pt x="494643" y="596788"/>
                </a:lnTo>
                <a:lnTo>
                  <a:pt x="515463" y="566064"/>
                </a:lnTo>
                <a:lnTo>
                  <a:pt x="576487" y="480515"/>
                </a:lnTo>
                <a:lnTo>
                  <a:pt x="600835" y="438557"/>
                </a:lnTo>
                <a:lnTo>
                  <a:pt x="617554" y="412414"/>
                </a:lnTo>
                <a:lnTo>
                  <a:pt x="716015" y="266058"/>
                </a:lnTo>
                <a:lnTo>
                  <a:pt x="737464" y="237464"/>
                </a:lnTo>
                <a:lnTo>
                  <a:pt x="763820" y="203699"/>
                </a:lnTo>
                <a:lnTo>
                  <a:pt x="784958" y="174612"/>
                </a:lnTo>
                <a:lnTo>
                  <a:pt x="833348" y="110005"/>
                </a:lnTo>
                <a:lnTo>
                  <a:pt x="859822" y="76328"/>
                </a:lnTo>
                <a:lnTo>
                  <a:pt x="887493" y="38876"/>
                </a:lnTo>
                <a:lnTo>
                  <a:pt x="898343" y="27697"/>
                </a:lnTo>
                <a:lnTo>
                  <a:pt x="926897" y="7394"/>
                </a:lnTo>
                <a:lnTo>
                  <a:pt x="930179" y="4323"/>
                </a:lnTo>
                <a:lnTo>
                  <a:pt x="933636" y="2275"/>
                </a:lnTo>
                <a:lnTo>
                  <a:pt x="940865" y="0"/>
                </a:lnTo>
                <a:lnTo>
                  <a:pt x="943300" y="664"/>
                </a:lnTo>
                <a:lnTo>
                  <a:pt x="944924" y="2376"/>
                </a:lnTo>
                <a:lnTo>
                  <a:pt x="948171" y="9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7"/>
          <p:cNvSpPr/>
          <p:nvPr/>
        </p:nvSpPr>
        <p:spPr>
          <a:xfrm>
            <a:off x="6377969" y="4389833"/>
            <a:ext cx="157861" cy="216173"/>
          </a:xfrm>
          <a:custGeom>
            <a:avLst/>
            <a:gdLst/>
            <a:ahLst/>
            <a:cxnLst/>
            <a:rect l="0" t="0" r="0" b="0"/>
            <a:pathLst>
              <a:path w="157861" h="216173">
                <a:moveTo>
                  <a:pt x="114270" y="67867"/>
                </a:moveTo>
                <a:lnTo>
                  <a:pt x="102135" y="73934"/>
                </a:lnTo>
                <a:lnTo>
                  <a:pt x="97290" y="75722"/>
                </a:lnTo>
                <a:lnTo>
                  <a:pt x="92790" y="76913"/>
                </a:lnTo>
                <a:lnTo>
                  <a:pt x="88520" y="77707"/>
                </a:lnTo>
                <a:lnTo>
                  <a:pt x="85674" y="80777"/>
                </a:lnTo>
                <a:lnTo>
                  <a:pt x="83776" y="85363"/>
                </a:lnTo>
                <a:lnTo>
                  <a:pt x="82511" y="90961"/>
                </a:lnTo>
                <a:lnTo>
                  <a:pt x="80398" y="98503"/>
                </a:lnTo>
                <a:lnTo>
                  <a:pt x="74662" y="117043"/>
                </a:lnTo>
                <a:lnTo>
                  <a:pt x="67880" y="141369"/>
                </a:lnTo>
                <a:lnTo>
                  <a:pt x="64293" y="154968"/>
                </a:lnTo>
                <a:lnTo>
                  <a:pt x="63172" y="166574"/>
                </a:lnTo>
                <a:lnTo>
                  <a:pt x="63695" y="176852"/>
                </a:lnTo>
                <a:lnTo>
                  <a:pt x="65314" y="186243"/>
                </a:lnTo>
                <a:lnTo>
                  <a:pt x="66393" y="193774"/>
                </a:lnTo>
                <a:lnTo>
                  <a:pt x="67112" y="200065"/>
                </a:lnTo>
                <a:lnTo>
                  <a:pt x="67591" y="205529"/>
                </a:lnTo>
                <a:lnTo>
                  <a:pt x="69181" y="209171"/>
                </a:lnTo>
                <a:lnTo>
                  <a:pt x="71511" y="211600"/>
                </a:lnTo>
                <a:lnTo>
                  <a:pt x="78307" y="215497"/>
                </a:lnTo>
                <a:lnTo>
                  <a:pt x="82624" y="216030"/>
                </a:lnTo>
                <a:lnTo>
                  <a:pt x="85552" y="216172"/>
                </a:lnTo>
                <a:lnTo>
                  <a:pt x="88775" y="214997"/>
                </a:lnTo>
                <a:lnTo>
                  <a:pt x="92194" y="212943"/>
                </a:lnTo>
                <a:lnTo>
                  <a:pt x="100738" y="206591"/>
                </a:lnTo>
                <a:lnTo>
                  <a:pt x="102709" y="203529"/>
                </a:lnTo>
                <a:lnTo>
                  <a:pt x="105293" y="198948"/>
                </a:lnTo>
                <a:lnTo>
                  <a:pt x="108285" y="193354"/>
                </a:lnTo>
                <a:lnTo>
                  <a:pt x="112820" y="185815"/>
                </a:lnTo>
                <a:lnTo>
                  <a:pt x="124632" y="167278"/>
                </a:lnTo>
                <a:lnTo>
                  <a:pt x="130068" y="155731"/>
                </a:lnTo>
                <a:lnTo>
                  <a:pt x="134963" y="142953"/>
                </a:lnTo>
                <a:lnTo>
                  <a:pt x="139495" y="129354"/>
                </a:lnTo>
                <a:lnTo>
                  <a:pt x="142517" y="117748"/>
                </a:lnTo>
                <a:lnTo>
                  <a:pt x="144532" y="107471"/>
                </a:lnTo>
                <a:lnTo>
                  <a:pt x="145875" y="98079"/>
                </a:lnTo>
                <a:lnTo>
                  <a:pt x="146769" y="86738"/>
                </a:lnTo>
                <a:lnTo>
                  <a:pt x="147367" y="74098"/>
                </a:lnTo>
                <a:lnTo>
                  <a:pt x="148324" y="35513"/>
                </a:lnTo>
                <a:lnTo>
                  <a:pt x="145863" y="29787"/>
                </a:lnTo>
                <a:lnTo>
                  <a:pt x="141682" y="24701"/>
                </a:lnTo>
                <a:lnTo>
                  <a:pt x="136355" y="20039"/>
                </a:lnTo>
                <a:lnTo>
                  <a:pt x="127050" y="11473"/>
                </a:lnTo>
                <a:lnTo>
                  <a:pt x="122790" y="7411"/>
                </a:lnTo>
                <a:lnTo>
                  <a:pt x="118680" y="4703"/>
                </a:lnTo>
                <a:lnTo>
                  <a:pt x="114670" y="2897"/>
                </a:lnTo>
                <a:lnTo>
                  <a:pt x="110727" y="1693"/>
                </a:lnTo>
                <a:lnTo>
                  <a:pt x="106828" y="891"/>
                </a:lnTo>
                <a:lnTo>
                  <a:pt x="102959" y="356"/>
                </a:lnTo>
                <a:lnTo>
                  <a:pt x="99110" y="0"/>
                </a:lnTo>
                <a:lnTo>
                  <a:pt x="95273" y="1032"/>
                </a:lnTo>
                <a:lnTo>
                  <a:pt x="91445" y="2990"/>
                </a:lnTo>
                <a:lnTo>
                  <a:pt x="87624" y="5565"/>
                </a:lnTo>
                <a:lnTo>
                  <a:pt x="82536" y="8552"/>
                </a:lnTo>
                <a:lnTo>
                  <a:pt x="76605" y="11814"/>
                </a:lnTo>
                <a:lnTo>
                  <a:pt x="70110" y="15258"/>
                </a:lnTo>
                <a:lnTo>
                  <a:pt x="64510" y="18824"/>
                </a:lnTo>
                <a:lnTo>
                  <a:pt x="59507" y="22472"/>
                </a:lnTo>
                <a:lnTo>
                  <a:pt x="54901" y="26173"/>
                </a:lnTo>
                <a:lnTo>
                  <a:pt x="50561" y="31181"/>
                </a:lnTo>
                <a:lnTo>
                  <a:pt x="46398" y="37059"/>
                </a:lnTo>
                <a:lnTo>
                  <a:pt x="42351" y="43519"/>
                </a:lnTo>
                <a:lnTo>
                  <a:pt x="38385" y="49094"/>
                </a:lnTo>
                <a:lnTo>
                  <a:pt x="34470" y="54082"/>
                </a:lnTo>
                <a:lnTo>
                  <a:pt x="30590" y="58677"/>
                </a:lnTo>
                <a:lnTo>
                  <a:pt x="25463" y="66820"/>
                </a:lnTo>
                <a:lnTo>
                  <a:pt x="19506" y="77329"/>
                </a:lnTo>
                <a:lnTo>
                  <a:pt x="12995" y="89415"/>
                </a:lnTo>
                <a:lnTo>
                  <a:pt x="8653" y="98742"/>
                </a:lnTo>
                <a:lnTo>
                  <a:pt x="5759" y="106230"/>
                </a:lnTo>
                <a:lnTo>
                  <a:pt x="3829" y="112492"/>
                </a:lnTo>
                <a:lnTo>
                  <a:pt x="2543" y="117937"/>
                </a:lnTo>
                <a:lnTo>
                  <a:pt x="1685" y="122837"/>
                </a:lnTo>
                <a:lnTo>
                  <a:pt x="1114" y="127373"/>
                </a:lnTo>
                <a:lnTo>
                  <a:pt x="733" y="132938"/>
                </a:lnTo>
                <a:lnTo>
                  <a:pt x="479" y="139187"/>
                </a:lnTo>
                <a:lnTo>
                  <a:pt x="121" y="156732"/>
                </a:lnTo>
                <a:lnTo>
                  <a:pt x="0" y="174038"/>
                </a:lnTo>
                <a:lnTo>
                  <a:pt x="1260" y="178018"/>
                </a:lnTo>
                <a:lnTo>
                  <a:pt x="3371" y="181940"/>
                </a:lnTo>
                <a:lnTo>
                  <a:pt x="6047" y="185826"/>
                </a:lnTo>
                <a:lnTo>
                  <a:pt x="9102" y="189686"/>
                </a:lnTo>
                <a:lnTo>
                  <a:pt x="12408" y="193529"/>
                </a:lnTo>
                <a:lnTo>
                  <a:pt x="15882" y="197362"/>
                </a:lnTo>
                <a:lnTo>
                  <a:pt x="19469" y="199917"/>
                </a:lnTo>
                <a:lnTo>
                  <a:pt x="23129" y="201620"/>
                </a:lnTo>
                <a:lnTo>
                  <a:pt x="26840" y="202755"/>
                </a:lnTo>
                <a:lnTo>
                  <a:pt x="30583" y="203512"/>
                </a:lnTo>
                <a:lnTo>
                  <a:pt x="34349" y="204017"/>
                </a:lnTo>
                <a:lnTo>
                  <a:pt x="38130" y="204354"/>
                </a:lnTo>
                <a:lnTo>
                  <a:pt x="43190" y="204578"/>
                </a:lnTo>
                <a:lnTo>
                  <a:pt x="61177" y="204893"/>
                </a:lnTo>
                <a:lnTo>
                  <a:pt x="83321" y="205009"/>
                </a:lnTo>
                <a:lnTo>
                  <a:pt x="87287" y="203745"/>
                </a:lnTo>
                <a:lnTo>
                  <a:pt x="91202" y="201632"/>
                </a:lnTo>
                <a:lnTo>
                  <a:pt x="95082" y="198953"/>
                </a:lnTo>
                <a:lnTo>
                  <a:pt x="100208" y="195898"/>
                </a:lnTo>
                <a:lnTo>
                  <a:pt x="106165" y="192591"/>
                </a:lnTo>
                <a:lnTo>
                  <a:pt x="112677" y="189116"/>
                </a:lnTo>
                <a:lnTo>
                  <a:pt x="118288" y="186799"/>
                </a:lnTo>
                <a:lnTo>
                  <a:pt x="123299" y="185255"/>
                </a:lnTo>
                <a:lnTo>
                  <a:pt x="127909" y="184226"/>
                </a:lnTo>
                <a:lnTo>
                  <a:pt x="130983" y="182269"/>
                </a:lnTo>
                <a:lnTo>
                  <a:pt x="133032" y="179695"/>
                </a:lnTo>
                <a:lnTo>
                  <a:pt x="134399" y="176709"/>
                </a:lnTo>
                <a:lnTo>
                  <a:pt x="139303" y="170004"/>
                </a:lnTo>
                <a:lnTo>
                  <a:pt x="142388" y="166438"/>
                </a:lnTo>
                <a:lnTo>
                  <a:pt x="145716" y="161521"/>
                </a:lnTo>
                <a:lnTo>
                  <a:pt x="149204" y="155703"/>
                </a:lnTo>
                <a:lnTo>
                  <a:pt x="152800" y="149284"/>
                </a:lnTo>
                <a:lnTo>
                  <a:pt x="155196" y="142465"/>
                </a:lnTo>
                <a:lnTo>
                  <a:pt x="156794" y="135379"/>
                </a:lnTo>
                <a:lnTo>
                  <a:pt x="157860" y="128114"/>
                </a:lnTo>
                <a:lnTo>
                  <a:pt x="157300" y="122002"/>
                </a:lnTo>
                <a:lnTo>
                  <a:pt x="155657" y="116657"/>
                </a:lnTo>
                <a:lnTo>
                  <a:pt x="153292" y="111824"/>
                </a:lnTo>
                <a:lnTo>
                  <a:pt x="151714" y="107331"/>
                </a:lnTo>
                <a:lnTo>
                  <a:pt x="150663" y="103066"/>
                </a:lnTo>
                <a:lnTo>
                  <a:pt x="149963" y="98953"/>
                </a:lnTo>
                <a:lnTo>
                  <a:pt x="148225" y="94941"/>
                </a:lnTo>
                <a:lnTo>
                  <a:pt x="145797" y="90996"/>
                </a:lnTo>
                <a:lnTo>
                  <a:pt x="142908" y="87096"/>
                </a:lnTo>
                <a:lnTo>
                  <a:pt x="139713" y="84496"/>
                </a:lnTo>
                <a:lnTo>
                  <a:pt x="136311" y="82763"/>
                </a:lnTo>
                <a:lnTo>
                  <a:pt x="132774" y="81607"/>
                </a:lnTo>
                <a:lnTo>
                  <a:pt x="129146" y="79567"/>
                </a:lnTo>
                <a:lnTo>
                  <a:pt x="125458" y="76937"/>
                </a:lnTo>
                <a:lnTo>
                  <a:pt x="121729" y="73913"/>
                </a:lnTo>
                <a:lnTo>
                  <a:pt x="116702" y="71898"/>
                </a:lnTo>
                <a:lnTo>
                  <a:pt x="110812" y="70554"/>
                </a:lnTo>
                <a:lnTo>
                  <a:pt x="104345" y="69658"/>
                </a:lnTo>
                <a:lnTo>
                  <a:pt x="98763" y="70331"/>
                </a:lnTo>
                <a:lnTo>
                  <a:pt x="93773" y="72049"/>
                </a:lnTo>
                <a:lnTo>
                  <a:pt x="89175" y="74465"/>
                </a:lnTo>
                <a:lnTo>
                  <a:pt x="84840" y="77345"/>
                </a:lnTo>
                <a:lnTo>
                  <a:pt x="80680" y="80536"/>
                </a:lnTo>
                <a:lnTo>
                  <a:pt x="76637" y="83933"/>
                </a:lnTo>
                <a:lnTo>
                  <a:pt x="72671" y="87467"/>
                </a:lnTo>
                <a:lnTo>
                  <a:pt x="64879" y="94781"/>
                </a:lnTo>
                <a:lnTo>
                  <a:pt x="53351" y="106039"/>
                </a:lnTo>
                <a:lnTo>
                  <a:pt x="50798" y="109825"/>
                </a:lnTo>
                <a:lnTo>
                  <a:pt x="49096" y="113619"/>
                </a:lnTo>
                <a:lnTo>
                  <a:pt x="47960" y="117418"/>
                </a:lnTo>
                <a:lnTo>
                  <a:pt x="47203" y="121221"/>
                </a:lnTo>
                <a:lnTo>
                  <a:pt x="46699" y="125026"/>
                </a:lnTo>
                <a:lnTo>
                  <a:pt x="46363" y="128833"/>
                </a:lnTo>
                <a:lnTo>
                  <a:pt x="46139" y="132641"/>
                </a:lnTo>
                <a:lnTo>
                  <a:pt x="45890" y="140258"/>
                </a:lnTo>
                <a:lnTo>
                  <a:pt x="45750" y="151687"/>
                </a:lnTo>
                <a:lnTo>
                  <a:pt x="47000" y="155497"/>
                </a:lnTo>
                <a:lnTo>
                  <a:pt x="49103" y="159307"/>
                </a:lnTo>
                <a:lnTo>
                  <a:pt x="51776" y="163117"/>
                </a:lnTo>
                <a:lnTo>
                  <a:pt x="54827" y="165657"/>
                </a:lnTo>
                <a:lnTo>
                  <a:pt x="58132" y="167350"/>
                </a:lnTo>
                <a:lnTo>
                  <a:pt x="61605" y="168479"/>
                </a:lnTo>
                <a:lnTo>
                  <a:pt x="66460" y="170501"/>
                </a:lnTo>
                <a:lnTo>
                  <a:pt x="72237" y="173120"/>
                </a:lnTo>
                <a:lnTo>
                  <a:pt x="78628" y="176135"/>
                </a:lnTo>
                <a:lnTo>
                  <a:pt x="84159" y="178145"/>
                </a:lnTo>
                <a:lnTo>
                  <a:pt x="89116" y="179486"/>
                </a:lnTo>
                <a:lnTo>
                  <a:pt x="93691" y="180379"/>
                </a:lnTo>
                <a:lnTo>
                  <a:pt x="98011" y="179705"/>
                </a:lnTo>
                <a:lnTo>
                  <a:pt x="102161" y="177985"/>
                </a:lnTo>
                <a:lnTo>
                  <a:pt x="114270" y="1707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8"/>
          <p:cNvSpPr/>
          <p:nvPr/>
        </p:nvSpPr>
        <p:spPr>
          <a:xfrm>
            <a:off x="5520829" y="5418091"/>
            <a:ext cx="2285862" cy="856629"/>
          </a:xfrm>
          <a:custGeom>
            <a:avLst/>
            <a:gdLst/>
            <a:ahLst/>
            <a:cxnLst/>
            <a:rect l="0" t="0" r="0" b="0"/>
            <a:pathLst>
              <a:path w="2285862" h="856629">
                <a:moveTo>
                  <a:pt x="11291" y="639809"/>
                </a:moveTo>
                <a:lnTo>
                  <a:pt x="332" y="628849"/>
                </a:lnTo>
                <a:lnTo>
                  <a:pt x="0" y="622450"/>
                </a:lnTo>
                <a:lnTo>
                  <a:pt x="1224" y="619346"/>
                </a:lnTo>
                <a:lnTo>
                  <a:pt x="7744" y="608910"/>
                </a:lnTo>
                <a:lnTo>
                  <a:pt x="12780" y="595234"/>
                </a:lnTo>
                <a:lnTo>
                  <a:pt x="26690" y="571992"/>
                </a:lnTo>
                <a:lnTo>
                  <a:pt x="33210" y="562141"/>
                </a:lnTo>
                <a:lnTo>
                  <a:pt x="39236" y="555336"/>
                </a:lnTo>
                <a:lnTo>
                  <a:pt x="64706" y="539139"/>
                </a:lnTo>
                <a:lnTo>
                  <a:pt x="70168" y="537916"/>
                </a:lnTo>
                <a:lnTo>
                  <a:pt x="73402" y="537591"/>
                </a:lnTo>
                <a:lnTo>
                  <a:pt x="76828" y="538643"/>
                </a:lnTo>
                <a:lnTo>
                  <a:pt x="84022" y="543200"/>
                </a:lnTo>
                <a:lnTo>
                  <a:pt x="86448" y="546193"/>
                </a:lnTo>
                <a:lnTo>
                  <a:pt x="88066" y="549458"/>
                </a:lnTo>
                <a:lnTo>
                  <a:pt x="96730" y="569892"/>
                </a:lnTo>
                <a:lnTo>
                  <a:pt x="103450" y="587144"/>
                </a:lnTo>
                <a:lnTo>
                  <a:pt x="110670" y="611322"/>
                </a:lnTo>
                <a:lnTo>
                  <a:pt x="114373" y="628437"/>
                </a:lnTo>
                <a:lnTo>
                  <a:pt x="118113" y="647468"/>
                </a:lnTo>
                <a:lnTo>
                  <a:pt x="120605" y="663964"/>
                </a:lnTo>
                <a:lnTo>
                  <a:pt x="122267" y="678772"/>
                </a:lnTo>
                <a:lnTo>
                  <a:pt x="123375" y="692455"/>
                </a:lnTo>
                <a:lnTo>
                  <a:pt x="124114" y="711736"/>
                </a:lnTo>
                <a:lnTo>
                  <a:pt x="124934" y="760253"/>
                </a:lnTo>
                <a:lnTo>
                  <a:pt x="126423" y="779795"/>
                </a:lnTo>
                <a:lnTo>
                  <a:pt x="128685" y="795363"/>
                </a:lnTo>
                <a:lnTo>
                  <a:pt x="133316" y="818164"/>
                </a:lnTo>
                <a:lnTo>
                  <a:pt x="135374" y="832531"/>
                </a:lnTo>
                <a:lnTo>
                  <a:pt x="137193" y="835600"/>
                </a:lnTo>
                <a:lnTo>
                  <a:pt x="139676" y="836376"/>
                </a:lnTo>
                <a:lnTo>
                  <a:pt x="145821" y="835121"/>
                </a:lnTo>
                <a:lnTo>
                  <a:pt x="152785" y="834564"/>
                </a:lnTo>
                <a:lnTo>
                  <a:pt x="156420" y="833146"/>
                </a:lnTo>
                <a:lnTo>
                  <a:pt x="163846" y="828183"/>
                </a:lnTo>
                <a:lnTo>
                  <a:pt x="171380" y="818357"/>
                </a:lnTo>
                <a:lnTo>
                  <a:pt x="182761" y="798545"/>
                </a:lnTo>
                <a:lnTo>
                  <a:pt x="191640" y="778938"/>
                </a:lnTo>
                <a:lnTo>
                  <a:pt x="197563" y="763042"/>
                </a:lnTo>
                <a:lnTo>
                  <a:pt x="204052" y="744823"/>
                </a:lnTo>
                <a:lnTo>
                  <a:pt x="210919" y="730138"/>
                </a:lnTo>
                <a:lnTo>
                  <a:pt x="225321" y="707048"/>
                </a:lnTo>
                <a:lnTo>
                  <a:pt x="236802" y="688319"/>
                </a:lnTo>
                <a:lnTo>
                  <a:pt x="247408" y="671529"/>
                </a:lnTo>
                <a:lnTo>
                  <a:pt x="266389" y="649066"/>
                </a:lnTo>
                <a:lnTo>
                  <a:pt x="276221" y="638420"/>
                </a:lnTo>
                <a:lnTo>
                  <a:pt x="280621" y="635073"/>
                </a:lnTo>
                <a:lnTo>
                  <a:pt x="288897" y="631354"/>
                </a:lnTo>
                <a:lnTo>
                  <a:pt x="300695" y="629260"/>
                </a:lnTo>
                <a:lnTo>
                  <a:pt x="318302" y="628640"/>
                </a:lnTo>
                <a:lnTo>
                  <a:pt x="323915" y="631093"/>
                </a:lnTo>
                <a:lnTo>
                  <a:pt x="328927" y="635268"/>
                </a:lnTo>
                <a:lnTo>
                  <a:pt x="346096" y="654152"/>
                </a:lnTo>
                <a:lnTo>
                  <a:pt x="357860" y="678348"/>
                </a:lnTo>
                <a:lnTo>
                  <a:pt x="369389" y="703580"/>
                </a:lnTo>
                <a:lnTo>
                  <a:pt x="377032" y="729535"/>
                </a:lnTo>
                <a:lnTo>
                  <a:pt x="380848" y="745346"/>
                </a:lnTo>
                <a:lnTo>
                  <a:pt x="388475" y="769687"/>
                </a:lnTo>
                <a:lnTo>
                  <a:pt x="397368" y="791512"/>
                </a:lnTo>
                <a:lnTo>
                  <a:pt x="409788" y="818146"/>
                </a:lnTo>
                <a:lnTo>
                  <a:pt x="423774" y="836756"/>
                </a:lnTo>
                <a:lnTo>
                  <a:pt x="437186" y="847991"/>
                </a:lnTo>
                <a:lnTo>
                  <a:pt x="447381" y="852984"/>
                </a:lnTo>
                <a:lnTo>
                  <a:pt x="460260" y="855795"/>
                </a:lnTo>
                <a:lnTo>
                  <a:pt x="472119" y="856628"/>
                </a:lnTo>
                <a:lnTo>
                  <a:pt x="475990" y="855475"/>
                </a:lnTo>
                <a:lnTo>
                  <a:pt x="483677" y="850806"/>
                </a:lnTo>
                <a:lnTo>
                  <a:pt x="511820" y="824760"/>
                </a:lnTo>
                <a:lnTo>
                  <a:pt x="516428" y="820260"/>
                </a:lnTo>
                <a:lnTo>
                  <a:pt x="524932" y="805099"/>
                </a:lnTo>
                <a:lnTo>
                  <a:pt x="534216" y="786931"/>
                </a:lnTo>
                <a:lnTo>
                  <a:pt x="552453" y="762423"/>
                </a:lnTo>
                <a:lnTo>
                  <a:pt x="566464" y="739074"/>
                </a:lnTo>
                <a:lnTo>
                  <a:pt x="579929" y="716069"/>
                </a:lnTo>
                <a:lnTo>
                  <a:pt x="598170" y="694437"/>
                </a:lnTo>
                <a:lnTo>
                  <a:pt x="607829" y="683984"/>
                </a:lnTo>
                <a:lnTo>
                  <a:pt x="613453" y="680689"/>
                </a:lnTo>
                <a:lnTo>
                  <a:pt x="626475" y="677028"/>
                </a:lnTo>
                <a:lnTo>
                  <a:pt x="632234" y="677321"/>
                </a:lnTo>
                <a:lnTo>
                  <a:pt x="637342" y="678787"/>
                </a:lnTo>
                <a:lnTo>
                  <a:pt x="646405" y="682532"/>
                </a:lnTo>
                <a:lnTo>
                  <a:pt x="654668" y="684196"/>
                </a:lnTo>
                <a:lnTo>
                  <a:pt x="658648" y="687180"/>
                </a:lnTo>
                <a:lnTo>
                  <a:pt x="666458" y="697269"/>
                </a:lnTo>
                <a:lnTo>
                  <a:pt x="677996" y="717229"/>
                </a:lnTo>
                <a:lnTo>
                  <a:pt x="695525" y="739230"/>
                </a:lnTo>
                <a:lnTo>
                  <a:pt x="710737" y="761835"/>
                </a:lnTo>
                <a:lnTo>
                  <a:pt x="723289" y="778552"/>
                </a:lnTo>
                <a:lnTo>
                  <a:pt x="734557" y="787409"/>
                </a:lnTo>
                <a:lnTo>
                  <a:pt x="762044" y="806048"/>
                </a:lnTo>
                <a:lnTo>
                  <a:pt x="780824" y="809714"/>
                </a:lnTo>
                <a:lnTo>
                  <a:pt x="790609" y="810572"/>
                </a:lnTo>
                <a:lnTo>
                  <a:pt x="802577" y="807567"/>
                </a:lnTo>
                <a:lnTo>
                  <a:pt x="809325" y="804987"/>
                </a:lnTo>
                <a:lnTo>
                  <a:pt x="815093" y="800728"/>
                </a:lnTo>
                <a:lnTo>
                  <a:pt x="830550" y="781327"/>
                </a:lnTo>
                <a:lnTo>
                  <a:pt x="843613" y="762396"/>
                </a:lnTo>
                <a:lnTo>
                  <a:pt x="877382" y="712115"/>
                </a:lnTo>
                <a:lnTo>
                  <a:pt x="894907" y="687607"/>
                </a:lnTo>
                <a:lnTo>
                  <a:pt x="901358" y="679294"/>
                </a:lnTo>
                <a:lnTo>
                  <a:pt x="908199" y="673752"/>
                </a:lnTo>
                <a:lnTo>
                  <a:pt x="915299" y="670058"/>
                </a:lnTo>
                <a:lnTo>
                  <a:pt x="934042" y="664858"/>
                </a:lnTo>
                <a:lnTo>
                  <a:pt x="938878" y="664128"/>
                </a:lnTo>
                <a:lnTo>
                  <a:pt x="943372" y="664911"/>
                </a:lnTo>
                <a:lnTo>
                  <a:pt x="951753" y="669169"/>
                </a:lnTo>
                <a:lnTo>
                  <a:pt x="981234" y="695643"/>
                </a:lnTo>
                <a:lnTo>
                  <a:pt x="998637" y="716270"/>
                </a:lnTo>
                <a:lnTo>
                  <a:pt x="1016531" y="738562"/>
                </a:lnTo>
                <a:lnTo>
                  <a:pt x="1038367" y="763220"/>
                </a:lnTo>
                <a:lnTo>
                  <a:pt x="1048159" y="772128"/>
                </a:lnTo>
                <a:lnTo>
                  <a:pt x="1060978" y="780320"/>
                </a:lnTo>
                <a:lnTo>
                  <a:pt x="1067952" y="781743"/>
                </a:lnTo>
                <a:lnTo>
                  <a:pt x="1075142" y="781421"/>
                </a:lnTo>
                <a:lnTo>
                  <a:pt x="1104639" y="776285"/>
                </a:lnTo>
                <a:lnTo>
                  <a:pt x="1117830" y="771161"/>
                </a:lnTo>
                <a:lnTo>
                  <a:pt x="1123633" y="766746"/>
                </a:lnTo>
                <a:lnTo>
                  <a:pt x="1152213" y="734214"/>
                </a:lnTo>
                <a:lnTo>
                  <a:pt x="1163104" y="716057"/>
                </a:lnTo>
                <a:lnTo>
                  <a:pt x="1172177" y="696557"/>
                </a:lnTo>
                <a:lnTo>
                  <a:pt x="1185696" y="670028"/>
                </a:lnTo>
                <a:lnTo>
                  <a:pt x="1198305" y="649429"/>
                </a:lnTo>
                <a:lnTo>
                  <a:pt x="1208989" y="627575"/>
                </a:lnTo>
                <a:lnTo>
                  <a:pt x="1217971" y="606431"/>
                </a:lnTo>
                <a:lnTo>
                  <a:pt x="1230168" y="581518"/>
                </a:lnTo>
                <a:lnTo>
                  <a:pt x="1237967" y="570298"/>
                </a:lnTo>
                <a:lnTo>
                  <a:pt x="1243095" y="566798"/>
                </a:lnTo>
                <a:lnTo>
                  <a:pt x="1255565" y="562909"/>
                </a:lnTo>
                <a:lnTo>
                  <a:pt x="1270799" y="560721"/>
                </a:lnTo>
                <a:lnTo>
                  <a:pt x="1275143" y="561683"/>
                </a:lnTo>
                <a:lnTo>
                  <a:pt x="1283357" y="566139"/>
                </a:lnTo>
                <a:lnTo>
                  <a:pt x="1295120" y="575788"/>
                </a:lnTo>
                <a:lnTo>
                  <a:pt x="1311743" y="600822"/>
                </a:lnTo>
                <a:lnTo>
                  <a:pt x="1324176" y="619941"/>
                </a:lnTo>
                <a:lnTo>
                  <a:pt x="1332317" y="634183"/>
                </a:lnTo>
                <a:lnTo>
                  <a:pt x="1360709" y="686825"/>
                </a:lnTo>
                <a:lnTo>
                  <a:pt x="1369373" y="701633"/>
                </a:lnTo>
                <a:lnTo>
                  <a:pt x="1385773" y="725706"/>
                </a:lnTo>
                <a:lnTo>
                  <a:pt x="1401529" y="740638"/>
                </a:lnTo>
                <a:lnTo>
                  <a:pt x="1449033" y="764768"/>
                </a:lnTo>
                <a:lnTo>
                  <a:pt x="1457465" y="768835"/>
                </a:lnTo>
                <a:lnTo>
                  <a:pt x="1464357" y="770276"/>
                </a:lnTo>
                <a:lnTo>
                  <a:pt x="1470221" y="769967"/>
                </a:lnTo>
                <a:lnTo>
                  <a:pt x="1475402" y="768491"/>
                </a:lnTo>
                <a:lnTo>
                  <a:pt x="1487930" y="760077"/>
                </a:lnTo>
                <a:lnTo>
                  <a:pt x="1494827" y="754277"/>
                </a:lnTo>
                <a:lnTo>
                  <a:pt x="1505876" y="737673"/>
                </a:lnTo>
                <a:lnTo>
                  <a:pt x="1515021" y="717594"/>
                </a:lnTo>
                <a:lnTo>
                  <a:pt x="1523319" y="695970"/>
                </a:lnTo>
                <a:lnTo>
                  <a:pt x="1527309" y="678519"/>
                </a:lnTo>
                <a:lnTo>
                  <a:pt x="1531240" y="656726"/>
                </a:lnTo>
                <a:lnTo>
                  <a:pt x="1535130" y="632037"/>
                </a:lnTo>
                <a:lnTo>
                  <a:pt x="1538993" y="611767"/>
                </a:lnTo>
                <a:lnTo>
                  <a:pt x="1542839" y="594444"/>
                </a:lnTo>
                <a:lnTo>
                  <a:pt x="1546672" y="579086"/>
                </a:lnTo>
                <a:lnTo>
                  <a:pt x="1554319" y="555247"/>
                </a:lnTo>
                <a:lnTo>
                  <a:pt x="1560681" y="539995"/>
                </a:lnTo>
                <a:lnTo>
                  <a:pt x="1562378" y="537707"/>
                </a:lnTo>
                <a:lnTo>
                  <a:pt x="1565533" y="537280"/>
                </a:lnTo>
                <a:lnTo>
                  <a:pt x="1571168" y="537090"/>
                </a:lnTo>
                <a:lnTo>
                  <a:pt x="1574449" y="538309"/>
                </a:lnTo>
                <a:lnTo>
                  <a:pt x="1581481" y="543051"/>
                </a:lnTo>
                <a:lnTo>
                  <a:pt x="1598648" y="558929"/>
                </a:lnTo>
                <a:lnTo>
                  <a:pt x="1613753" y="579719"/>
                </a:lnTo>
                <a:lnTo>
                  <a:pt x="1625620" y="591089"/>
                </a:lnTo>
                <a:lnTo>
                  <a:pt x="1647865" y="608736"/>
                </a:lnTo>
                <a:lnTo>
                  <a:pt x="1653521" y="611473"/>
                </a:lnTo>
                <a:lnTo>
                  <a:pt x="1672345" y="615326"/>
                </a:lnTo>
                <a:lnTo>
                  <a:pt x="1682140" y="616228"/>
                </a:lnTo>
                <a:lnTo>
                  <a:pt x="1686531" y="615198"/>
                </a:lnTo>
                <a:lnTo>
                  <a:pt x="1694794" y="610667"/>
                </a:lnTo>
                <a:lnTo>
                  <a:pt x="1702702" y="601033"/>
                </a:lnTo>
                <a:lnTo>
                  <a:pt x="1714292" y="581330"/>
                </a:lnTo>
                <a:lnTo>
                  <a:pt x="1718126" y="574152"/>
                </a:lnTo>
                <a:lnTo>
                  <a:pt x="1722384" y="552632"/>
                </a:lnTo>
                <a:lnTo>
                  <a:pt x="1723519" y="539780"/>
                </a:lnTo>
                <a:lnTo>
                  <a:pt x="1728168" y="501794"/>
                </a:lnTo>
                <a:lnTo>
                  <a:pt x="1731185" y="479219"/>
                </a:lnTo>
                <a:lnTo>
                  <a:pt x="1734467" y="462899"/>
                </a:lnTo>
                <a:lnTo>
                  <a:pt x="1741500" y="441379"/>
                </a:lnTo>
                <a:lnTo>
                  <a:pt x="1748859" y="427581"/>
                </a:lnTo>
                <a:lnTo>
                  <a:pt x="1752599" y="422123"/>
                </a:lnTo>
                <a:lnTo>
                  <a:pt x="1756364" y="419755"/>
                </a:lnTo>
                <a:lnTo>
                  <a:pt x="1760142" y="419446"/>
                </a:lnTo>
                <a:lnTo>
                  <a:pt x="1767728" y="421220"/>
                </a:lnTo>
                <a:lnTo>
                  <a:pt x="1775333" y="422008"/>
                </a:lnTo>
                <a:lnTo>
                  <a:pt x="1779139" y="423488"/>
                </a:lnTo>
                <a:lnTo>
                  <a:pt x="1817702" y="449953"/>
                </a:lnTo>
                <a:lnTo>
                  <a:pt x="1829293" y="459332"/>
                </a:lnTo>
                <a:lnTo>
                  <a:pt x="1835432" y="462341"/>
                </a:lnTo>
                <a:lnTo>
                  <a:pt x="1849027" y="465683"/>
                </a:lnTo>
                <a:lnTo>
                  <a:pt x="1870960" y="467566"/>
                </a:lnTo>
                <a:lnTo>
                  <a:pt x="1877181" y="466560"/>
                </a:lnTo>
                <a:lnTo>
                  <a:pt x="1887479" y="462056"/>
                </a:lnTo>
                <a:lnTo>
                  <a:pt x="1896288" y="452434"/>
                </a:lnTo>
                <a:lnTo>
                  <a:pt x="1904437" y="438421"/>
                </a:lnTo>
                <a:lnTo>
                  <a:pt x="1912293" y="419493"/>
                </a:lnTo>
                <a:lnTo>
                  <a:pt x="1916630" y="398380"/>
                </a:lnTo>
                <a:lnTo>
                  <a:pt x="1919829" y="369947"/>
                </a:lnTo>
                <a:lnTo>
                  <a:pt x="1925483" y="323443"/>
                </a:lnTo>
                <a:lnTo>
                  <a:pt x="1928768" y="301899"/>
                </a:lnTo>
                <a:lnTo>
                  <a:pt x="1932230" y="282455"/>
                </a:lnTo>
                <a:lnTo>
                  <a:pt x="1935806" y="264413"/>
                </a:lnTo>
                <a:lnTo>
                  <a:pt x="1939461" y="249845"/>
                </a:lnTo>
                <a:lnTo>
                  <a:pt x="1946908" y="226884"/>
                </a:lnTo>
                <a:lnTo>
                  <a:pt x="1954452" y="208214"/>
                </a:lnTo>
                <a:lnTo>
                  <a:pt x="1962038" y="192718"/>
                </a:lnTo>
                <a:lnTo>
                  <a:pt x="1969643" y="181598"/>
                </a:lnTo>
                <a:lnTo>
                  <a:pt x="1973449" y="178125"/>
                </a:lnTo>
                <a:lnTo>
                  <a:pt x="1977256" y="175810"/>
                </a:lnTo>
                <a:lnTo>
                  <a:pt x="1984873" y="173237"/>
                </a:lnTo>
                <a:lnTo>
                  <a:pt x="1997853" y="171450"/>
                </a:lnTo>
                <a:lnTo>
                  <a:pt x="2002494" y="178072"/>
                </a:lnTo>
                <a:lnTo>
                  <a:pt x="2012247" y="192694"/>
                </a:lnTo>
                <a:lnTo>
                  <a:pt x="2026566" y="211844"/>
                </a:lnTo>
                <a:lnTo>
                  <a:pt x="2041079" y="231162"/>
                </a:lnTo>
                <a:lnTo>
                  <a:pt x="2060229" y="252448"/>
                </a:lnTo>
                <a:lnTo>
                  <a:pt x="2074667" y="264448"/>
                </a:lnTo>
                <a:lnTo>
                  <a:pt x="2080295" y="267648"/>
                </a:lnTo>
                <a:lnTo>
                  <a:pt x="2084047" y="268512"/>
                </a:lnTo>
                <a:lnTo>
                  <a:pt x="2086548" y="267818"/>
                </a:lnTo>
                <a:lnTo>
                  <a:pt x="2096630" y="257578"/>
                </a:lnTo>
                <a:lnTo>
                  <a:pt x="2098747" y="252908"/>
                </a:lnTo>
                <a:lnTo>
                  <a:pt x="2102997" y="232930"/>
                </a:lnTo>
                <a:lnTo>
                  <a:pt x="2108491" y="213864"/>
                </a:lnTo>
                <a:lnTo>
                  <a:pt x="2111780" y="192690"/>
                </a:lnTo>
                <a:lnTo>
                  <a:pt x="2112656" y="181709"/>
                </a:lnTo>
                <a:lnTo>
                  <a:pt x="2117017" y="145802"/>
                </a:lnTo>
                <a:lnTo>
                  <a:pt x="2119958" y="123781"/>
                </a:lnTo>
                <a:lnTo>
                  <a:pt x="2126613" y="82380"/>
                </a:lnTo>
                <a:lnTo>
                  <a:pt x="2130166" y="62449"/>
                </a:lnTo>
                <a:lnTo>
                  <a:pt x="2134113" y="36918"/>
                </a:lnTo>
                <a:lnTo>
                  <a:pt x="2135166" y="28331"/>
                </a:lnTo>
                <a:lnTo>
                  <a:pt x="2139722" y="15404"/>
                </a:lnTo>
                <a:lnTo>
                  <a:pt x="2146927" y="2825"/>
                </a:lnTo>
                <a:lnTo>
                  <a:pt x="2148788" y="1793"/>
                </a:lnTo>
                <a:lnTo>
                  <a:pt x="2154242" y="646"/>
                </a:lnTo>
                <a:lnTo>
                  <a:pt x="2164453" y="0"/>
                </a:lnTo>
                <a:lnTo>
                  <a:pt x="2166823" y="1180"/>
                </a:lnTo>
                <a:lnTo>
                  <a:pt x="2168402" y="3236"/>
                </a:lnTo>
                <a:lnTo>
                  <a:pt x="2169455" y="5877"/>
                </a:lnTo>
                <a:lnTo>
                  <a:pt x="2177004" y="15661"/>
                </a:lnTo>
                <a:lnTo>
                  <a:pt x="2180269" y="17970"/>
                </a:lnTo>
                <a:lnTo>
                  <a:pt x="2190933" y="22490"/>
                </a:lnTo>
                <a:lnTo>
                  <a:pt x="2205914" y="34752"/>
                </a:lnTo>
                <a:lnTo>
                  <a:pt x="2215036" y="43336"/>
                </a:lnTo>
                <a:lnTo>
                  <a:pt x="2217054" y="44040"/>
                </a:lnTo>
                <a:lnTo>
                  <a:pt x="2222683" y="44823"/>
                </a:lnTo>
                <a:lnTo>
                  <a:pt x="2225963" y="43761"/>
                </a:lnTo>
                <a:lnTo>
                  <a:pt x="2232993" y="39195"/>
                </a:lnTo>
                <a:lnTo>
                  <a:pt x="2235375" y="36200"/>
                </a:lnTo>
                <a:lnTo>
                  <a:pt x="2236964" y="32932"/>
                </a:lnTo>
                <a:lnTo>
                  <a:pt x="2238729" y="25916"/>
                </a:lnTo>
                <a:lnTo>
                  <a:pt x="2239513" y="18564"/>
                </a:lnTo>
                <a:lnTo>
                  <a:pt x="2240992" y="14825"/>
                </a:lnTo>
                <a:lnTo>
                  <a:pt x="2246022" y="7285"/>
                </a:lnTo>
                <a:lnTo>
                  <a:pt x="2249142" y="4766"/>
                </a:lnTo>
                <a:lnTo>
                  <a:pt x="2252491" y="3087"/>
                </a:lnTo>
                <a:lnTo>
                  <a:pt x="2255994" y="1968"/>
                </a:lnTo>
                <a:lnTo>
                  <a:pt x="2259599" y="2491"/>
                </a:lnTo>
                <a:lnTo>
                  <a:pt x="2263273" y="4110"/>
                </a:lnTo>
                <a:lnTo>
                  <a:pt x="2266992" y="6460"/>
                </a:lnTo>
                <a:lnTo>
                  <a:pt x="2269472" y="9296"/>
                </a:lnTo>
                <a:lnTo>
                  <a:pt x="2285861" y="340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9"/>
          <p:cNvSpPr/>
          <p:nvPr/>
        </p:nvSpPr>
        <p:spPr>
          <a:xfrm>
            <a:off x="6264310" y="4769355"/>
            <a:ext cx="234066" cy="362485"/>
          </a:xfrm>
          <a:custGeom>
            <a:avLst/>
            <a:gdLst/>
            <a:ahLst/>
            <a:cxnLst/>
            <a:rect l="0" t="0" r="0" b="0"/>
            <a:pathLst>
              <a:path w="234066" h="362485">
                <a:moveTo>
                  <a:pt x="113629" y="76964"/>
                </a:moveTo>
                <a:lnTo>
                  <a:pt x="107562" y="64829"/>
                </a:lnTo>
                <a:lnTo>
                  <a:pt x="104504" y="61254"/>
                </a:lnTo>
                <a:lnTo>
                  <a:pt x="101196" y="58871"/>
                </a:lnTo>
                <a:lnTo>
                  <a:pt x="94134" y="56223"/>
                </a:lnTo>
                <a:lnTo>
                  <a:pt x="90472" y="55517"/>
                </a:lnTo>
                <a:lnTo>
                  <a:pt x="86762" y="55046"/>
                </a:lnTo>
                <a:lnTo>
                  <a:pt x="81747" y="54732"/>
                </a:lnTo>
                <a:lnTo>
                  <a:pt x="69403" y="54383"/>
                </a:lnTo>
                <a:lnTo>
                  <a:pt x="54241" y="54187"/>
                </a:lnTo>
                <a:lnTo>
                  <a:pt x="49907" y="55429"/>
                </a:lnTo>
                <a:lnTo>
                  <a:pt x="45748" y="57528"/>
                </a:lnTo>
                <a:lnTo>
                  <a:pt x="41705" y="60197"/>
                </a:lnTo>
                <a:lnTo>
                  <a:pt x="37740" y="63246"/>
                </a:lnTo>
                <a:lnTo>
                  <a:pt x="33827" y="66549"/>
                </a:lnTo>
                <a:lnTo>
                  <a:pt x="29948" y="70021"/>
                </a:lnTo>
                <a:lnTo>
                  <a:pt x="22251" y="77265"/>
                </a:lnTo>
                <a:lnTo>
                  <a:pt x="18420" y="80975"/>
                </a:lnTo>
                <a:lnTo>
                  <a:pt x="14597" y="83448"/>
                </a:lnTo>
                <a:lnTo>
                  <a:pt x="10777" y="85097"/>
                </a:lnTo>
                <a:lnTo>
                  <a:pt x="6961" y="86196"/>
                </a:lnTo>
                <a:lnTo>
                  <a:pt x="4417" y="88199"/>
                </a:lnTo>
                <a:lnTo>
                  <a:pt x="2721" y="90804"/>
                </a:lnTo>
                <a:lnTo>
                  <a:pt x="837" y="97085"/>
                </a:lnTo>
                <a:lnTo>
                  <a:pt x="0" y="104111"/>
                </a:lnTo>
                <a:lnTo>
                  <a:pt x="1046" y="106491"/>
                </a:lnTo>
                <a:lnTo>
                  <a:pt x="3014" y="108079"/>
                </a:lnTo>
                <a:lnTo>
                  <a:pt x="9229" y="110627"/>
                </a:lnTo>
                <a:lnTo>
                  <a:pt x="16374" y="111068"/>
                </a:lnTo>
                <a:lnTo>
                  <a:pt x="18313" y="112400"/>
                </a:lnTo>
                <a:lnTo>
                  <a:pt x="19605" y="114558"/>
                </a:lnTo>
                <a:lnTo>
                  <a:pt x="20466" y="117267"/>
                </a:lnTo>
                <a:lnTo>
                  <a:pt x="22311" y="119073"/>
                </a:lnTo>
                <a:lnTo>
                  <a:pt x="24810" y="120277"/>
                </a:lnTo>
                <a:lnTo>
                  <a:pt x="27747" y="121079"/>
                </a:lnTo>
                <a:lnTo>
                  <a:pt x="34784" y="120344"/>
                </a:lnTo>
                <a:lnTo>
                  <a:pt x="44556" y="118585"/>
                </a:lnTo>
                <a:lnTo>
                  <a:pt x="56150" y="116141"/>
                </a:lnTo>
                <a:lnTo>
                  <a:pt x="66420" y="114512"/>
                </a:lnTo>
                <a:lnTo>
                  <a:pt x="75807" y="113426"/>
                </a:lnTo>
                <a:lnTo>
                  <a:pt x="84604" y="112702"/>
                </a:lnTo>
                <a:lnTo>
                  <a:pt x="94279" y="112220"/>
                </a:lnTo>
                <a:lnTo>
                  <a:pt x="115189" y="111683"/>
                </a:lnTo>
                <a:lnTo>
                  <a:pt x="124829" y="112810"/>
                </a:lnTo>
                <a:lnTo>
                  <a:pt x="133796" y="114832"/>
                </a:lnTo>
                <a:lnTo>
                  <a:pt x="142314" y="117449"/>
                </a:lnTo>
                <a:lnTo>
                  <a:pt x="150533" y="120465"/>
                </a:lnTo>
                <a:lnTo>
                  <a:pt x="158551" y="123744"/>
                </a:lnTo>
                <a:lnTo>
                  <a:pt x="166437" y="127201"/>
                </a:lnTo>
                <a:lnTo>
                  <a:pt x="172965" y="129506"/>
                </a:lnTo>
                <a:lnTo>
                  <a:pt x="178587" y="131042"/>
                </a:lnTo>
                <a:lnTo>
                  <a:pt x="183604" y="132066"/>
                </a:lnTo>
                <a:lnTo>
                  <a:pt x="188219" y="134019"/>
                </a:lnTo>
                <a:lnTo>
                  <a:pt x="192566" y="136591"/>
                </a:lnTo>
                <a:lnTo>
                  <a:pt x="196734" y="139575"/>
                </a:lnTo>
                <a:lnTo>
                  <a:pt x="200782" y="142835"/>
                </a:lnTo>
                <a:lnTo>
                  <a:pt x="204751" y="146278"/>
                </a:lnTo>
                <a:lnTo>
                  <a:pt x="208667" y="149843"/>
                </a:lnTo>
                <a:lnTo>
                  <a:pt x="212548" y="154761"/>
                </a:lnTo>
                <a:lnTo>
                  <a:pt x="216405" y="160578"/>
                </a:lnTo>
                <a:lnTo>
                  <a:pt x="220246" y="166997"/>
                </a:lnTo>
                <a:lnTo>
                  <a:pt x="224515" y="177516"/>
                </a:lnTo>
                <a:lnTo>
                  <a:pt x="227682" y="187694"/>
                </a:lnTo>
                <a:lnTo>
                  <a:pt x="230305" y="193964"/>
                </a:lnTo>
                <a:lnTo>
                  <a:pt x="233323" y="200684"/>
                </a:lnTo>
                <a:lnTo>
                  <a:pt x="234065" y="207704"/>
                </a:lnTo>
                <a:lnTo>
                  <a:pt x="233290" y="214924"/>
                </a:lnTo>
                <a:lnTo>
                  <a:pt x="231503" y="222277"/>
                </a:lnTo>
                <a:lnTo>
                  <a:pt x="230312" y="232260"/>
                </a:lnTo>
                <a:lnTo>
                  <a:pt x="229518" y="243995"/>
                </a:lnTo>
                <a:lnTo>
                  <a:pt x="228989" y="256898"/>
                </a:lnTo>
                <a:lnTo>
                  <a:pt x="227365" y="268040"/>
                </a:lnTo>
                <a:lnTo>
                  <a:pt x="225013" y="278008"/>
                </a:lnTo>
                <a:lnTo>
                  <a:pt x="215636" y="307559"/>
                </a:lnTo>
                <a:lnTo>
                  <a:pt x="212114" y="318324"/>
                </a:lnTo>
                <a:lnTo>
                  <a:pt x="208496" y="326771"/>
                </a:lnTo>
                <a:lnTo>
                  <a:pt x="204813" y="333672"/>
                </a:lnTo>
                <a:lnTo>
                  <a:pt x="201089" y="339543"/>
                </a:lnTo>
                <a:lnTo>
                  <a:pt x="197335" y="344727"/>
                </a:lnTo>
                <a:lnTo>
                  <a:pt x="193564" y="349453"/>
                </a:lnTo>
                <a:lnTo>
                  <a:pt x="189779" y="353873"/>
                </a:lnTo>
                <a:lnTo>
                  <a:pt x="185986" y="356820"/>
                </a:lnTo>
                <a:lnTo>
                  <a:pt x="182187" y="358785"/>
                </a:lnTo>
                <a:lnTo>
                  <a:pt x="178384" y="360095"/>
                </a:lnTo>
                <a:lnTo>
                  <a:pt x="174579" y="360968"/>
                </a:lnTo>
                <a:lnTo>
                  <a:pt x="170773" y="361550"/>
                </a:lnTo>
                <a:lnTo>
                  <a:pt x="166965" y="361938"/>
                </a:lnTo>
                <a:lnTo>
                  <a:pt x="163156" y="362197"/>
                </a:lnTo>
                <a:lnTo>
                  <a:pt x="159347" y="362369"/>
                </a:lnTo>
                <a:lnTo>
                  <a:pt x="155538" y="362484"/>
                </a:lnTo>
                <a:lnTo>
                  <a:pt x="151728" y="361291"/>
                </a:lnTo>
                <a:lnTo>
                  <a:pt x="147919" y="359226"/>
                </a:lnTo>
                <a:lnTo>
                  <a:pt x="144109" y="356579"/>
                </a:lnTo>
                <a:lnTo>
                  <a:pt x="139030" y="353544"/>
                </a:lnTo>
                <a:lnTo>
                  <a:pt x="133102" y="350251"/>
                </a:lnTo>
                <a:lnTo>
                  <a:pt x="126612" y="346785"/>
                </a:lnTo>
                <a:lnTo>
                  <a:pt x="122284" y="343205"/>
                </a:lnTo>
                <a:lnTo>
                  <a:pt x="119399" y="339548"/>
                </a:lnTo>
                <a:lnTo>
                  <a:pt x="114923" y="332098"/>
                </a:lnTo>
                <a:lnTo>
                  <a:pt x="108701" y="324554"/>
                </a:lnTo>
                <a:lnTo>
                  <a:pt x="106534" y="319494"/>
                </a:lnTo>
                <a:lnTo>
                  <a:pt x="105089" y="313581"/>
                </a:lnTo>
                <a:lnTo>
                  <a:pt x="104126" y="307099"/>
                </a:lnTo>
                <a:lnTo>
                  <a:pt x="103484" y="300237"/>
                </a:lnTo>
                <a:lnTo>
                  <a:pt x="103055" y="293123"/>
                </a:lnTo>
                <a:lnTo>
                  <a:pt x="102580" y="278445"/>
                </a:lnTo>
                <a:lnTo>
                  <a:pt x="102368" y="263455"/>
                </a:lnTo>
                <a:lnTo>
                  <a:pt x="103582" y="252091"/>
                </a:lnTo>
                <a:lnTo>
                  <a:pt x="105661" y="238166"/>
                </a:lnTo>
                <a:lnTo>
                  <a:pt x="108318" y="222532"/>
                </a:lnTo>
                <a:lnTo>
                  <a:pt x="111358" y="208300"/>
                </a:lnTo>
                <a:lnTo>
                  <a:pt x="114656" y="195001"/>
                </a:lnTo>
                <a:lnTo>
                  <a:pt x="125363" y="154695"/>
                </a:lnTo>
                <a:lnTo>
                  <a:pt x="129072" y="140215"/>
                </a:lnTo>
                <a:lnTo>
                  <a:pt x="132814" y="128021"/>
                </a:lnTo>
                <a:lnTo>
                  <a:pt x="136579" y="117352"/>
                </a:lnTo>
                <a:lnTo>
                  <a:pt x="140359" y="107700"/>
                </a:lnTo>
                <a:lnTo>
                  <a:pt x="151333" y="76655"/>
                </a:lnTo>
                <a:lnTo>
                  <a:pt x="157815" y="57708"/>
                </a:lnTo>
                <a:lnTo>
                  <a:pt x="162136" y="43807"/>
                </a:lnTo>
                <a:lnTo>
                  <a:pt x="165018" y="33269"/>
                </a:lnTo>
                <a:lnTo>
                  <a:pt x="166938" y="24974"/>
                </a:lnTo>
                <a:lnTo>
                  <a:pt x="168219" y="18174"/>
                </a:lnTo>
                <a:lnTo>
                  <a:pt x="169642" y="7232"/>
                </a:lnTo>
                <a:lnTo>
                  <a:pt x="168751" y="3806"/>
                </a:lnTo>
                <a:lnTo>
                  <a:pt x="166887" y="1522"/>
                </a:lnTo>
                <a:lnTo>
                  <a:pt x="164375" y="0"/>
                </a:lnTo>
                <a:lnTo>
                  <a:pt x="161430" y="255"/>
                </a:lnTo>
                <a:lnTo>
                  <a:pt x="158196" y="1695"/>
                </a:lnTo>
                <a:lnTo>
                  <a:pt x="147919" y="83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0"/>
          <p:cNvSpPr/>
          <p:nvPr/>
        </p:nvSpPr>
        <p:spPr>
          <a:xfrm>
            <a:off x="6459604" y="4709469"/>
            <a:ext cx="258978" cy="387501"/>
          </a:xfrm>
          <a:custGeom>
            <a:avLst/>
            <a:gdLst/>
            <a:ahLst/>
            <a:cxnLst/>
            <a:rect l="0" t="0" r="0" b="0"/>
            <a:pathLst>
              <a:path w="258978" h="387501">
                <a:moveTo>
                  <a:pt x="101215" y="22550"/>
                </a:moveTo>
                <a:lnTo>
                  <a:pt x="89080" y="28618"/>
                </a:lnTo>
                <a:lnTo>
                  <a:pt x="84235" y="31676"/>
                </a:lnTo>
                <a:lnTo>
                  <a:pt x="79735" y="34984"/>
                </a:lnTo>
                <a:lnTo>
                  <a:pt x="75465" y="38460"/>
                </a:lnTo>
                <a:lnTo>
                  <a:pt x="70079" y="44586"/>
                </a:lnTo>
                <a:lnTo>
                  <a:pt x="63948" y="52481"/>
                </a:lnTo>
                <a:lnTo>
                  <a:pt x="57320" y="61554"/>
                </a:lnTo>
                <a:lnTo>
                  <a:pt x="51632" y="70143"/>
                </a:lnTo>
                <a:lnTo>
                  <a:pt x="46570" y="78409"/>
                </a:lnTo>
                <a:lnTo>
                  <a:pt x="41925" y="86459"/>
                </a:lnTo>
                <a:lnTo>
                  <a:pt x="35018" y="96907"/>
                </a:lnTo>
                <a:lnTo>
                  <a:pt x="17185" y="122061"/>
                </a:lnTo>
                <a:lnTo>
                  <a:pt x="10905" y="132071"/>
                </a:lnTo>
                <a:lnTo>
                  <a:pt x="6718" y="140014"/>
                </a:lnTo>
                <a:lnTo>
                  <a:pt x="3927" y="146579"/>
                </a:lnTo>
                <a:lnTo>
                  <a:pt x="826" y="157261"/>
                </a:lnTo>
                <a:lnTo>
                  <a:pt x="0" y="161888"/>
                </a:lnTo>
                <a:lnTo>
                  <a:pt x="718" y="166242"/>
                </a:lnTo>
                <a:lnTo>
                  <a:pt x="4903" y="174466"/>
                </a:lnTo>
                <a:lnTo>
                  <a:pt x="7798" y="177168"/>
                </a:lnTo>
                <a:lnTo>
                  <a:pt x="10997" y="178969"/>
                </a:lnTo>
                <a:lnTo>
                  <a:pt x="17938" y="180970"/>
                </a:lnTo>
                <a:lnTo>
                  <a:pt x="25257" y="181859"/>
                </a:lnTo>
                <a:lnTo>
                  <a:pt x="32743" y="182254"/>
                </a:lnTo>
                <a:lnTo>
                  <a:pt x="36517" y="182360"/>
                </a:lnTo>
                <a:lnTo>
                  <a:pt x="42844" y="181160"/>
                </a:lnTo>
                <a:lnTo>
                  <a:pt x="50871" y="179090"/>
                </a:lnTo>
                <a:lnTo>
                  <a:pt x="60032" y="176440"/>
                </a:lnTo>
                <a:lnTo>
                  <a:pt x="71220" y="174673"/>
                </a:lnTo>
                <a:lnTo>
                  <a:pt x="83759" y="173496"/>
                </a:lnTo>
                <a:lnTo>
                  <a:pt x="97198" y="172711"/>
                </a:lnTo>
                <a:lnTo>
                  <a:pt x="108697" y="173457"/>
                </a:lnTo>
                <a:lnTo>
                  <a:pt x="118903" y="175225"/>
                </a:lnTo>
                <a:lnTo>
                  <a:pt x="128248" y="177674"/>
                </a:lnTo>
                <a:lnTo>
                  <a:pt x="137017" y="179306"/>
                </a:lnTo>
                <a:lnTo>
                  <a:pt x="145402" y="180394"/>
                </a:lnTo>
                <a:lnTo>
                  <a:pt x="153534" y="181120"/>
                </a:lnTo>
                <a:lnTo>
                  <a:pt x="161494" y="182873"/>
                </a:lnTo>
                <a:lnTo>
                  <a:pt x="169341" y="185312"/>
                </a:lnTo>
                <a:lnTo>
                  <a:pt x="177113" y="188208"/>
                </a:lnTo>
                <a:lnTo>
                  <a:pt x="183564" y="191409"/>
                </a:lnTo>
                <a:lnTo>
                  <a:pt x="189135" y="194813"/>
                </a:lnTo>
                <a:lnTo>
                  <a:pt x="194118" y="198352"/>
                </a:lnTo>
                <a:lnTo>
                  <a:pt x="198711" y="201981"/>
                </a:lnTo>
                <a:lnTo>
                  <a:pt x="203042" y="205671"/>
                </a:lnTo>
                <a:lnTo>
                  <a:pt x="207200" y="209401"/>
                </a:lnTo>
                <a:lnTo>
                  <a:pt x="215207" y="216932"/>
                </a:lnTo>
                <a:lnTo>
                  <a:pt x="230695" y="232115"/>
                </a:lnTo>
                <a:lnTo>
                  <a:pt x="234525" y="238460"/>
                </a:lnTo>
                <a:lnTo>
                  <a:pt x="238348" y="246500"/>
                </a:lnTo>
                <a:lnTo>
                  <a:pt x="242168" y="255670"/>
                </a:lnTo>
                <a:lnTo>
                  <a:pt x="245984" y="264324"/>
                </a:lnTo>
                <a:lnTo>
                  <a:pt x="253611" y="280712"/>
                </a:lnTo>
                <a:lnTo>
                  <a:pt x="256151" y="288638"/>
                </a:lnTo>
                <a:lnTo>
                  <a:pt x="257847" y="296462"/>
                </a:lnTo>
                <a:lnTo>
                  <a:pt x="258977" y="304218"/>
                </a:lnTo>
                <a:lnTo>
                  <a:pt x="258460" y="310659"/>
                </a:lnTo>
                <a:lnTo>
                  <a:pt x="256844" y="316223"/>
                </a:lnTo>
                <a:lnTo>
                  <a:pt x="252934" y="325791"/>
                </a:lnTo>
                <a:lnTo>
                  <a:pt x="251196" y="334277"/>
                </a:lnTo>
                <a:lnTo>
                  <a:pt x="247037" y="342282"/>
                </a:lnTo>
                <a:lnTo>
                  <a:pt x="240955" y="351344"/>
                </a:lnTo>
                <a:lnTo>
                  <a:pt x="237555" y="357316"/>
                </a:lnTo>
                <a:lnTo>
                  <a:pt x="234019" y="363837"/>
                </a:lnTo>
                <a:lnTo>
                  <a:pt x="226703" y="374471"/>
                </a:lnTo>
                <a:lnTo>
                  <a:pt x="222973" y="379084"/>
                </a:lnTo>
                <a:lnTo>
                  <a:pt x="219218" y="382159"/>
                </a:lnTo>
                <a:lnTo>
                  <a:pt x="215444" y="384210"/>
                </a:lnTo>
                <a:lnTo>
                  <a:pt x="207864" y="386488"/>
                </a:lnTo>
                <a:lnTo>
                  <a:pt x="200262" y="387500"/>
                </a:lnTo>
                <a:lnTo>
                  <a:pt x="193916" y="386500"/>
                </a:lnTo>
                <a:lnTo>
                  <a:pt x="185876" y="384564"/>
                </a:lnTo>
                <a:lnTo>
                  <a:pt x="176705" y="382003"/>
                </a:lnTo>
                <a:lnTo>
                  <a:pt x="169323" y="380295"/>
                </a:lnTo>
                <a:lnTo>
                  <a:pt x="163130" y="379157"/>
                </a:lnTo>
                <a:lnTo>
                  <a:pt x="157732" y="378398"/>
                </a:lnTo>
                <a:lnTo>
                  <a:pt x="151593" y="375352"/>
                </a:lnTo>
                <a:lnTo>
                  <a:pt x="144961" y="370782"/>
                </a:lnTo>
                <a:lnTo>
                  <a:pt x="137999" y="365194"/>
                </a:lnTo>
                <a:lnTo>
                  <a:pt x="132088" y="360200"/>
                </a:lnTo>
                <a:lnTo>
                  <a:pt x="126877" y="355600"/>
                </a:lnTo>
                <a:lnTo>
                  <a:pt x="122133" y="351264"/>
                </a:lnTo>
                <a:lnTo>
                  <a:pt x="118971" y="345833"/>
                </a:lnTo>
                <a:lnTo>
                  <a:pt x="116862" y="339672"/>
                </a:lnTo>
                <a:lnTo>
                  <a:pt x="115457" y="333025"/>
                </a:lnTo>
                <a:lnTo>
                  <a:pt x="114519" y="326053"/>
                </a:lnTo>
                <a:lnTo>
                  <a:pt x="113895" y="318866"/>
                </a:lnTo>
                <a:lnTo>
                  <a:pt x="113479" y="311534"/>
                </a:lnTo>
                <a:lnTo>
                  <a:pt x="113016" y="293228"/>
                </a:lnTo>
                <a:lnTo>
                  <a:pt x="112893" y="283012"/>
                </a:lnTo>
                <a:lnTo>
                  <a:pt x="114080" y="269851"/>
                </a:lnTo>
                <a:lnTo>
                  <a:pt x="116142" y="254728"/>
                </a:lnTo>
                <a:lnTo>
                  <a:pt x="118786" y="238296"/>
                </a:lnTo>
                <a:lnTo>
                  <a:pt x="121819" y="224801"/>
                </a:lnTo>
                <a:lnTo>
                  <a:pt x="125111" y="213264"/>
                </a:lnTo>
                <a:lnTo>
                  <a:pt x="128576" y="203033"/>
                </a:lnTo>
                <a:lnTo>
                  <a:pt x="130885" y="193672"/>
                </a:lnTo>
                <a:lnTo>
                  <a:pt x="132426" y="184891"/>
                </a:lnTo>
                <a:lnTo>
                  <a:pt x="133452" y="176498"/>
                </a:lnTo>
                <a:lnTo>
                  <a:pt x="135407" y="168362"/>
                </a:lnTo>
                <a:lnTo>
                  <a:pt x="137980" y="160398"/>
                </a:lnTo>
                <a:lnTo>
                  <a:pt x="140965" y="152549"/>
                </a:lnTo>
                <a:lnTo>
                  <a:pt x="142955" y="144776"/>
                </a:lnTo>
                <a:lnTo>
                  <a:pt x="144282" y="137054"/>
                </a:lnTo>
                <a:lnTo>
                  <a:pt x="145166" y="129366"/>
                </a:lnTo>
                <a:lnTo>
                  <a:pt x="147026" y="117891"/>
                </a:lnTo>
                <a:lnTo>
                  <a:pt x="152480" y="88207"/>
                </a:lnTo>
                <a:lnTo>
                  <a:pt x="154441" y="75212"/>
                </a:lnTo>
                <a:lnTo>
                  <a:pt x="155749" y="64008"/>
                </a:lnTo>
                <a:lnTo>
                  <a:pt x="157202" y="46056"/>
                </a:lnTo>
                <a:lnTo>
                  <a:pt x="157848" y="33844"/>
                </a:lnTo>
                <a:lnTo>
                  <a:pt x="158136" y="24183"/>
                </a:lnTo>
                <a:lnTo>
                  <a:pt x="158212" y="19829"/>
                </a:lnTo>
                <a:lnTo>
                  <a:pt x="156993" y="15656"/>
                </a:lnTo>
                <a:lnTo>
                  <a:pt x="152252" y="7633"/>
                </a:lnTo>
                <a:lnTo>
                  <a:pt x="149211" y="4985"/>
                </a:lnTo>
                <a:lnTo>
                  <a:pt x="145912" y="3220"/>
                </a:lnTo>
                <a:lnTo>
                  <a:pt x="138860" y="1259"/>
                </a:lnTo>
                <a:lnTo>
                  <a:pt x="131493" y="388"/>
                </a:lnTo>
                <a:lnTo>
                  <a:pt x="127373" y="0"/>
                </a:lnTo>
                <a:lnTo>
                  <a:pt x="112646" y="111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1"/>
          <p:cNvSpPr/>
          <p:nvPr/>
        </p:nvSpPr>
        <p:spPr>
          <a:xfrm>
            <a:off x="5829300" y="3280409"/>
            <a:ext cx="331360" cy="445771"/>
          </a:xfrm>
          <a:custGeom>
            <a:avLst/>
            <a:gdLst/>
            <a:ahLst/>
            <a:cxnLst/>
            <a:rect l="0" t="0" r="0" b="0"/>
            <a:pathLst>
              <a:path w="331360" h="445771">
                <a:moveTo>
                  <a:pt x="0" y="445770"/>
                </a:moveTo>
                <a:lnTo>
                  <a:pt x="6067" y="445770"/>
                </a:lnTo>
                <a:lnTo>
                  <a:pt x="9125" y="444500"/>
                </a:lnTo>
                <a:lnTo>
                  <a:pt x="15908" y="439703"/>
                </a:lnTo>
                <a:lnTo>
                  <a:pt x="19496" y="437915"/>
                </a:lnTo>
                <a:lnTo>
                  <a:pt x="26867" y="435929"/>
                </a:lnTo>
                <a:lnTo>
                  <a:pt x="33152" y="432860"/>
                </a:lnTo>
                <a:lnTo>
                  <a:pt x="41151" y="428273"/>
                </a:lnTo>
                <a:lnTo>
                  <a:pt x="50294" y="422676"/>
                </a:lnTo>
                <a:lnTo>
                  <a:pt x="57660" y="417674"/>
                </a:lnTo>
                <a:lnTo>
                  <a:pt x="63839" y="413069"/>
                </a:lnTo>
                <a:lnTo>
                  <a:pt x="69230" y="408730"/>
                </a:lnTo>
                <a:lnTo>
                  <a:pt x="75363" y="403297"/>
                </a:lnTo>
                <a:lnTo>
                  <a:pt x="88951" y="390487"/>
                </a:lnTo>
                <a:lnTo>
                  <a:pt x="96130" y="384785"/>
                </a:lnTo>
                <a:lnTo>
                  <a:pt x="103457" y="379713"/>
                </a:lnTo>
                <a:lnTo>
                  <a:pt x="110881" y="375062"/>
                </a:lnTo>
                <a:lnTo>
                  <a:pt x="117100" y="369422"/>
                </a:lnTo>
                <a:lnTo>
                  <a:pt x="127398" y="356381"/>
                </a:lnTo>
                <a:lnTo>
                  <a:pt x="137002" y="345537"/>
                </a:lnTo>
                <a:lnTo>
                  <a:pt x="164606" y="316556"/>
                </a:lnTo>
                <a:lnTo>
                  <a:pt x="197644" y="282742"/>
                </a:lnTo>
                <a:lnTo>
                  <a:pt x="207963" y="271045"/>
                </a:lnTo>
                <a:lnTo>
                  <a:pt x="218652" y="258167"/>
                </a:lnTo>
                <a:lnTo>
                  <a:pt x="229587" y="244502"/>
                </a:lnTo>
                <a:lnTo>
                  <a:pt x="238148" y="232851"/>
                </a:lnTo>
                <a:lnTo>
                  <a:pt x="245126" y="222544"/>
                </a:lnTo>
                <a:lnTo>
                  <a:pt x="289720" y="151345"/>
                </a:lnTo>
                <a:lnTo>
                  <a:pt x="301096" y="131377"/>
                </a:lnTo>
                <a:lnTo>
                  <a:pt x="309951" y="114255"/>
                </a:lnTo>
                <a:lnTo>
                  <a:pt x="317124" y="99030"/>
                </a:lnTo>
                <a:lnTo>
                  <a:pt x="321905" y="86340"/>
                </a:lnTo>
                <a:lnTo>
                  <a:pt x="325094" y="75340"/>
                </a:lnTo>
                <a:lnTo>
                  <a:pt x="327219" y="65467"/>
                </a:lnTo>
                <a:lnTo>
                  <a:pt x="328636" y="57615"/>
                </a:lnTo>
                <a:lnTo>
                  <a:pt x="330210" y="45503"/>
                </a:lnTo>
                <a:lnTo>
                  <a:pt x="330910" y="35887"/>
                </a:lnTo>
                <a:lnTo>
                  <a:pt x="331304" y="23334"/>
                </a:lnTo>
                <a:lnTo>
                  <a:pt x="331359" y="19366"/>
                </a:lnTo>
                <a:lnTo>
                  <a:pt x="330126" y="16721"/>
                </a:lnTo>
                <a:lnTo>
                  <a:pt x="328034" y="14957"/>
                </a:lnTo>
                <a:lnTo>
                  <a:pt x="325369" y="13782"/>
                </a:lnTo>
                <a:lnTo>
                  <a:pt x="323593" y="11728"/>
                </a:lnTo>
                <a:lnTo>
                  <a:pt x="322409" y="9089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2"/>
          <p:cNvSpPr/>
          <p:nvPr/>
        </p:nvSpPr>
        <p:spPr>
          <a:xfrm>
            <a:off x="6183629" y="3074669"/>
            <a:ext cx="251461" cy="181239"/>
          </a:xfrm>
          <a:custGeom>
            <a:avLst/>
            <a:gdLst/>
            <a:ahLst/>
            <a:cxnLst/>
            <a:rect l="0" t="0" r="0" b="0"/>
            <a:pathLst>
              <a:path w="251461" h="181239">
                <a:moveTo>
                  <a:pt x="0" y="0"/>
                </a:moveTo>
                <a:lnTo>
                  <a:pt x="0" y="32937"/>
                </a:lnTo>
                <a:lnTo>
                  <a:pt x="1271" y="41008"/>
                </a:lnTo>
                <a:lnTo>
                  <a:pt x="3387" y="50199"/>
                </a:lnTo>
                <a:lnTo>
                  <a:pt x="6068" y="60136"/>
                </a:lnTo>
                <a:lnTo>
                  <a:pt x="7856" y="68031"/>
                </a:lnTo>
                <a:lnTo>
                  <a:pt x="9047" y="74564"/>
                </a:lnTo>
                <a:lnTo>
                  <a:pt x="9842" y="80189"/>
                </a:lnTo>
                <a:lnTo>
                  <a:pt x="10371" y="89020"/>
                </a:lnTo>
                <a:lnTo>
                  <a:pt x="10959" y="112378"/>
                </a:lnTo>
                <a:lnTo>
                  <a:pt x="11291" y="141953"/>
                </a:lnTo>
                <a:lnTo>
                  <a:pt x="12607" y="147975"/>
                </a:lnTo>
                <a:lnTo>
                  <a:pt x="14755" y="151991"/>
                </a:lnTo>
                <a:lnTo>
                  <a:pt x="17457" y="154667"/>
                </a:lnTo>
                <a:lnTo>
                  <a:pt x="19259" y="157722"/>
                </a:lnTo>
                <a:lnTo>
                  <a:pt x="20459" y="161028"/>
                </a:lnTo>
                <a:lnTo>
                  <a:pt x="21259" y="164502"/>
                </a:lnTo>
                <a:lnTo>
                  <a:pt x="23063" y="166818"/>
                </a:lnTo>
                <a:lnTo>
                  <a:pt x="25536" y="168362"/>
                </a:lnTo>
                <a:lnTo>
                  <a:pt x="32561" y="170840"/>
                </a:lnTo>
                <a:lnTo>
                  <a:pt x="36909" y="174566"/>
                </a:lnTo>
                <a:lnTo>
                  <a:pt x="39846" y="177337"/>
                </a:lnTo>
                <a:lnTo>
                  <a:pt x="43074" y="179185"/>
                </a:lnTo>
                <a:lnTo>
                  <a:pt x="50048" y="181238"/>
                </a:lnTo>
                <a:lnTo>
                  <a:pt x="53685" y="180516"/>
                </a:lnTo>
                <a:lnTo>
                  <a:pt x="61114" y="176326"/>
                </a:lnTo>
                <a:lnTo>
                  <a:pt x="68649" y="173617"/>
                </a:lnTo>
                <a:lnTo>
                  <a:pt x="76231" y="172414"/>
                </a:lnTo>
                <a:lnTo>
                  <a:pt x="83834" y="171878"/>
                </a:lnTo>
                <a:lnTo>
                  <a:pt x="88909" y="170466"/>
                </a:lnTo>
                <a:lnTo>
                  <a:pt x="94833" y="168254"/>
                </a:lnTo>
                <a:lnTo>
                  <a:pt x="101323" y="165509"/>
                </a:lnTo>
                <a:lnTo>
                  <a:pt x="108188" y="162410"/>
                </a:lnTo>
                <a:lnTo>
                  <a:pt x="122590" y="155579"/>
                </a:lnTo>
                <a:lnTo>
                  <a:pt x="144979" y="144593"/>
                </a:lnTo>
                <a:lnTo>
                  <a:pt x="151263" y="142116"/>
                </a:lnTo>
                <a:lnTo>
                  <a:pt x="156722" y="140464"/>
                </a:lnTo>
                <a:lnTo>
                  <a:pt x="161631" y="139363"/>
                </a:lnTo>
                <a:lnTo>
                  <a:pt x="166174" y="138629"/>
                </a:lnTo>
                <a:lnTo>
                  <a:pt x="170473" y="138139"/>
                </a:lnTo>
                <a:lnTo>
                  <a:pt x="174609" y="137813"/>
                </a:lnTo>
                <a:lnTo>
                  <a:pt x="179906" y="137595"/>
                </a:lnTo>
                <a:lnTo>
                  <a:pt x="192565" y="137354"/>
                </a:lnTo>
                <a:lnTo>
                  <a:pt x="200767" y="136019"/>
                </a:lnTo>
                <a:lnTo>
                  <a:pt x="210045" y="133860"/>
                </a:lnTo>
                <a:lnTo>
                  <a:pt x="251460" y="1257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3"/>
          <p:cNvSpPr/>
          <p:nvPr/>
        </p:nvSpPr>
        <p:spPr>
          <a:xfrm>
            <a:off x="6320789" y="3086100"/>
            <a:ext cx="125732" cy="308610"/>
          </a:xfrm>
          <a:custGeom>
            <a:avLst/>
            <a:gdLst/>
            <a:ahLst/>
            <a:cxnLst/>
            <a:rect l="0" t="0" r="0" b="0"/>
            <a:pathLst>
              <a:path w="125732" h="308610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9842" y="15909"/>
                </a:lnTo>
                <a:lnTo>
                  <a:pt x="11641" y="18225"/>
                </a:lnTo>
                <a:lnTo>
                  <a:pt x="14111" y="19770"/>
                </a:lnTo>
                <a:lnTo>
                  <a:pt x="17028" y="20800"/>
                </a:lnTo>
                <a:lnTo>
                  <a:pt x="20242" y="22756"/>
                </a:lnTo>
                <a:lnTo>
                  <a:pt x="23655" y="25331"/>
                </a:lnTo>
                <a:lnTo>
                  <a:pt x="27201" y="28317"/>
                </a:lnTo>
                <a:lnTo>
                  <a:pt x="29563" y="32848"/>
                </a:lnTo>
                <a:lnTo>
                  <a:pt x="31139" y="38409"/>
                </a:lnTo>
                <a:lnTo>
                  <a:pt x="32190" y="44655"/>
                </a:lnTo>
                <a:lnTo>
                  <a:pt x="34160" y="51360"/>
                </a:lnTo>
                <a:lnTo>
                  <a:pt x="36743" y="58370"/>
                </a:lnTo>
                <a:lnTo>
                  <a:pt x="39736" y="65583"/>
                </a:lnTo>
                <a:lnTo>
                  <a:pt x="43001" y="76742"/>
                </a:lnTo>
                <a:lnTo>
                  <a:pt x="46447" y="90531"/>
                </a:lnTo>
                <a:lnTo>
                  <a:pt x="50015" y="106074"/>
                </a:lnTo>
                <a:lnTo>
                  <a:pt x="52393" y="118976"/>
                </a:lnTo>
                <a:lnTo>
                  <a:pt x="53979" y="130117"/>
                </a:lnTo>
                <a:lnTo>
                  <a:pt x="55036" y="140085"/>
                </a:lnTo>
                <a:lnTo>
                  <a:pt x="58281" y="154349"/>
                </a:lnTo>
                <a:lnTo>
                  <a:pt x="62984" y="171479"/>
                </a:lnTo>
                <a:lnTo>
                  <a:pt x="68659" y="190520"/>
                </a:lnTo>
                <a:lnTo>
                  <a:pt x="74983" y="205753"/>
                </a:lnTo>
                <a:lnTo>
                  <a:pt x="81739" y="218449"/>
                </a:lnTo>
                <a:lnTo>
                  <a:pt x="88782" y="229452"/>
                </a:lnTo>
                <a:lnTo>
                  <a:pt x="94749" y="240598"/>
                </a:lnTo>
                <a:lnTo>
                  <a:pt x="99996" y="251838"/>
                </a:lnTo>
                <a:lnTo>
                  <a:pt x="111475" y="279051"/>
                </a:lnTo>
                <a:lnTo>
                  <a:pt x="113686" y="282554"/>
                </a:lnTo>
                <a:lnTo>
                  <a:pt x="116431" y="286159"/>
                </a:lnTo>
                <a:lnTo>
                  <a:pt x="119531" y="289833"/>
                </a:lnTo>
                <a:lnTo>
                  <a:pt x="121597" y="293551"/>
                </a:lnTo>
                <a:lnTo>
                  <a:pt x="122975" y="297301"/>
                </a:lnTo>
                <a:lnTo>
                  <a:pt x="125731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4"/>
          <p:cNvSpPr/>
          <p:nvPr/>
        </p:nvSpPr>
        <p:spPr>
          <a:xfrm>
            <a:off x="6457950" y="3050069"/>
            <a:ext cx="182881" cy="126992"/>
          </a:xfrm>
          <a:custGeom>
            <a:avLst/>
            <a:gdLst/>
            <a:ahLst/>
            <a:cxnLst/>
            <a:rect l="0" t="0" r="0" b="0"/>
            <a:pathLst>
              <a:path w="182881" h="126992">
                <a:moveTo>
                  <a:pt x="0" y="13170"/>
                </a:moveTo>
                <a:lnTo>
                  <a:pt x="0" y="1035"/>
                </a:lnTo>
                <a:lnTo>
                  <a:pt x="1270" y="0"/>
                </a:lnTo>
                <a:lnTo>
                  <a:pt x="3387" y="1850"/>
                </a:lnTo>
                <a:lnTo>
                  <a:pt x="6067" y="5624"/>
                </a:lnTo>
                <a:lnTo>
                  <a:pt x="7855" y="10679"/>
                </a:lnTo>
                <a:lnTo>
                  <a:pt x="9046" y="16589"/>
                </a:lnTo>
                <a:lnTo>
                  <a:pt x="9841" y="23070"/>
                </a:lnTo>
                <a:lnTo>
                  <a:pt x="10371" y="28660"/>
                </a:lnTo>
                <a:lnTo>
                  <a:pt x="10723" y="33657"/>
                </a:lnTo>
                <a:lnTo>
                  <a:pt x="10959" y="38258"/>
                </a:lnTo>
                <a:lnTo>
                  <a:pt x="12386" y="42595"/>
                </a:lnTo>
                <a:lnTo>
                  <a:pt x="14607" y="46757"/>
                </a:lnTo>
                <a:lnTo>
                  <a:pt x="17358" y="50802"/>
                </a:lnTo>
                <a:lnTo>
                  <a:pt x="20462" y="58578"/>
                </a:lnTo>
                <a:lnTo>
                  <a:pt x="23801" y="68842"/>
                </a:lnTo>
                <a:lnTo>
                  <a:pt x="27297" y="80765"/>
                </a:lnTo>
                <a:lnTo>
                  <a:pt x="30898" y="89984"/>
                </a:lnTo>
                <a:lnTo>
                  <a:pt x="34568" y="97399"/>
                </a:lnTo>
                <a:lnTo>
                  <a:pt x="43517" y="112358"/>
                </a:lnTo>
                <a:lnTo>
                  <a:pt x="45522" y="113585"/>
                </a:lnTo>
                <a:lnTo>
                  <a:pt x="51134" y="114949"/>
                </a:lnTo>
                <a:lnTo>
                  <a:pt x="55367" y="115717"/>
                </a:lnTo>
                <a:lnTo>
                  <a:pt x="59744" y="119283"/>
                </a:lnTo>
                <a:lnTo>
                  <a:pt x="62689" y="122012"/>
                </a:lnTo>
                <a:lnTo>
                  <a:pt x="65923" y="123832"/>
                </a:lnTo>
                <a:lnTo>
                  <a:pt x="69348" y="125045"/>
                </a:lnTo>
                <a:lnTo>
                  <a:pt x="72902" y="125853"/>
                </a:lnTo>
                <a:lnTo>
                  <a:pt x="77811" y="126392"/>
                </a:lnTo>
                <a:lnTo>
                  <a:pt x="83624" y="126752"/>
                </a:lnTo>
                <a:lnTo>
                  <a:pt x="90039" y="126991"/>
                </a:lnTo>
                <a:lnTo>
                  <a:pt x="96856" y="125881"/>
                </a:lnTo>
                <a:lnTo>
                  <a:pt x="103940" y="123871"/>
                </a:lnTo>
                <a:lnTo>
                  <a:pt x="111204" y="121261"/>
                </a:lnTo>
                <a:lnTo>
                  <a:pt x="117316" y="118250"/>
                </a:lnTo>
                <a:lnTo>
                  <a:pt x="122660" y="114974"/>
                </a:lnTo>
                <a:lnTo>
                  <a:pt x="127493" y="111519"/>
                </a:lnTo>
                <a:lnTo>
                  <a:pt x="133256" y="107946"/>
                </a:lnTo>
                <a:lnTo>
                  <a:pt x="139637" y="104294"/>
                </a:lnTo>
                <a:lnTo>
                  <a:pt x="146431" y="100590"/>
                </a:lnTo>
                <a:lnTo>
                  <a:pt x="150961" y="96850"/>
                </a:lnTo>
                <a:lnTo>
                  <a:pt x="153980" y="93087"/>
                </a:lnTo>
                <a:lnTo>
                  <a:pt x="155993" y="89308"/>
                </a:lnTo>
                <a:lnTo>
                  <a:pt x="158605" y="85519"/>
                </a:lnTo>
                <a:lnTo>
                  <a:pt x="161617" y="81723"/>
                </a:lnTo>
                <a:lnTo>
                  <a:pt x="164895" y="77922"/>
                </a:lnTo>
                <a:lnTo>
                  <a:pt x="168349" y="74118"/>
                </a:lnTo>
                <a:lnTo>
                  <a:pt x="182880" y="58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5"/>
          <p:cNvSpPr/>
          <p:nvPr/>
        </p:nvSpPr>
        <p:spPr>
          <a:xfrm>
            <a:off x="6562408" y="2994659"/>
            <a:ext cx="181293" cy="354331"/>
          </a:xfrm>
          <a:custGeom>
            <a:avLst/>
            <a:gdLst/>
            <a:ahLst/>
            <a:cxnLst/>
            <a:rect l="0" t="0" r="0" b="0"/>
            <a:pathLst>
              <a:path w="181293" h="354331">
                <a:moveTo>
                  <a:pt x="9842" y="0"/>
                </a:moveTo>
                <a:lnTo>
                  <a:pt x="3774" y="0"/>
                </a:lnTo>
                <a:lnTo>
                  <a:pt x="1986" y="1270"/>
                </a:lnTo>
                <a:lnTo>
                  <a:pt x="795" y="3387"/>
                </a:lnTo>
                <a:lnTo>
                  <a:pt x="0" y="6068"/>
                </a:lnTo>
                <a:lnTo>
                  <a:pt x="741" y="9126"/>
                </a:lnTo>
                <a:lnTo>
                  <a:pt x="4950" y="15910"/>
                </a:lnTo>
                <a:lnTo>
                  <a:pt x="7850" y="20767"/>
                </a:lnTo>
                <a:lnTo>
                  <a:pt x="11054" y="26545"/>
                </a:lnTo>
                <a:lnTo>
                  <a:pt x="18000" y="39738"/>
                </a:lnTo>
                <a:lnTo>
                  <a:pt x="57804" y="118807"/>
                </a:lnTo>
                <a:lnTo>
                  <a:pt x="63406" y="131275"/>
                </a:lnTo>
                <a:lnTo>
                  <a:pt x="82157" y="175351"/>
                </a:lnTo>
                <a:lnTo>
                  <a:pt x="122783" y="265772"/>
                </a:lnTo>
                <a:lnTo>
                  <a:pt x="132126" y="285131"/>
                </a:lnTo>
                <a:lnTo>
                  <a:pt x="139625" y="299308"/>
                </a:lnTo>
                <a:lnTo>
                  <a:pt x="145894" y="310029"/>
                </a:lnTo>
                <a:lnTo>
                  <a:pt x="151343" y="318446"/>
                </a:lnTo>
                <a:lnTo>
                  <a:pt x="156246" y="325327"/>
                </a:lnTo>
                <a:lnTo>
                  <a:pt x="167172" y="339429"/>
                </a:lnTo>
                <a:lnTo>
                  <a:pt x="172053" y="344744"/>
                </a:lnTo>
                <a:lnTo>
                  <a:pt x="181292" y="3543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16"/>
          <p:cNvSpPr/>
          <p:nvPr/>
        </p:nvSpPr>
        <p:spPr>
          <a:xfrm>
            <a:off x="7715250" y="3726179"/>
            <a:ext cx="331470" cy="308611"/>
          </a:xfrm>
          <a:custGeom>
            <a:avLst/>
            <a:gdLst/>
            <a:ahLst/>
            <a:cxnLst/>
            <a:rect l="0" t="0" r="0" b="0"/>
            <a:pathLst>
              <a:path w="331470" h="308611">
                <a:moveTo>
                  <a:pt x="0" y="308610"/>
                </a:moveTo>
                <a:lnTo>
                  <a:pt x="35591" y="308610"/>
                </a:lnTo>
                <a:lnTo>
                  <a:pt x="40237" y="307340"/>
                </a:lnTo>
                <a:lnTo>
                  <a:pt x="48786" y="302543"/>
                </a:lnTo>
                <a:lnTo>
                  <a:pt x="56819" y="299564"/>
                </a:lnTo>
                <a:lnTo>
                  <a:pt x="60739" y="298769"/>
                </a:lnTo>
                <a:lnTo>
                  <a:pt x="68481" y="294500"/>
                </a:lnTo>
                <a:lnTo>
                  <a:pt x="72325" y="291583"/>
                </a:lnTo>
                <a:lnTo>
                  <a:pt x="77426" y="289639"/>
                </a:lnTo>
                <a:lnTo>
                  <a:pt x="83367" y="288343"/>
                </a:lnTo>
                <a:lnTo>
                  <a:pt x="89868" y="287479"/>
                </a:lnTo>
                <a:lnTo>
                  <a:pt x="95472" y="285633"/>
                </a:lnTo>
                <a:lnTo>
                  <a:pt x="105085" y="280195"/>
                </a:lnTo>
                <a:lnTo>
                  <a:pt x="110696" y="276966"/>
                </a:lnTo>
                <a:lnTo>
                  <a:pt x="123705" y="269993"/>
                </a:lnTo>
                <a:lnTo>
                  <a:pt x="129460" y="266355"/>
                </a:lnTo>
                <a:lnTo>
                  <a:pt x="139241" y="258927"/>
                </a:lnTo>
                <a:lnTo>
                  <a:pt x="144897" y="255168"/>
                </a:lnTo>
                <a:lnTo>
                  <a:pt x="151207" y="251392"/>
                </a:lnTo>
                <a:lnTo>
                  <a:pt x="157955" y="247605"/>
                </a:lnTo>
                <a:lnTo>
                  <a:pt x="163723" y="242540"/>
                </a:lnTo>
                <a:lnTo>
                  <a:pt x="168839" y="236624"/>
                </a:lnTo>
                <a:lnTo>
                  <a:pt x="173519" y="230139"/>
                </a:lnTo>
                <a:lnTo>
                  <a:pt x="257829" y="120561"/>
                </a:lnTo>
                <a:lnTo>
                  <a:pt x="272216" y="100694"/>
                </a:lnTo>
                <a:lnTo>
                  <a:pt x="283078" y="84910"/>
                </a:lnTo>
                <a:lnTo>
                  <a:pt x="291588" y="71847"/>
                </a:lnTo>
                <a:lnTo>
                  <a:pt x="298532" y="61868"/>
                </a:lnTo>
                <a:lnTo>
                  <a:pt x="304431" y="53946"/>
                </a:lnTo>
                <a:lnTo>
                  <a:pt x="309634" y="47394"/>
                </a:lnTo>
                <a:lnTo>
                  <a:pt x="313102" y="41756"/>
                </a:lnTo>
                <a:lnTo>
                  <a:pt x="315415" y="36728"/>
                </a:lnTo>
                <a:lnTo>
                  <a:pt x="319126" y="25600"/>
                </a:lnTo>
                <a:lnTo>
                  <a:pt x="323020" y="17304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17"/>
          <p:cNvSpPr/>
          <p:nvPr/>
        </p:nvSpPr>
        <p:spPr>
          <a:xfrm>
            <a:off x="8172450" y="3577589"/>
            <a:ext cx="171451" cy="136585"/>
          </a:xfrm>
          <a:custGeom>
            <a:avLst/>
            <a:gdLst/>
            <a:ahLst/>
            <a:cxnLst/>
            <a:rect l="0" t="0" r="0" b="0"/>
            <a:pathLst>
              <a:path w="171451" h="136585">
                <a:moveTo>
                  <a:pt x="0" y="0"/>
                </a:moveTo>
                <a:lnTo>
                  <a:pt x="0" y="17028"/>
                </a:lnTo>
                <a:lnTo>
                  <a:pt x="1270" y="24052"/>
                </a:lnTo>
                <a:lnTo>
                  <a:pt x="6067" y="45403"/>
                </a:lnTo>
                <a:lnTo>
                  <a:pt x="7855" y="58209"/>
                </a:lnTo>
                <a:lnTo>
                  <a:pt x="9046" y="71826"/>
                </a:lnTo>
                <a:lnTo>
                  <a:pt x="10724" y="105102"/>
                </a:lnTo>
                <a:lnTo>
                  <a:pt x="11290" y="121656"/>
                </a:lnTo>
                <a:lnTo>
                  <a:pt x="11388" y="130591"/>
                </a:lnTo>
                <a:lnTo>
                  <a:pt x="12672" y="132781"/>
                </a:lnTo>
                <a:lnTo>
                  <a:pt x="14798" y="134241"/>
                </a:lnTo>
                <a:lnTo>
                  <a:pt x="21266" y="136584"/>
                </a:lnTo>
                <a:lnTo>
                  <a:pt x="24338" y="135506"/>
                </a:lnTo>
                <a:lnTo>
                  <a:pt x="28926" y="133517"/>
                </a:lnTo>
                <a:lnTo>
                  <a:pt x="40795" y="127921"/>
                </a:lnTo>
                <a:lnTo>
                  <a:pt x="54537" y="121201"/>
                </a:lnTo>
                <a:lnTo>
                  <a:pt x="60488" y="117631"/>
                </a:lnTo>
                <a:lnTo>
                  <a:pt x="65726" y="113981"/>
                </a:lnTo>
                <a:lnTo>
                  <a:pt x="70487" y="110277"/>
                </a:lnTo>
                <a:lnTo>
                  <a:pt x="74931" y="106538"/>
                </a:lnTo>
                <a:lnTo>
                  <a:pt x="79164" y="102776"/>
                </a:lnTo>
                <a:lnTo>
                  <a:pt x="83256" y="98997"/>
                </a:lnTo>
                <a:lnTo>
                  <a:pt x="87254" y="96478"/>
                </a:lnTo>
                <a:lnTo>
                  <a:pt x="91189" y="94799"/>
                </a:lnTo>
                <a:lnTo>
                  <a:pt x="95082" y="93679"/>
                </a:lnTo>
                <a:lnTo>
                  <a:pt x="98948" y="91663"/>
                </a:lnTo>
                <a:lnTo>
                  <a:pt x="102796" y="89049"/>
                </a:lnTo>
                <a:lnTo>
                  <a:pt x="106629" y="86036"/>
                </a:lnTo>
                <a:lnTo>
                  <a:pt x="111727" y="82758"/>
                </a:lnTo>
                <a:lnTo>
                  <a:pt x="117664" y="79302"/>
                </a:lnTo>
                <a:lnTo>
                  <a:pt x="124162" y="75728"/>
                </a:lnTo>
                <a:lnTo>
                  <a:pt x="129765" y="73345"/>
                </a:lnTo>
                <a:lnTo>
                  <a:pt x="134770" y="71757"/>
                </a:lnTo>
                <a:lnTo>
                  <a:pt x="139376" y="70698"/>
                </a:lnTo>
                <a:lnTo>
                  <a:pt x="143717" y="68722"/>
                </a:lnTo>
                <a:lnTo>
                  <a:pt x="147881" y="66135"/>
                </a:lnTo>
                <a:lnTo>
                  <a:pt x="151927" y="63140"/>
                </a:lnTo>
                <a:lnTo>
                  <a:pt x="155895" y="61144"/>
                </a:lnTo>
                <a:lnTo>
                  <a:pt x="159809" y="59813"/>
                </a:lnTo>
                <a:lnTo>
                  <a:pt x="171450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8"/>
          <p:cNvSpPr/>
          <p:nvPr/>
        </p:nvSpPr>
        <p:spPr>
          <a:xfrm>
            <a:off x="8275319" y="3531870"/>
            <a:ext cx="137161" cy="342901"/>
          </a:xfrm>
          <a:custGeom>
            <a:avLst/>
            <a:gdLst/>
            <a:ahLst/>
            <a:cxnLst/>
            <a:rect l="0" t="0" r="0" b="0"/>
            <a:pathLst>
              <a:path w="137161" h="342901">
                <a:moveTo>
                  <a:pt x="0" y="0"/>
                </a:moveTo>
                <a:lnTo>
                  <a:pt x="6068" y="18203"/>
                </a:lnTo>
                <a:lnTo>
                  <a:pt x="7856" y="26105"/>
                </a:lnTo>
                <a:lnTo>
                  <a:pt x="9047" y="33913"/>
                </a:lnTo>
                <a:lnTo>
                  <a:pt x="9842" y="41659"/>
                </a:lnTo>
                <a:lnTo>
                  <a:pt x="14181" y="53172"/>
                </a:lnTo>
                <a:lnTo>
                  <a:pt x="20885" y="67198"/>
                </a:lnTo>
                <a:lnTo>
                  <a:pt x="46882" y="117131"/>
                </a:lnTo>
                <a:lnTo>
                  <a:pt x="66243" y="155496"/>
                </a:lnTo>
                <a:lnTo>
                  <a:pt x="74642" y="176054"/>
                </a:lnTo>
                <a:lnTo>
                  <a:pt x="84052" y="201189"/>
                </a:lnTo>
                <a:lnTo>
                  <a:pt x="94135" y="229376"/>
                </a:lnTo>
                <a:lnTo>
                  <a:pt x="100856" y="250707"/>
                </a:lnTo>
                <a:lnTo>
                  <a:pt x="105338" y="267468"/>
                </a:lnTo>
                <a:lnTo>
                  <a:pt x="108325" y="281182"/>
                </a:lnTo>
                <a:lnTo>
                  <a:pt x="111587" y="291594"/>
                </a:lnTo>
                <a:lnTo>
                  <a:pt x="115031" y="299806"/>
                </a:lnTo>
                <a:lnTo>
                  <a:pt x="13716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9"/>
          <p:cNvSpPr/>
          <p:nvPr/>
        </p:nvSpPr>
        <p:spPr>
          <a:xfrm>
            <a:off x="8412479" y="3531870"/>
            <a:ext cx="182881" cy="148371"/>
          </a:xfrm>
          <a:custGeom>
            <a:avLst/>
            <a:gdLst/>
            <a:ahLst/>
            <a:cxnLst/>
            <a:rect l="0" t="0" r="0" b="0"/>
            <a:pathLst>
              <a:path w="182881" h="148371">
                <a:moveTo>
                  <a:pt x="0" y="0"/>
                </a:moveTo>
                <a:lnTo>
                  <a:pt x="0" y="24271"/>
                </a:lnTo>
                <a:lnTo>
                  <a:pt x="1271" y="39040"/>
                </a:lnTo>
                <a:lnTo>
                  <a:pt x="3387" y="56507"/>
                </a:lnTo>
                <a:lnTo>
                  <a:pt x="6069" y="75771"/>
                </a:lnTo>
                <a:lnTo>
                  <a:pt x="9125" y="89884"/>
                </a:lnTo>
                <a:lnTo>
                  <a:pt x="12433" y="100562"/>
                </a:lnTo>
                <a:lnTo>
                  <a:pt x="15909" y="108951"/>
                </a:lnTo>
                <a:lnTo>
                  <a:pt x="18227" y="115814"/>
                </a:lnTo>
                <a:lnTo>
                  <a:pt x="19771" y="121659"/>
                </a:lnTo>
                <a:lnTo>
                  <a:pt x="20801" y="126826"/>
                </a:lnTo>
                <a:lnTo>
                  <a:pt x="22757" y="131540"/>
                </a:lnTo>
                <a:lnTo>
                  <a:pt x="25332" y="135954"/>
                </a:lnTo>
                <a:lnTo>
                  <a:pt x="32521" y="146094"/>
                </a:lnTo>
                <a:lnTo>
                  <a:pt x="35651" y="146925"/>
                </a:lnTo>
                <a:lnTo>
                  <a:pt x="40277" y="147480"/>
                </a:lnTo>
                <a:lnTo>
                  <a:pt x="53818" y="148370"/>
                </a:lnTo>
                <a:lnTo>
                  <a:pt x="56199" y="147173"/>
                </a:lnTo>
                <a:lnTo>
                  <a:pt x="59055" y="145105"/>
                </a:lnTo>
                <a:lnTo>
                  <a:pt x="62230" y="142456"/>
                </a:lnTo>
                <a:lnTo>
                  <a:pt x="65618" y="140691"/>
                </a:lnTo>
                <a:lnTo>
                  <a:pt x="69145" y="139514"/>
                </a:lnTo>
                <a:lnTo>
                  <a:pt x="72767" y="138729"/>
                </a:lnTo>
                <a:lnTo>
                  <a:pt x="76452" y="136936"/>
                </a:lnTo>
                <a:lnTo>
                  <a:pt x="80178" y="134470"/>
                </a:lnTo>
                <a:lnTo>
                  <a:pt x="83932" y="131557"/>
                </a:lnTo>
                <a:lnTo>
                  <a:pt x="90245" y="128344"/>
                </a:lnTo>
                <a:lnTo>
                  <a:pt x="98263" y="124933"/>
                </a:lnTo>
                <a:lnTo>
                  <a:pt x="107419" y="121388"/>
                </a:lnTo>
                <a:lnTo>
                  <a:pt x="114793" y="117755"/>
                </a:lnTo>
                <a:lnTo>
                  <a:pt x="120979" y="114063"/>
                </a:lnTo>
                <a:lnTo>
                  <a:pt x="126373" y="110332"/>
                </a:lnTo>
                <a:lnTo>
                  <a:pt x="131239" y="106574"/>
                </a:lnTo>
                <a:lnTo>
                  <a:pt x="135752" y="102800"/>
                </a:lnTo>
                <a:lnTo>
                  <a:pt x="140032" y="99013"/>
                </a:lnTo>
                <a:lnTo>
                  <a:pt x="144155" y="96489"/>
                </a:lnTo>
                <a:lnTo>
                  <a:pt x="148173" y="94805"/>
                </a:lnTo>
                <a:lnTo>
                  <a:pt x="152123" y="93683"/>
                </a:lnTo>
                <a:lnTo>
                  <a:pt x="156025" y="91665"/>
                </a:lnTo>
                <a:lnTo>
                  <a:pt x="159897" y="89050"/>
                </a:lnTo>
                <a:lnTo>
                  <a:pt x="163748" y="86037"/>
                </a:lnTo>
                <a:lnTo>
                  <a:pt x="167585" y="80218"/>
                </a:lnTo>
                <a:lnTo>
                  <a:pt x="171414" y="72528"/>
                </a:lnTo>
                <a:lnTo>
                  <a:pt x="182880" y="457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0"/>
          <p:cNvSpPr/>
          <p:nvPr/>
        </p:nvSpPr>
        <p:spPr>
          <a:xfrm>
            <a:off x="8528368" y="3429000"/>
            <a:ext cx="124142" cy="445771"/>
          </a:xfrm>
          <a:custGeom>
            <a:avLst/>
            <a:gdLst/>
            <a:ahLst/>
            <a:cxnLst/>
            <a:rect l="0" t="0" r="0" b="0"/>
            <a:pathLst>
              <a:path w="124142" h="445771">
                <a:moveTo>
                  <a:pt x="9841" y="0"/>
                </a:moveTo>
                <a:lnTo>
                  <a:pt x="3774" y="12135"/>
                </a:lnTo>
                <a:lnTo>
                  <a:pt x="795" y="21480"/>
                </a:lnTo>
                <a:lnTo>
                  <a:pt x="0" y="25750"/>
                </a:lnTo>
                <a:lnTo>
                  <a:pt x="2505" y="37267"/>
                </a:lnTo>
                <a:lnTo>
                  <a:pt x="4950" y="43895"/>
                </a:lnTo>
                <a:lnTo>
                  <a:pt x="6580" y="50853"/>
                </a:lnTo>
                <a:lnTo>
                  <a:pt x="7668" y="58032"/>
                </a:lnTo>
                <a:lnTo>
                  <a:pt x="8392" y="65358"/>
                </a:lnTo>
                <a:lnTo>
                  <a:pt x="12584" y="93818"/>
                </a:lnTo>
                <a:lnTo>
                  <a:pt x="15480" y="112075"/>
                </a:lnTo>
                <a:lnTo>
                  <a:pt x="18680" y="126786"/>
                </a:lnTo>
                <a:lnTo>
                  <a:pt x="22084" y="139134"/>
                </a:lnTo>
                <a:lnTo>
                  <a:pt x="25623" y="149906"/>
                </a:lnTo>
                <a:lnTo>
                  <a:pt x="30523" y="168517"/>
                </a:lnTo>
                <a:lnTo>
                  <a:pt x="42739" y="219676"/>
                </a:lnTo>
                <a:lnTo>
                  <a:pt x="49554" y="244241"/>
                </a:lnTo>
                <a:lnTo>
                  <a:pt x="56636" y="266967"/>
                </a:lnTo>
                <a:lnTo>
                  <a:pt x="63898" y="288468"/>
                </a:lnTo>
                <a:lnTo>
                  <a:pt x="70009" y="305342"/>
                </a:lnTo>
                <a:lnTo>
                  <a:pt x="75353" y="319131"/>
                </a:lnTo>
                <a:lnTo>
                  <a:pt x="80186" y="330864"/>
                </a:lnTo>
                <a:lnTo>
                  <a:pt x="84678" y="342496"/>
                </a:lnTo>
                <a:lnTo>
                  <a:pt x="93056" y="365580"/>
                </a:lnTo>
                <a:lnTo>
                  <a:pt x="95797" y="374530"/>
                </a:lnTo>
                <a:lnTo>
                  <a:pt x="100926" y="395734"/>
                </a:lnTo>
                <a:lnTo>
                  <a:pt x="106627" y="414641"/>
                </a:lnTo>
                <a:lnTo>
                  <a:pt x="109925" y="422478"/>
                </a:lnTo>
                <a:lnTo>
                  <a:pt x="113394" y="428971"/>
                </a:lnTo>
                <a:lnTo>
                  <a:pt x="124141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1"/>
          <p:cNvSpPr/>
          <p:nvPr/>
        </p:nvSpPr>
        <p:spPr>
          <a:xfrm>
            <a:off x="1034428" y="3491359"/>
            <a:ext cx="2302851" cy="2131966"/>
          </a:xfrm>
          <a:custGeom>
            <a:avLst/>
            <a:gdLst/>
            <a:ahLst/>
            <a:cxnLst/>
            <a:rect l="0" t="0" r="0" b="0"/>
            <a:pathLst>
              <a:path w="2302851" h="2131966">
                <a:moveTo>
                  <a:pt x="1240142" y="86230"/>
                </a:moveTo>
                <a:lnTo>
                  <a:pt x="1224233" y="44571"/>
                </a:lnTo>
                <a:lnTo>
                  <a:pt x="1219376" y="38138"/>
                </a:lnTo>
                <a:lnTo>
                  <a:pt x="1207206" y="27602"/>
                </a:lnTo>
                <a:lnTo>
                  <a:pt x="1196717" y="22074"/>
                </a:lnTo>
                <a:lnTo>
                  <a:pt x="1192142" y="20599"/>
                </a:lnTo>
                <a:lnTo>
                  <a:pt x="1183672" y="15574"/>
                </a:lnTo>
                <a:lnTo>
                  <a:pt x="1179635" y="12456"/>
                </a:lnTo>
                <a:lnTo>
                  <a:pt x="1161603" y="8992"/>
                </a:lnTo>
                <a:lnTo>
                  <a:pt x="1095320" y="0"/>
                </a:lnTo>
                <a:lnTo>
                  <a:pt x="1036416" y="4615"/>
                </a:lnTo>
                <a:lnTo>
                  <a:pt x="984622" y="9131"/>
                </a:lnTo>
                <a:lnTo>
                  <a:pt x="900272" y="20289"/>
                </a:lnTo>
                <a:lnTo>
                  <a:pt x="860463" y="33249"/>
                </a:lnTo>
                <a:lnTo>
                  <a:pt x="801500" y="54316"/>
                </a:lnTo>
                <a:lnTo>
                  <a:pt x="731855" y="78891"/>
                </a:lnTo>
                <a:lnTo>
                  <a:pt x="671144" y="104235"/>
                </a:lnTo>
                <a:lnTo>
                  <a:pt x="605118" y="135554"/>
                </a:lnTo>
                <a:lnTo>
                  <a:pt x="527836" y="173833"/>
                </a:lnTo>
                <a:lnTo>
                  <a:pt x="461664" y="216000"/>
                </a:lnTo>
                <a:lnTo>
                  <a:pt x="390850" y="262405"/>
                </a:lnTo>
                <a:lnTo>
                  <a:pt x="337836" y="305223"/>
                </a:lnTo>
                <a:lnTo>
                  <a:pt x="273163" y="361937"/>
                </a:lnTo>
                <a:lnTo>
                  <a:pt x="217989" y="424512"/>
                </a:lnTo>
                <a:lnTo>
                  <a:pt x="180362" y="475599"/>
                </a:lnTo>
                <a:lnTo>
                  <a:pt x="139156" y="536879"/>
                </a:lnTo>
                <a:lnTo>
                  <a:pt x="114247" y="587209"/>
                </a:lnTo>
                <a:lnTo>
                  <a:pt x="95437" y="630909"/>
                </a:lnTo>
                <a:lnTo>
                  <a:pt x="70390" y="684920"/>
                </a:lnTo>
                <a:lnTo>
                  <a:pt x="52232" y="732045"/>
                </a:lnTo>
                <a:lnTo>
                  <a:pt x="33599" y="792215"/>
                </a:lnTo>
                <a:lnTo>
                  <a:pt x="19794" y="844078"/>
                </a:lnTo>
                <a:lnTo>
                  <a:pt x="9877" y="906126"/>
                </a:lnTo>
                <a:lnTo>
                  <a:pt x="6939" y="956683"/>
                </a:lnTo>
                <a:lnTo>
                  <a:pt x="0" y="1052379"/>
                </a:lnTo>
                <a:lnTo>
                  <a:pt x="204" y="1107026"/>
                </a:lnTo>
                <a:lnTo>
                  <a:pt x="4073" y="1166352"/>
                </a:lnTo>
                <a:lnTo>
                  <a:pt x="5380" y="1231909"/>
                </a:lnTo>
                <a:lnTo>
                  <a:pt x="14763" y="1292507"/>
                </a:lnTo>
                <a:lnTo>
                  <a:pt x="32562" y="1360330"/>
                </a:lnTo>
                <a:lnTo>
                  <a:pt x="49926" y="1404952"/>
                </a:lnTo>
                <a:lnTo>
                  <a:pt x="89361" y="1498889"/>
                </a:lnTo>
                <a:lnTo>
                  <a:pt x="123317" y="1559899"/>
                </a:lnTo>
                <a:lnTo>
                  <a:pt x="157035" y="1609874"/>
                </a:lnTo>
                <a:lnTo>
                  <a:pt x="215660" y="1693549"/>
                </a:lnTo>
                <a:lnTo>
                  <a:pt x="261805" y="1746539"/>
                </a:lnTo>
                <a:lnTo>
                  <a:pt x="316534" y="1801184"/>
                </a:lnTo>
                <a:lnTo>
                  <a:pt x="378439" y="1855712"/>
                </a:lnTo>
                <a:lnTo>
                  <a:pt x="439455" y="1905620"/>
                </a:lnTo>
                <a:lnTo>
                  <a:pt x="541300" y="1978142"/>
                </a:lnTo>
                <a:lnTo>
                  <a:pt x="597439" y="2008683"/>
                </a:lnTo>
                <a:lnTo>
                  <a:pt x="657446" y="2031649"/>
                </a:lnTo>
                <a:lnTo>
                  <a:pt x="706388" y="2049491"/>
                </a:lnTo>
                <a:lnTo>
                  <a:pt x="771266" y="2069594"/>
                </a:lnTo>
                <a:lnTo>
                  <a:pt x="822202" y="2085325"/>
                </a:lnTo>
                <a:lnTo>
                  <a:pt x="890389" y="2096722"/>
                </a:lnTo>
                <a:lnTo>
                  <a:pt x="971976" y="2113786"/>
                </a:lnTo>
                <a:lnTo>
                  <a:pt x="1026130" y="2123170"/>
                </a:lnTo>
                <a:lnTo>
                  <a:pt x="1088395" y="2129524"/>
                </a:lnTo>
                <a:lnTo>
                  <a:pt x="1136292" y="2131011"/>
                </a:lnTo>
                <a:lnTo>
                  <a:pt x="1225555" y="2131965"/>
                </a:lnTo>
                <a:lnTo>
                  <a:pt x="1273452" y="2128709"/>
                </a:lnTo>
                <a:lnTo>
                  <a:pt x="1343991" y="2123123"/>
                </a:lnTo>
                <a:lnTo>
                  <a:pt x="1410612" y="2114694"/>
                </a:lnTo>
                <a:lnTo>
                  <a:pt x="1464496" y="2104100"/>
                </a:lnTo>
                <a:lnTo>
                  <a:pt x="1518078" y="2095158"/>
                </a:lnTo>
                <a:lnTo>
                  <a:pt x="1580021" y="2076916"/>
                </a:lnTo>
                <a:lnTo>
                  <a:pt x="1645192" y="2055852"/>
                </a:lnTo>
                <a:lnTo>
                  <a:pt x="1713993" y="2027257"/>
                </a:lnTo>
                <a:lnTo>
                  <a:pt x="1764695" y="2001498"/>
                </a:lnTo>
                <a:lnTo>
                  <a:pt x="1849869" y="1951759"/>
                </a:lnTo>
                <a:lnTo>
                  <a:pt x="1903562" y="1917384"/>
                </a:lnTo>
                <a:lnTo>
                  <a:pt x="1975143" y="1861873"/>
                </a:lnTo>
                <a:lnTo>
                  <a:pt x="2025219" y="1811585"/>
                </a:lnTo>
                <a:lnTo>
                  <a:pt x="2082994" y="1747982"/>
                </a:lnTo>
                <a:lnTo>
                  <a:pt x="2125440" y="1692391"/>
                </a:lnTo>
                <a:lnTo>
                  <a:pt x="2164122" y="1627660"/>
                </a:lnTo>
                <a:lnTo>
                  <a:pt x="2193646" y="1578424"/>
                </a:lnTo>
                <a:lnTo>
                  <a:pt x="2224548" y="1515434"/>
                </a:lnTo>
                <a:lnTo>
                  <a:pt x="2243229" y="1466076"/>
                </a:lnTo>
                <a:lnTo>
                  <a:pt x="2269850" y="1386222"/>
                </a:lnTo>
                <a:lnTo>
                  <a:pt x="2282286" y="1312730"/>
                </a:lnTo>
                <a:lnTo>
                  <a:pt x="2295909" y="1258142"/>
                </a:lnTo>
                <a:lnTo>
                  <a:pt x="2302181" y="1192351"/>
                </a:lnTo>
                <a:lnTo>
                  <a:pt x="2302850" y="1138293"/>
                </a:lnTo>
                <a:lnTo>
                  <a:pt x="2299661" y="1076133"/>
                </a:lnTo>
                <a:lnTo>
                  <a:pt x="2287206" y="991414"/>
                </a:lnTo>
                <a:lnTo>
                  <a:pt x="2276259" y="939480"/>
                </a:lnTo>
                <a:lnTo>
                  <a:pt x="2259912" y="879943"/>
                </a:lnTo>
                <a:lnTo>
                  <a:pt x="2236927" y="826790"/>
                </a:lnTo>
                <a:lnTo>
                  <a:pt x="2226717" y="798908"/>
                </a:lnTo>
                <a:lnTo>
                  <a:pt x="2196080" y="736417"/>
                </a:lnTo>
                <a:lnTo>
                  <a:pt x="2175543" y="695242"/>
                </a:lnTo>
                <a:lnTo>
                  <a:pt x="2134701" y="637765"/>
                </a:lnTo>
                <a:lnTo>
                  <a:pt x="2093979" y="578102"/>
                </a:lnTo>
                <a:lnTo>
                  <a:pt x="2049466" y="520621"/>
                </a:lnTo>
                <a:lnTo>
                  <a:pt x="1998807" y="461836"/>
                </a:lnTo>
                <a:lnTo>
                  <a:pt x="1958820" y="418658"/>
                </a:lnTo>
                <a:lnTo>
                  <a:pt x="1893033" y="362239"/>
                </a:lnTo>
                <a:lnTo>
                  <a:pt x="1828420" y="306158"/>
                </a:lnTo>
                <a:lnTo>
                  <a:pt x="1756701" y="252430"/>
                </a:lnTo>
                <a:lnTo>
                  <a:pt x="1699906" y="208886"/>
                </a:lnTo>
                <a:lnTo>
                  <a:pt x="1642221" y="173373"/>
                </a:lnTo>
                <a:lnTo>
                  <a:pt x="1582373" y="140837"/>
                </a:lnTo>
                <a:lnTo>
                  <a:pt x="1513023" y="109871"/>
                </a:lnTo>
                <a:lnTo>
                  <a:pt x="1453547" y="87603"/>
                </a:lnTo>
                <a:lnTo>
                  <a:pt x="1340857" y="56727"/>
                </a:lnTo>
                <a:lnTo>
                  <a:pt x="1284589" y="43713"/>
                </a:lnTo>
                <a:lnTo>
                  <a:pt x="1224044" y="40933"/>
                </a:lnTo>
                <a:lnTo>
                  <a:pt x="1185997" y="41968"/>
                </a:lnTo>
                <a:lnTo>
                  <a:pt x="1125842" y="519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2"/>
          <p:cNvSpPr/>
          <p:nvPr/>
        </p:nvSpPr>
        <p:spPr>
          <a:xfrm>
            <a:off x="1245870" y="3659909"/>
            <a:ext cx="1359649" cy="2077657"/>
          </a:xfrm>
          <a:custGeom>
            <a:avLst/>
            <a:gdLst/>
            <a:ahLst/>
            <a:cxnLst/>
            <a:rect l="0" t="0" r="0" b="0"/>
            <a:pathLst>
              <a:path w="1359649" h="2077657">
                <a:moveTo>
                  <a:pt x="0" y="1620750"/>
                </a:moveTo>
                <a:lnTo>
                  <a:pt x="32091" y="1588659"/>
                </a:lnTo>
                <a:lnTo>
                  <a:pt x="45774" y="1581044"/>
                </a:lnTo>
                <a:lnTo>
                  <a:pt x="58867" y="1567544"/>
                </a:lnTo>
                <a:lnTo>
                  <a:pt x="98681" y="1522290"/>
                </a:lnTo>
                <a:lnTo>
                  <a:pt x="117611" y="1499796"/>
                </a:lnTo>
                <a:lnTo>
                  <a:pt x="157569" y="1441213"/>
                </a:lnTo>
                <a:lnTo>
                  <a:pt x="199651" y="1390460"/>
                </a:lnTo>
                <a:lnTo>
                  <a:pt x="239862" y="1346049"/>
                </a:lnTo>
                <a:lnTo>
                  <a:pt x="277810" y="1292836"/>
                </a:lnTo>
                <a:lnTo>
                  <a:pt x="295344" y="1274774"/>
                </a:lnTo>
                <a:lnTo>
                  <a:pt x="327297" y="1246763"/>
                </a:lnTo>
                <a:lnTo>
                  <a:pt x="360052" y="1209191"/>
                </a:lnTo>
                <a:lnTo>
                  <a:pt x="400475" y="1172840"/>
                </a:lnTo>
                <a:lnTo>
                  <a:pt x="512763" y="1062223"/>
                </a:lnTo>
                <a:lnTo>
                  <a:pt x="553673" y="1024731"/>
                </a:lnTo>
                <a:lnTo>
                  <a:pt x="591517" y="990093"/>
                </a:lnTo>
                <a:lnTo>
                  <a:pt x="657454" y="918694"/>
                </a:lnTo>
                <a:lnTo>
                  <a:pt x="686748" y="885392"/>
                </a:lnTo>
                <a:lnTo>
                  <a:pt x="725027" y="841103"/>
                </a:lnTo>
                <a:lnTo>
                  <a:pt x="760717" y="803382"/>
                </a:lnTo>
                <a:lnTo>
                  <a:pt x="796544" y="754688"/>
                </a:lnTo>
                <a:lnTo>
                  <a:pt x="813863" y="729986"/>
                </a:lnTo>
                <a:lnTo>
                  <a:pt x="857454" y="674512"/>
                </a:lnTo>
                <a:lnTo>
                  <a:pt x="897104" y="626220"/>
                </a:lnTo>
                <a:lnTo>
                  <a:pt x="934653" y="578027"/>
                </a:lnTo>
                <a:lnTo>
                  <a:pt x="994317" y="497212"/>
                </a:lnTo>
                <a:lnTo>
                  <a:pt x="1045426" y="438462"/>
                </a:lnTo>
                <a:lnTo>
                  <a:pt x="1088687" y="383400"/>
                </a:lnTo>
                <a:lnTo>
                  <a:pt x="1128906" y="329213"/>
                </a:lnTo>
                <a:lnTo>
                  <a:pt x="1160969" y="276672"/>
                </a:lnTo>
                <a:lnTo>
                  <a:pt x="1202104" y="225320"/>
                </a:lnTo>
                <a:lnTo>
                  <a:pt x="1217528" y="206809"/>
                </a:lnTo>
                <a:lnTo>
                  <a:pt x="1257377" y="149438"/>
                </a:lnTo>
                <a:lnTo>
                  <a:pt x="1295705" y="96698"/>
                </a:lnTo>
                <a:lnTo>
                  <a:pt x="1315855" y="73444"/>
                </a:lnTo>
                <a:lnTo>
                  <a:pt x="1323007" y="67243"/>
                </a:lnTo>
                <a:lnTo>
                  <a:pt x="1327774" y="60569"/>
                </a:lnTo>
                <a:lnTo>
                  <a:pt x="1338813" y="34994"/>
                </a:lnTo>
                <a:lnTo>
                  <a:pt x="1344328" y="25700"/>
                </a:lnTo>
                <a:lnTo>
                  <a:pt x="1348702" y="13327"/>
                </a:lnTo>
                <a:lnTo>
                  <a:pt x="1358409" y="0"/>
                </a:lnTo>
                <a:lnTo>
                  <a:pt x="1358996" y="500"/>
                </a:lnTo>
                <a:lnTo>
                  <a:pt x="1359648" y="4443"/>
                </a:lnTo>
                <a:lnTo>
                  <a:pt x="1358796" y="53822"/>
                </a:lnTo>
                <a:lnTo>
                  <a:pt x="1351102" y="114565"/>
                </a:lnTo>
                <a:lnTo>
                  <a:pt x="1345560" y="178523"/>
                </a:lnTo>
                <a:lnTo>
                  <a:pt x="1338939" y="235058"/>
                </a:lnTo>
                <a:lnTo>
                  <a:pt x="1317602" y="497946"/>
                </a:lnTo>
                <a:lnTo>
                  <a:pt x="1315384" y="553584"/>
                </a:lnTo>
                <a:lnTo>
                  <a:pt x="1314634" y="617896"/>
                </a:lnTo>
                <a:lnTo>
                  <a:pt x="1312033" y="648650"/>
                </a:lnTo>
                <a:lnTo>
                  <a:pt x="1298776" y="773780"/>
                </a:lnTo>
                <a:lnTo>
                  <a:pt x="1294783" y="828182"/>
                </a:lnTo>
                <a:lnTo>
                  <a:pt x="1289622" y="872681"/>
                </a:lnTo>
                <a:lnTo>
                  <a:pt x="1282963" y="933434"/>
                </a:lnTo>
                <a:lnTo>
                  <a:pt x="1280990" y="988265"/>
                </a:lnTo>
                <a:lnTo>
                  <a:pt x="1280269" y="1069065"/>
                </a:lnTo>
                <a:lnTo>
                  <a:pt x="1278922" y="1121726"/>
                </a:lnTo>
                <a:lnTo>
                  <a:pt x="1271044" y="1181497"/>
                </a:lnTo>
                <a:lnTo>
                  <a:pt x="1264255" y="1255770"/>
                </a:lnTo>
                <a:lnTo>
                  <a:pt x="1260391" y="1316720"/>
                </a:lnTo>
                <a:lnTo>
                  <a:pt x="1258674" y="1363706"/>
                </a:lnTo>
                <a:lnTo>
                  <a:pt x="1256437" y="1418718"/>
                </a:lnTo>
                <a:lnTo>
                  <a:pt x="1244947" y="1482818"/>
                </a:lnTo>
                <a:lnTo>
                  <a:pt x="1239109" y="1518807"/>
                </a:lnTo>
                <a:lnTo>
                  <a:pt x="1236515" y="1568669"/>
                </a:lnTo>
                <a:lnTo>
                  <a:pt x="1228987" y="1629590"/>
                </a:lnTo>
                <a:lnTo>
                  <a:pt x="1207210" y="1810974"/>
                </a:lnTo>
                <a:lnTo>
                  <a:pt x="1194763" y="1879607"/>
                </a:lnTo>
                <a:lnTo>
                  <a:pt x="1186710" y="1958384"/>
                </a:lnTo>
                <a:lnTo>
                  <a:pt x="1173166" y="2023191"/>
                </a:lnTo>
                <a:lnTo>
                  <a:pt x="1165885" y="2077656"/>
                </a:lnTo>
                <a:lnTo>
                  <a:pt x="1165867" y="2071796"/>
                </a:lnTo>
                <a:lnTo>
                  <a:pt x="1167135" y="2070037"/>
                </a:lnTo>
                <a:lnTo>
                  <a:pt x="1169250" y="2068865"/>
                </a:lnTo>
                <a:lnTo>
                  <a:pt x="1177290" y="20550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23"/>
          <p:cNvSpPr/>
          <p:nvPr/>
        </p:nvSpPr>
        <p:spPr>
          <a:xfrm>
            <a:off x="2074920" y="4766309"/>
            <a:ext cx="39631" cy="34237"/>
          </a:xfrm>
          <a:custGeom>
            <a:avLst/>
            <a:gdLst/>
            <a:ahLst/>
            <a:cxnLst/>
            <a:rect l="0" t="0" r="0" b="0"/>
            <a:pathLst>
              <a:path w="39631" h="34237">
                <a:moveTo>
                  <a:pt x="39630" y="0"/>
                </a:moveTo>
                <a:lnTo>
                  <a:pt x="19947" y="9842"/>
                </a:lnTo>
                <a:lnTo>
                  <a:pt x="17618" y="11641"/>
                </a:lnTo>
                <a:lnTo>
                  <a:pt x="14795" y="14111"/>
                </a:lnTo>
                <a:lnTo>
                  <a:pt x="11643" y="17028"/>
                </a:lnTo>
                <a:lnTo>
                  <a:pt x="1139" y="27200"/>
                </a:lnTo>
                <a:lnTo>
                  <a:pt x="0" y="29564"/>
                </a:lnTo>
                <a:lnTo>
                  <a:pt x="510" y="31139"/>
                </a:lnTo>
                <a:lnTo>
                  <a:pt x="2120" y="32190"/>
                </a:lnTo>
                <a:lnTo>
                  <a:pt x="4463" y="32890"/>
                </a:lnTo>
                <a:lnTo>
                  <a:pt x="7295" y="33357"/>
                </a:lnTo>
                <a:lnTo>
                  <a:pt x="14898" y="34106"/>
                </a:lnTo>
                <a:lnTo>
                  <a:pt x="16792" y="34168"/>
                </a:lnTo>
                <a:lnTo>
                  <a:pt x="22283" y="34236"/>
                </a:lnTo>
                <a:lnTo>
                  <a:pt x="25525" y="32984"/>
                </a:lnTo>
                <a:lnTo>
                  <a:pt x="28957" y="30879"/>
                </a:lnTo>
                <a:lnTo>
                  <a:pt x="37521" y="24444"/>
                </a:lnTo>
                <a:lnTo>
                  <a:pt x="38224" y="22647"/>
                </a:lnTo>
                <a:lnTo>
                  <a:pt x="38693" y="20178"/>
                </a:lnTo>
                <a:lnTo>
                  <a:pt x="39444" y="13158"/>
                </a:lnTo>
                <a:lnTo>
                  <a:pt x="38236" y="12582"/>
                </a:lnTo>
                <a:lnTo>
                  <a:pt x="36161" y="12198"/>
                </a:lnTo>
                <a:lnTo>
                  <a:pt x="33507" y="11942"/>
                </a:lnTo>
                <a:lnTo>
                  <a:pt x="31738" y="13042"/>
                </a:lnTo>
                <a:lnTo>
                  <a:pt x="30558" y="15045"/>
                </a:lnTo>
                <a:lnTo>
                  <a:pt x="2820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24"/>
          <p:cNvSpPr/>
          <p:nvPr/>
        </p:nvSpPr>
        <p:spPr>
          <a:xfrm>
            <a:off x="1245870" y="4834889"/>
            <a:ext cx="857251" cy="445771"/>
          </a:xfrm>
          <a:custGeom>
            <a:avLst/>
            <a:gdLst/>
            <a:ahLst/>
            <a:cxnLst/>
            <a:rect l="0" t="0" r="0" b="0"/>
            <a:pathLst>
              <a:path w="857251" h="445771">
                <a:moveTo>
                  <a:pt x="0" y="445770"/>
                </a:moveTo>
                <a:lnTo>
                  <a:pt x="19682" y="435929"/>
                </a:lnTo>
                <a:lnTo>
                  <a:pt x="31357" y="426799"/>
                </a:lnTo>
                <a:lnTo>
                  <a:pt x="43577" y="423423"/>
                </a:lnTo>
                <a:lnTo>
                  <a:pt x="58232" y="411346"/>
                </a:lnTo>
                <a:lnTo>
                  <a:pt x="79644" y="394911"/>
                </a:lnTo>
                <a:lnTo>
                  <a:pt x="95934" y="385066"/>
                </a:lnTo>
                <a:lnTo>
                  <a:pt x="107407" y="379421"/>
                </a:lnTo>
                <a:lnTo>
                  <a:pt x="121006" y="369103"/>
                </a:lnTo>
                <a:lnTo>
                  <a:pt x="129134" y="361743"/>
                </a:lnTo>
                <a:lnTo>
                  <a:pt x="133079" y="359272"/>
                </a:lnTo>
                <a:lnTo>
                  <a:pt x="158432" y="348913"/>
                </a:lnTo>
                <a:lnTo>
                  <a:pt x="173660" y="338614"/>
                </a:lnTo>
                <a:lnTo>
                  <a:pt x="186216" y="327519"/>
                </a:lnTo>
                <a:lnTo>
                  <a:pt x="207646" y="316591"/>
                </a:lnTo>
                <a:lnTo>
                  <a:pt x="222250" y="310121"/>
                </a:lnTo>
                <a:lnTo>
                  <a:pt x="235797" y="303267"/>
                </a:lnTo>
                <a:lnTo>
                  <a:pt x="248638" y="296158"/>
                </a:lnTo>
                <a:lnTo>
                  <a:pt x="273065" y="282756"/>
                </a:lnTo>
                <a:lnTo>
                  <a:pt x="296622" y="272566"/>
                </a:lnTo>
                <a:lnTo>
                  <a:pt x="319169" y="259689"/>
                </a:lnTo>
                <a:lnTo>
                  <a:pt x="333893" y="247831"/>
                </a:lnTo>
                <a:lnTo>
                  <a:pt x="358434" y="236274"/>
                </a:lnTo>
                <a:lnTo>
                  <a:pt x="377700" y="224806"/>
                </a:lnTo>
                <a:lnTo>
                  <a:pt x="397520" y="213365"/>
                </a:lnTo>
                <a:lnTo>
                  <a:pt x="413411" y="201932"/>
                </a:lnTo>
                <a:lnTo>
                  <a:pt x="428848" y="190924"/>
                </a:lnTo>
                <a:lnTo>
                  <a:pt x="445869" y="180106"/>
                </a:lnTo>
                <a:lnTo>
                  <a:pt x="462591" y="172745"/>
                </a:lnTo>
                <a:lnTo>
                  <a:pt x="479619" y="159523"/>
                </a:lnTo>
                <a:lnTo>
                  <a:pt x="483576" y="155879"/>
                </a:lnTo>
                <a:lnTo>
                  <a:pt x="487484" y="153450"/>
                </a:lnTo>
                <a:lnTo>
                  <a:pt x="499051" y="148760"/>
                </a:lnTo>
                <a:lnTo>
                  <a:pt x="510522" y="141162"/>
                </a:lnTo>
                <a:lnTo>
                  <a:pt x="527045" y="134536"/>
                </a:lnTo>
                <a:lnTo>
                  <a:pt x="539323" y="127791"/>
                </a:lnTo>
                <a:lnTo>
                  <a:pt x="564819" y="113946"/>
                </a:lnTo>
                <a:lnTo>
                  <a:pt x="591535" y="101672"/>
                </a:lnTo>
                <a:lnTo>
                  <a:pt x="596286" y="98261"/>
                </a:lnTo>
                <a:lnTo>
                  <a:pt x="604953" y="94472"/>
                </a:lnTo>
                <a:lnTo>
                  <a:pt x="609042" y="93461"/>
                </a:lnTo>
                <a:lnTo>
                  <a:pt x="616972" y="88952"/>
                </a:lnTo>
                <a:lnTo>
                  <a:pt x="620864" y="85971"/>
                </a:lnTo>
                <a:lnTo>
                  <a:pt x="628576" y="82660"/>
                </a:lnTo>
                <a:lnTo>
                  <a:pt x="632411" y="81777"/>
                </a:lnTo>
                <a:lnTo>
                  <a:pt x="640058" y="77409"/>
                </a:lnTo>
                <a:lnTo>
                  <a:pt x="653891" y="65969"/>
                </a:lnTo>
                <a:lnTo>
                  <a:pt x="656907" y="63029"/>
                </a:lnTo>
                <a:lnTo>
                  <a:pt x="679356" y="52824"/>
                </a:lnTo>
                <a:lnTo>
                  <a:pt x="704069" y="47825"/>
                </a:lnTo>
                <a:lnTo>
                  <a:pt x="716356" y="43269"/>
                </a:lnTo>
                <a:lnTo>
                  <a:pt x="726050" y="38281"/>
                </a:lnTo>
                <a:lnTo>
                  <a:pt x="738648" y="34203"/>
                </a:lnTo>
                <a:lnTo>
                  <a:pt x="750424" y="26785"/>
                </a:lnTo>
                <a:lnTo>
                  <a:pt x="763533" y="23377"/>
                </a:lnTo>
                <a:lnTo>
                  <a:pt x="771203" y="23014"/>
                </a:lnTo>
                <a:lnTo>
                  <a:pt x="796392" y="13033"/>
                </a:lnTo>
                <a:lnTo>
                  <a:pt x="816348" y="3892"/>
                </a:lnTo>
                <a:lnTo>
                  <a:pt x="829750" y="1154"/>
                </a:lnTo>
                <a:lnTo>
                  <a:pt x="845656" y="228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25"/>
          <p:cNvSpPr/>
          <p:nvPr/>
        </p:nvSpPr>
        <p:spPr>
          <a:xfrm>
            <a:off x="2080260" y="4834889"/>
            <a:ext cx="320041" cy="822962"/>
          </a:xfrm>
          <a:custGeom>
            <a:avLst/>
            <a:gdLst/>
            <a:ahLst/>
            <a:cxnLst/>
            <a:rect l="0" t="0" r="0" b="0"/>
            <a:pathLst>
              <a:path w="320041" h="822962">
                <a:moveTo>
                  <a:pt x="0" y="0"/>
                </a:moveTo>
                <a:lnTo>
                  <a:pt x="6067" y="12136"/>
                </a:lnTo>
                <a:lnTo>
                  <a:pt x="9046" y="24867"/>
                </a:lnTo>
                <a:lnTo>
                  <a:pt x="10370" y="41533"/>
                </a:lnTo>
                <a:lnTo>
                  <a:pt x="10959" y="65873"/>
                </a:lnTo>
                <a:lnTo>
                  <a:pt x="14607" y="86850"/>
                </a:lnTo>
                <a:lnTo>
                  <a:pt x="19192" y="104640"/>
                </a:lnTo>
                <a:lnTo>
                  <a:pt x="21230" y="121014"/>
                </a:lnTo>
                <a:lnTo>
                  <a:pt x="28908" y="140144"/>
                </a:lnTo>
                <a:lnTo>
                  <a:pt x="38248" y="158806"/>
                </a:lnTo>
                <a:lnTo>
                  <a:pt x="46046" y="182803"/>
                </a:lnTo>
                <a:lnTo>
                  <a:pt x="56871" y="215866"/>
                </a:lnTo>
                <a:lnTo>
                  <a:pt x="62044" y="230271"/>
                </a:lnTo>
                <a:lnTo>
                  <a:pt x="71178" y="253050"/>
                </a:lnTo>
                <a:lnTo>
                  <a:pt x="76662" y="265220"/>
                </a:lnTo>
                <a:lnTo>
                  <a:pt x="89528" y="292289"/>
                </a:lnTo>
                <a:lnTo>
                  <a:pt x="98917" y="317886"/>
                </a:lnTo>
                <a:lnTo>
                  <a:pt x="104499" y="328819"/>
                </a:lnTo>
                <a:lnTo>
                  <a:pt x="107766" y="333513"/>
                </a:lnTo>
                <a:lnTo>
                  <a:pt x="111396" y="345502"/>
                </a:lnTo>
                <a:lnTo>
                  <a:pt x="114279" y="359297"/>
                </a:lnTo>
                <a:lnTo>
                  <a:pt x="123042" y="380073"/>
                </a:lnTo>
                <a:lnTo>
                  <a:pt x="130039" y="390325"/>
                </a:lnTo>
                <a:lnTo>
                  <a:pt x="134952" y="401187"/>
                </a:lnTo>
                <a:lnTo>
                  <a:pt x="140768" y="416048"/>
                </a:lnTo>
                <a:lnTo>
                  <a:pt x="147185" y="433576"/>
                </a:lnTo>
                <a:lnTo>
                  <a:pt x="152733" y="446530"/>
                </a:lnTo>
                <a:lnTo>
                  <a:pt x="162285" y="464311"/>
                </a:lnTo>
                <a:lnTo>
                  <a:pt x="170763" y="479834"/>
                </a:lnTo>
                <a:lnTo>
                  <a:pt x="177494" y="493930"/>
                </a:lnTo>
                <a:lnTo>
                  <a:pt x="182554" y="509006"/>
                </a:lnTo>
                <a:lnTo>
                  <a:pt x="191532" y="524056"/>
                </a:lnTo>
                <a:lnTo>
                  <a:pt x="200966" y="548976"/>
                </a:lnTo>
                <a:lnTo>
                  <a:pt x="204797" y="570062"/>
                </a:lnTo>
                <a:lnTo>
                  <a:pt x="205553" y="586457"/>
                </a:lnTo>
                <a:lnTo>
                  <a:pt x="206885" y="590361"/>
                </a:lnTo>
                <a:lnTo>
                  <a:pt x="215564" y="603508"/>
                </a:lnTo>
                <a:lnTo>
                  <a:pt x="222762" y="611182"/>
                </a:lnTo>
                <a:lnTo>
                  <a:pt x="224708" y="614465"/>
                </a:lnTo>
                <a:lnTo>
                  <a:pt x="234155" y="638667"/>
                </a:lnTo>
                <a:lnTo>
                  <a:pt x="238289" y="647705"/>
                </a:lnTo>
                <a:lnTo>
                  <a:pt x="239514" y="656451"/>
                </a:lnTo>
                <a:lnTo>
                  <a:pt x="239877" y="667086"/>
                </a:lnTo>
                <a:lnTo>
                  <a:pt x="246052" y="684347"/>
                </a:lnTo>
                <a:lnTo>
                  <a:pt x="258247" y="703811"/>
                </a:lnTo>
                <a:lnTo>
                  <a:pt x="262784" y="715972"/>
                </a:lnTo>
                <a:lnTo>
                  <a:pt x="270337" y="727619"/>
                </a:lnTo>
                <a:lnTo>
                  <a:pt x="281825" y="758418"/>
                </a:lnTo>
                <a:lnTo>
                  <a:pt x="288361" y="779919"/>
                </a:lnTo>
                <a:lnTo>
                  <a:pt x="295438" y="796114"/>
                </a:lnTo>
                <a:lnTo>
                  <a:pt x="296663" y="804987"/>
                </a:lnTo>
                <a:lnTo>
                  <a:pt x="298106" y="807168"/>
                </a:lnTo>
                <a:lnTo>
                  <a:pt x="300337" y="808622"/>
                </a:lnTo>
                <a:lnTo>
                  <a:pt x="306976" y="810956"/>
                </a:lnTo>
                <a:lnTo>
                  <a:pt x="307520" y="812417"/>
                </a:lnTo>
                <a:lnTo>
                  <a:pt x="308567" y="822475"/>
                </a:lnTo>
                <a:lnTo>
                  <a:pt x="311977" y="822745"/>
                </a:lnTo>
                <a:lnTo>
                  <a:pt x="320040" y="8229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26"/>
          <p:cNvSpPr/>
          <p:nvPr/>
        </p:nvSpPr>
        <p:spPr>
          <a:xfrm>
            <a:off x="2343150" y="4144610"/>
            <a:ext cx="84986" cy="141641"/>
          </a:xfrm>
          <a:custGeom>
            <a:avLst/>
            <a:gdLst/>
            <a:ahLst/>
            <a:cxnLst/>
            <a:rect l="0" t="0" r="0" b="0"/>
            <a:pathLst>
              <a:path w="84986" h="141641">
                <a:moveTo>
                  <a:pt x="0" y="15910"/>
                </a:moveTo>
                <a:lnTo>
                  <a:pt x="47726" y="0"/>
                </a:lnTo>
                <a:lnTo>
                  <a:pt x="54678" y="223"/>
                </a:lnTo>
                <a:lnTo>
                  <a:pt x="59312" y="2912"/>
                </a:lnTo>
                <a:lnTo>
                  <a:pt x="62401" y="7245"/>
                </a:lnTo>
                <a:lnTo>
                  <a:pt x="60650" y="13943"/>
                </a:lnTo>
                <a:lnTo>
                  <a:pt x="55674" y="22218"/>
                </a:lnTo>
                <a:lnTo>
                  <a:pt x="48546" y="31545"/>
                </a:lnTo>
                <a:lnTo>
                  <a:pt x="45064" y="39033"/>
                </a:lnTo>
                <a:lnTo>
                  <a:pt x="44012" y="45295"/>
                </a:lnTo>
                <a:lnTo>
                  <a:pt x="44581" y="50740"/>
                </a:lnTo>
                <a:lnTo>
                  <a:pt x="50041" y="55640"/>
                </a:lnTo>
                <a:lnTo>
                  <a:pt x="58760" y="60177"/>
                </a:lnTo>
                <a:lnTo>
                  <a:pt x="69653" y="64471"/>
                </a:lnTo>
                <a:lnTo>
                  <a:pt x="76915" y="71144"/>
                </a:lnTo>
                <a:lnTo>
                  <a:pt x="81757" y="79402"/>
                </a:lnTo>
                <a:lnTo>
                  <a:pt x="84985" y="88718"/>
                </a:lnTo>
                <a:lnTo>
                  <a:pt x="80786" y="98739"/>
                </a:lnTo>
                <a:lnTo>
                  <a:pt x="71637" y="109229"/>
                </a:lnTo>
                <a:lnTo>
                  <a:pt x="59188" y="120032"/>
                </a:lnTo>
                <a:lnTo>
                  <a:pt x="47079" y="127235"/>
                </a:lnTo>
                <a:lnTo>
                  <a:pt x="35196" y="132036"/>
                </a:lnTo>
                <a:lnTo>
                  <a:pt x="0" y="141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27"/>
          <p:cNvSpPr/>
          <p:nvPr/>
        </p:nvSpPr>
        <p:spPr>
          <a:xfrm>
            <a:off x="2434593" y="4171950"/>
            <a:ext cx="45714" cy="79386"/>
          </a:xfrm>
          <a:custGeom>
            <a:avLst/>
            <a:gdLst/>
            <a:ahLst/>
            <a:cxnLst/>
            <a:rect l="0" t="0" r="0" b="0"/>
            <a:pathLst>
              <a:path w="45714" h="79386">
                <a:moveTo>
                  <a:pt x="34287" y="0"/>
                </a:moveTo>
                <a:lnTo>
                  <a:pt x="28219" y="0"/>
                </a:lnTo>
                <a:lnTo>
                  <a:pt x="25161" y="1270"/>
                </a:lnTo>
                <a:lnTo>
                  <a:pt x="21853" y="3386"/>
                </a:lnTo>
                <a:lnTo>
                  <a:pt x="13486" y="9840"/>
                </a:lnTo>
                <a:lnTo>
                  <a:pt x="12800" y="11640"/>
                </a:lnTo>
                <a:lnTo>
                  <a:pt x="12342" y="14110"/>
                </a:lnTo>
                <a:lnTo>
                  <a:pt x="12037" y="17026"/>
                </a:lnTo>
                <a:lnTo>
                  <a:pt x="10563" y="20241"/>
                </a:lnTo>
                <a:lnTo>
                  <a:pt x="8311" y="23653"/>
                </a:lnTo>
                <a:lnTo>
                  <a:pt x="5540" y="27199"/>
                </a:lnTo>
                <a:lnTo>
                  <a:pt x="3692" y="30833"/>
                </a:lnTo>
                <a:lnTo>
                  <a:pt x="2460" y="34525"/>
                </a:lnTo>
                <a:lnTo>
                  <a:pt x="483" y="43508"/>
                </a:lnTo>
                <a:lnTo>
                  <a:pt x="321" y="45515"/>
                </a:lnTo>
                <a:lnTo>
                  <a:pt x="213" y="48123"/>
                </a:lnTo>
                <a:lnTo>
                  <a:pt x="39" y="55367"/>
                </a:lnTo>
                <a:lnTo>
                  <a:pt x="0" y="72902"/>
                </a:lnTo>
                <a:lnTo>
                  <a:pt x="1269" y="75271"/>
                </a:lnTo>
                <a:lnTo>
                  <a:pt x="3385" y="76851"/>
                </a:lnTo>
                <a:lnTo>
                  <a:pt x="6065" y="77904"/>
                </a:lnTo>
                <a:lnTo>
                  <a:pt x="9122" y="78606"/>
                </a:lnTo>
                <a:lnTo>
                  <a:pt x="12431" y="79073"/>
                </a:lnTo>
                <a:lnTo>
                  <a:pt x="15906" y="79385"/>
                </a:lnTo>
                <a:lnTo>
                  <a:pt x="19493" y="78323"/>
                </a:lnTo>
                <a:lnTo>
                  <a:pt x="23154" y="76346"/>
                </a:lnTo>
                <a:lnTo>
                  <a:pt x="33635" y="69034"/>
                </a:lnTo>
                <a:lnTo>
                  <a:pt x="37384" y="65395"/>
                </a:lnTo>
                <a:lnTo>
                  <a:pt x="44071" y="58778"/>
                </a:lnTo>
                <a:lnTo>
                  <a:pt x="44619" y="56965"/>
                </a:lnTo>
                <a:lnTo>
                  <a:pt x="44985" y="54487"/>
                </a:lnTo>
                <a:lnTo>
                  <a:pt x="45572" y="47451"/>
                </a:lnTo>
                <a:lnTo>
                  <a:pt x="45652" y="43103"/>
                </a:lnTo>
                <a:lnTo>
                  <a:pt x="45713" y="28738"/>
                </a:lnTo>
                <a:lnTo>
                  <a:pt x="44444" y="25508"/>
                </a:lnTo>
                <a:lnTo>
                  <a:pt x="42328" y="22085"/>
                </a:lnTo>
                <a:lnTo>
                  <a:pt x="39648" y="18533"/>
                </a:lnTo>
                <a:lnTo>
                  <a:pt x="36591" y="14895"/>
                </a:lnTo>
                <a:lnTo>
                  <a:pt x="33283" y="11200"/>
                </a:lnTo>
                <a:lnTo>
                  <a:pt x="228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8"/>
          <p:cNvSpPr/>
          <p:nvPr/>
        </p:nvSpPr>
        <p:spPr>
          <a:xfrm>
            <a:off x="1943100" y="5057422"/>
            <a:ext cx="80011" cy="165724"/>
          </a:xfrm>
          <a:custGeom>
            <a:avLst/>
            <a:gdLst/>
            <a:ahLst/>
            <a:cxnLst/>
            <a:rect l="0" t="0" r="0" b="0"/>
            <a:pathLst>
              <a:path w="80011" h="165724">
                <a:moveTo>
                  <a:pt x="0" y="6067"/>
                </a:moveTo>
                <a:lnTo>
                  <a:pt x="0" y="0"/>
                </a:lnTo>
                <a:lnTo>
                  <a:pt x="0" y="60223"/>
                </a:lnTo>
                <a:lnTo>
                  <a:pt x="1270" y="66301"/>
                </a:lnTo>
                <a:lnTo>
                  <a:pt x="3386" y="71623"/>
                </a:lnTo>
                <a:lnTo>
                  <a:pt x="6067" y="76441"/>
                </a:lnTo>
                <a:lnTo>
                  <a:pt x="7855" y="80923"/>
                </a:lnTo>
                <a:lnTo>
                  <a:pt x="9046" y="85181"/>
                </a:lnTo>
                <a:lnTo>
                  <a:pt x="9841" y="89290"/>
                </a:lnTo>
                <a:lnTo>
                  <a:pt x="11640" y="94569"/>
                </a:lnTo>
                <a:lnTo>
                  <a:pt x="14110" y="100629"/>
                </a:lnTo>
                <a:lnTo>
                  <a:pt x="17027" y="107208"/>
                </a:lnTo>
                <a:lnTo>
                  <a:pt x="20241" y="112865"/>
                </a:lnTo>
                <a:lnTo>
                  <a:pt x="23654" y="117905"/>
                </a:lnTo>
                <a:lnTo>
                  <a:pt x="27199" y="122536"/>
                </a:lnTo>
                <a:lnTo>
                  <a:pt x="30833" y="128163"/>
                </a:lnTo>
                <a:lnTo>
                  <a:pt x="34525" y="134455"/>
                </a:lnTo>
                <a:lnTo>
                  <a:pt x="38256" y="141189"/>
                </a:lnTo>
                <a:lnTo>
                  <a:pt x="42014" y="146949"/>
                </a:lnTo>
                <a:lnTo>
                  <a:pt x="45789" y="152058"/>
                </a:lnTo>
                <a:lnTo>
                  <a:pt x="49576" y="156734"/>
                </a:lnTo>
                <a:lnTo>
                  <a:pt x="53371" y="159852"/>
                </a:lnTo>
                <a:lnTo>
                  <a:pt x="57170" y="161931"/>
                </a:lnTo>
                <a:lnTo>
                  <a:pt x="60973" y="163316"/>
                </a:lnTo>
                <a:lnTo>
                  <a:pt x="64779" y="164240"/>
                </a:lnTo>
                <a:lnTo>
                  <a:pt x="68586" y="164856"/>
                </a:lnTo>
                <a:lnTo>
                  <a:pt x="76625" y="165723"/>
                </a:lnTo>
                <a:lnTo>
                  <a:pt x="80010" y="1546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9"/>
          <p:cNvSpPr/>
          <p:nvPr/>
        </p:nvSpPr>
        <p:spPr>
          <a:xfrm>
            <a:off x="1794510" y="5097779"/>
            <a:ext cx="205270" cy="148591"/>
          </a:xfrm>
          <a:custGeom>
            <a:avLst/>
            <a:gdLst/>
            <a:ahLst/>
            <a:cxnLst/>
            <a:rect l="0" t="0" r="0" b="0"/>
            <a:pathLst>
              <a:path w="205270" h="148591">
                <a:moveTo>
                  <a:pt x="194310" y="0"/>
                </a:moveTo>
                <a:lnTo>
                  <a:pt x="204151" y="0"/>
                </a:lnTo>
                <a:lnTo>
                  <a:pt x="204680" y="1271"/>
                </a:lnTo>
                <a:lnTo>
                  <a:pt x="205033" y="3387"/>
                </a:lnTo>
                <a:lnTo>
                  <a:pt x="205269" y="6068"/>
                </a:lnTo>
                <a:lnTo>
                  <a:pt x="204156" y="7856"/>
                </a:lnTo>
                <a:lnTo>
                  <a:pt x="202144" y="9047"/>
                </a:lnTo>
                <a:lnTo>
                  <a:pt x="199532" y="9842"/>
                </a:lnTo>
                <a:lnTo>
                  <a:pt x="193981" y="12911"/>
                </a:lnTo>
                <a:lnTo>
                  <a:pt x="186471" y="17498"/>
                </a:lnTo>
                <a:lnTo>
                  <a:pt x="177654" y="23095"/>
                </a:lnTo>
                <a:lnTo>
                  <a:pt x="170506" y="28097"/>
                </a:lnTo>
                <a:lnTo>
                  <a:pt x="164470" y="32702"/>
                </a:lnTo>
                <a:lnTo>
                  <a:pt x="159177" y="37041"/>
                </a:lnTo>
                <a:lnTo>
                  <a:pt x="154378" y="41204"/>
                </a:lnTo>
                <a:lnTo>
                  <a:pt x="149908" y="45250"/>
                </a:lnTo>
                <a:lnTo>
                  <a:pt x="145659" y="49216"/>
                </a:lnTo>
                <a:lnTo>
                  <a:pt x="140286" y="53131"/>
                </a:lnTo>
                <a:lnTo>
                  <a:pt x="134164" y="57011"/>
                </a:lnTo>
                <a:lnTo>
                  <a:pt x="127542" y="60867"/>
                </a:lnTo>
                <a:lnTo>
                  <a:pt x="121858" y="64708"/>
                </a:lnTo>
                <a:lnTo>
                  <a:pt x="116799" y="68539"/>
                </a:lnTo>
                <a:lnTo>
                  <a:pt x="112155" y="72363"/>
                </a:lnTo>
                <a:lnTo>
                  <a:pt x="105250" y="76182"/>
                </a:lnTo>
                <a:lnTo>
                  <a:pt x="96837" y="79998"/>
                </a:lnTo>
                <a:lnTo>
                  <a:pt x="87417" y="83812"/>
                </a:lnTo>
                <a:lnTo>
                  <a:pt x="79868" y="87625"/>
                </a:lnTo>
                <a:lnTo>
                  <a:pt x="73565" y="91437"/>
                </a:lnTo>
                <a:lnTo>
                  <a:pt x="60635" y="100329"/>
                </a:lnTo>
                <a:lnTo>
                  <a:pt x="42189" y="112748"/>
                </a:lnTo>
                <a:lnTo>
                  <a:pt x="34476" y="118345"/>
                </a:lnTo>
                <a:lnTo>
                  <a:pt x="28064" y="123347"/>
                </a:lnTo>
                <a:lnTo>
                  <a:pt x="22519" y="127952"/>
                </a:lnTo>
                <a:lnTo>
                  <a:pt x="17553" y="132291"/>
                </a:lnTo>
                <a:lnTo>
                  <a:pt x="12971" y="136454"/>
                </a:lnTo>
                <a:lnTo>
                  <a:pt x="0" y="14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0"/>
          <p:cNvSpPr/>
          <p:nvPr/>
        </p:nvSpPr>
        <p:spPr>
          <a:xfrm>
            <a:off x="1492470" y="5383529"/>
            <a:ext cx="278686" cy="491491"/>
          </a:xfrm>
          <a:custGeom>
            <a:avLst/>
            <a:gdLst/>
            <a:ahLst/>
            <a:cxnLst/>
            <a:rect l="0" t="0" r="0" b="0"/>
            <a:pathLst>
              <a:path w="278686" h="491491">
                <a:moveTo>
                  <a:pt x="164880" y="0"/>
                </a:moveTo>
                <a:lnTo>
                  <a:pt x="164880" y="15909"/>
                </a:lnTo>
                <a:lnTo>
                  <a:pt x="163610" y="19497"/>
                </a:lnTo>
                <a:lnTo>
                  <a:pt x="158812" y="26868"/>
                </a:lnTo>
                <a:lnTo>
                  <a:pt x="154485" y="31883"/>
                </a:lnTo>
                <a:lnTo>
                  <a:pt x="149060" y="37765"/>
                </a:lnTo>
                <a:lnTo>
                  <a:pt x="142903" y="44227"/>
                </a:lnTo>
                <a:lnTo>
                  <a:pt x="103899" y="83660"/>
                </a:lnTo>
                <a:lnTo>
                  <a:pt x="92476" y="96414"/>
                </a:lnTo>
                <a:lnTo>
                  <a:pt x="83590" y="107456"/>
                </a:lnTo>
                <a:lnTo>
                  <a:pt x="76397" y="117357"/>
                </a:lnTo>
                <a:lnTo>
                  <a:pt x="67791" y="131578"/>
                </a:lnTo>
                <a:lnTo>
                  <a:pt x="58244" y="148679"/>
                </a:lnTo>
                <a:lnTo>
                  <a:pt x="27681" y="206604"/>
                </a:lnTo>
                <a:lnTo>
                  <a:pt x="22614" y="220286"/>
                </a:lnTo>
                <a:lnTo>
                  <a:pt x="17966" y="235758"/>
                </a:lnTo>
                <a:lnTo>
                  <a:pt x="13597" y="252422"/>
                </a:lnTo>
                <a:lnTo>
                  <a:pt x="9415" y="271151"/>
                </a:lnTo>
                <a:lnTo>
                  <a:pt x="1381" y="312282"/>
                </a:lnTo>
                <a:lnTo>
                  <a:pt x="0" y="327568"/>
                </a:lnTo>
                <a:lnTo>
                  <a:pt x="350" y="339029"/>
                </a:lnTo>
                <a:lnTo>
                  <a:pt x="1853" y="347939"/>
                </a:lnTo>
                <a:lnTo>
                  <a:pt x="4125" y="356420"/>
                </a:lnTo>
                <a:lnTo>
                  <a:pt x="6910" y="364613"/>
                </a:lnTo>
                <a:lnTo>
                  <a:pt x="13391" y="379220"/>
                </a:lnTo>
                <a:lnTo>
                  <a:pt x="20505" y="389946"/>
                </a:lnTo>
                <a:lnTo>
                  <a:pt x="26720" y="397124"/>
                </a:lnTo>
                <a:lnTo>
                  <a:pt x="34673" y="405720"/>
                </a:lnTo>
                <a:lnTo>
                  <a:pt x="43785" y="415260"/>
                </a:lnTo>
                <a:lnTo>
                  <a:pt x="51130" y="421620"/>
                </a:lnTo>
                <a:lnTo>
                  <a:pt x="57297" y="425860"/>
                </a:lnTo>
                <a:lnTo>
                  <a:pt x="75430" y="435215"/>
                </a:lnTo>
                <a:lnTo>
                  <a:pt x="82386" y="438733"/>
                </a:lnTo>
                <a:lnTo>
                  <a:pt x="89564" y="441079"/>
                </a:lnTo>
                <a:lnTo>
                  <a:pt x="96889" y="442643"/>
                </a:lnTo>
                <a:lnTo>
                  <a:pt x="104313" y="443685"/>
                </a:lnTo>
                <a:lnTo>
                  <a:pt x="111802" y="444381"/>
                </a:lnTo>
                <a:lnTo>
                  <a:pt x="119334" y="444844"/>
                </a:lnTo>
                <a:lnTo>
                  <a:pt x="126896" y="445153"/>
                </a:lnTo>
                <a:lnTo>
                  <a:pt x="134477" y="444089"/>
                </a:lnTo>
                <a:lnTo>
                  <a:pt x="142071" y="442109"/>
                </a:lnTo>
                <a:lnTo>
                  <a:pt x="149674" y="439520"/>
                </a:lnTo>
                <a:lnTo>
                  <a:pt x="157282" y="437793"/>
                </a:lnTo>
                <a:lnTo>
                  <a:pt x="164895" y="436642"/>
                </a:lnTo>
                <a:lnTo>
                  <a:pt x="172510" y="435875"/>
                </a:lnTo>
                <a:lnTo>
                  <a:pt x="180126" y="434093"/>
                </a:lnTo>
                <a:lnTo>
                  <a:pt x="187744" y="431636"/>
                </a:lnTo>
                <a:lnTo>
                  <a:pt x="195363" y="428728"/>
                </a:lnTo>
                <a:lnTo>
                  <a:pt x="202982" y="425519"/>
                </a:lnTo>
                <a:lnTo>
                  <a:pt x="210601" y="422109"/>
                </a:lnTo>
                <a:lnTo>
                  <a:pt x="218220" y="418566"/>
                </a:lnTo>
                <a:lnTo>
                  <a:pt x="224570" y="414934"/>
                </a:lnTo>
                <a:lnTo>
                  <a:pt x="230073" y="411243"/>
                </a:lnTo>
                <a:lnTo>
                  <a:pt x="235012" y="407512"/>
                </a:lnTo>
                <a:lnTo>
                  <a:pt x="250660" y="396593"/>
                </a:lnTo>
                <a:lnTo>
                  <a:pt x="260166" y="390125"/>
                </a:lnTo>
                <a:lnTo>
                  <a:pt x="266504" y="384544"/>
                </a:lnTo>
                <a:lnTo>
                  <a:pt x="270729" y="379553"/>
                </a:lnTo>
                <a:lnTo>
                  <a:pt x="275424" y="370620"/>
                </a:lnTo>
                <a:lnTo>
                  <a:pt x="277510" y="362417"/>
                </a:lnTo>
                <a:lnTo>
                  <a:pt x="278685" y="350659"/>
                </a:lnTo>
                <a:lnTo>
                  <a:pt x="277580" y="346803"/>
                </a:lnTo>
                <a:lnTo>
                  <a:pt x="269295" y="333741"/>
                </a:lnTo>
                <a:lnTo>
                  <a:pt x="261663" y="329093"/>
                </a:lnTo>
                <a:lnTo>
                  <a:pt x="256072" y="326075"/>
                </a:lnTo>
                <a:lnTo>
                  <a:pt x="249805" y="325334"/>
                </a:lnTo>
                <a:lnTo>
                  <a:pt x="243086" y="326110"/>
                </a:lnTo>
                <a:lnTo>
                  <a:pt x="236067" y="327896"/>
                </a:lnTo>
                <a:lnTo>
                  <a:pt x="228848" y="329088"/>
                </a:lnTo>
                <a:lnTo>
                  <a:pt x="221495" y="329882"/>
                </a:lnTo>
                <a:lnTo>
                  <a:pt x="214053" y="330412"/>
                </a:lnTo>
                <a:lnTo>
                  <a:pt x="205282" y="332035"/>
                </a:lnTo>
                <a:lnTo>
                  <a:pt x="195625" y="334387"/>
                </a:lnTo>
                <a:lnTo>
                  <a:pt x="185376" y="337225"/>
                </a:lnTo>
                <a:lnTo>
                  <a:pt x="172194" y="342926"/>
                </a:lnTo>
                <a:lnTo>
                  <a:pt x="157056" y="350538"/>
                </a:lnTo>
                <a:lnTo>
                  <a:pt x="115571" y="372680"/>
                </a:lnTo>
                <a:lnTo>
                  <a:pt x="105338" y="377994"/>
                </a:lnTo>
                <a:lnTo>
                  <a:pt x="97245" y="382806"/>
                </a:lnTo>
                <a:lnTo>
                  <a:pt x="90580" y="387284"/>
                </a:lnTo>
                <a:lnTo>
                  <a:pt x="84866" y="391540"/>
                </a:lnTo>
                <a:lnTo>
                  <a:pt x="79788" y="395646"/>
                </a:lnTo>
                <a:lnTo>
                  <a:pt x="75131" y="399654"/>
                </a:lnTo>
                <a:lnTo>
                  <a:pt x="70758" y="403597"/>
                </a:lnTo>
                <a:lnTo>
                  <a:pt x="62511" y="414750"/>
                </a:lnTo>
                <a:lnTo>
                  <a:pt x="58534" y="421280"/>
                </a:lnTo>
                <a:lnTo>
                  <a:pt x="54115" y="435309"/>
                </a:lnTo>
                <a:lnTo>
                  <a:pt x="52937" y="442606"/>
                </a:lnTo>
                <a:lnTo>
                  <a:pt x="55014" y="457488"/>
                </a:lnTo>
                <a:lnTo>
                  <a:pt x="58900" y="471298"/>
                </a:lnTo>
                <a:lnTo>
                  <a:pt x="60628" y="481669"/>
                </a:lnTo>
                <a:lnTo>
                  <a:pt x="62358" y="484943"/>
                </a:lnTo>
                <a:lnTo>
                  <a:pt x="64782" y="487125"/>
                </a:lnTo>
                <a:lnTo>
                  <a:pt x="73440" y="4914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1"/>
          <p:cNvSpPr/>
          <p:nvPr/>
        </p:nvSpPr>
        <p:spPr>
          <a:xfrm>
            <a:off x="1830587" y="5589269"/>
            <a:ext cx="247369" cy="297005"/>
          </a:xfrm>
          <a:custGeom>
            <a:avLst/>
            <a:gdLst/>
            <a:ahLst/>
            <a:cxnLst/>
            <a:rect l="0" t="0" r="0" b="0"/>
            <a:pathLst>
              <a:path w="247369" h="297005">
                <a:moveTo>
                  <a:pt x="112513" y="22860"/>
                </a:moveTo>
                <a:lnTo>
                  <a:pt x="106445" y="28928"/>
                </a:lnTo>
                <a:lnTo>
                  <a:pt x="104657" y="31985"/>
                </a:lnTo>
                <a:lnTo>
                  <a:pt x="102671" y="38769"/>
                </a:lnTo>
                <a:lnTo>
                  <a:pt x="99602" y="41086"/>
                </a:lnTo>
                <a:lnTo>
                  <a:pt x="95016" y="42631"/>
                </a:lnTo>
                <a:lnTo>
                  <a:pt x="89418" y="43661"/>
                </a:lnTo>
                <a:lnTo>
                  <a:pt x="84416" y="46888"/>
                </a:lnTo>
                <a:lnTo>
                  <a:pt x="79812" y="51578"/>
                </a:lnTo>
                <a:lnTo>
                  <a:pt x="75472" y="57246"/>
                </a:lnTo>
                <a:lnTo>
                  <a:pt x="71309" y="63564"/>
                </a:lnTo>
                <a:lnTo>
                  <a:pt x="67264" y="70316"/>
                </a:lnTo>
                <a:lnTo>
                  <a:pt x="63296" y="77357"/>
                </a:lnTo>
                <a:lnTo>
                  <a:pt x="55502" y="91955"/>
                </a:lnTo>
                <a:lnTo>
                  <a:pt x="28701" y="144811"/>
                </a:lnTo>
                <a:lnTo>
                  <a:pt x="24888" y="151151"/>
                </a:lnTo>
                <a:lnTo>
                  <a:pt x="21076" y="156647"/>
                </a:lnTo>
                <a:lnTo>
                  <a:pt x="17265" y="161581"/>
                </a:lnTo>
                <a:lnTo>
                  <a:pt x="14724" y="167411"/>
                </a:lnTo>
                <a:lnTo>
                  <a:pt x="13030" y="173838"/>
                </a:lnTo>
                <a:lnTo>
                  <a:pt x="11901" y="180662"/>
                </a:lnTo>
                <a:lnTo>
                  <a:pt x="9878" y="190292"/>
                </a:lnTo>
                <a:lnTo>
                  <a:pt x="4244" y="214537"/>
                </a:lnTo>
                <a:lnTo>
                  <a:pt x="2234" y="225575"/>
                </a:lnTo>
                <a:lnTo>
                  <a:pt x="893" y="235473"/>
                </a:lnTo>
                <a:lnTo>
                  <a:pt x="0" y="244613"/>
                </a:lnTo>
                <a:lnTo>
                  <a:pt x="674" y="253245"/>
                </a:lnTo>
                <a:lnTo>
                  <a:pt x="2393" y="261540"/>
                </a:lnTo>
                <a:lnTo>
                  <a:pt x="4810" y="269610"/>
                </a:lnTo>
                <a:lnTo>
                  <a:pt x="7691" y="274990"/>
                </a:lnTo>
                <a:lnTo>
                  <a:pt x="10881" y="278577"/>
                </a:lnTo>
                <a:lnTo>
                  <a:pt x="14279" y="280968"/>
                </a:lnTo>
                <a:lnTo>
                  <a:pt x="19083" y="283832"/>
                </a:lnTo>
                <a:lnTo>
                  <a:pt x="24826" y="287012"/>
                </a:lnTo>
                <a:lnTo>
                  <a:pt x="31195" y="290401"/>
                </a:lnTo>
                <a:lnTo>
                  <a:pt x="37981" y="292661"/>
                </a:lnTo>
                <a:lnTo>
                  <a:pt x="45045" y="294167"/>
                </a:lnTo>
                <a:lnTo>
                  <a:pt x="52294" y="295172"/>
                </a:lnTo>
                <a:lnTo>
                  <a:pt x="58397" y="295841"/>
                </a:lnTo>
                <a:lnTo>
                  <a:pt x="63736" y="296288"/>
                </a:lnTo>
                <a:lnTo>
                  <a:pt x="68564" y="296585"/>
                </a:lnTo>
                <a:lnTo>
                  <a:pt x="84090" y="296916"/>
                </a:lnTo>
                <a:lnTo>
                  <a:pt x="93564" y="297004"/>
                </a:lnTo>
                <a:lnTo>
                  <a:pt x="102420" y="295793"/>
                </a:lnTo>
                <a:lnTo>
                  <a:pt x="110864" y="293715"/>
                </a:lnTo>
                <a:lnTo>
                  <a:pt x="119034" y="291060"/>
                </a:lnTo>
                <a:lnTo>
                  <a:pt x="127020" y="288021"/>
                </a:lnTo>
                <a:lnTo>
                  <a:pt x="134884" y="284724"/>
                </a:lnTo>
                <a:lnTo>
                  <a:pt x="142667" y="281256"/>
                </a:lnTo>
                <a:lnTo>
                  <a:pt x="158088" y="274016"/>
                </a:lnTo>
                <a:lnTo>
                  <a:pt x="165756" y="270308"/>
                </a:lnTo>
                <a:lnTo>
                  <a:pt x="172138" y="265295"/>
                </a:lnTo>
                <a:lnTo>
                  <a:pt x="177663" y="259414"/>
                </a:lnTo>
                <a:lnTo>
                  <a:pt x="182616" y="252952"/>
                </a:lnTo>
                <a:lnTo>
                  <a:pt x="188458" y="247375"/>
                </a:lnTo>
                <a:lnTo>
                  <a:pt x="194893" y="242387"/>
                </a:lnTo>
                <a:lnTo>
                  <a:pt x="201723" y="237791"/>
                </a:lnTo>
                <a:lnTo>
                  <a:pt x="207546" y="232188"/>
                </a:lnTo>
                <a:lnTo>
                  <a:pt x="212698" y="225912"/>
                </a:lnTo>
                <a:lnTo>
                  <a:pt x="217403" y="219188"/>
                </a:lnTo>
                <a:lnTo>
                  <a:pt x="221810" y="210895"/>
                </a:lnTo>
                <a:lnTo>
                  <a:pt x="226017" y="201557"/>
                </a:lnTo>
                <a:lnTo>
                  <a:pt x="230092" y="191521"/>
                </a:lnTo>
                <a:lnTo>
                  <a:pt x="234079" y="182291"/>
                </a:lnTo>
                <a:lnTo>
                  <a:pt x="241895" y="165262"/>
                </a:lnTo>
                <a:lnTo>
                  <a:pt x="244488" y="157165"/>
                </a:lnTo>
                <a:lnTo>
                  <a:pt x="246216" y="149227"/>
                </a:lnTo>
                <a:lnTo>
                  <a:pt x="247368" y="141395"/>
                </a:lnTo>
                <a:lnTo>
                  <a:pt x="246866" y="133633"/>
                </a:lnTo>
                <a:lnTo>
                  <a:pt x="245262" y="125919"/>
                </a:lnTo>
                <a:lnTo>
                  <a:pt x="242922" y="118236"/>
                </a:lnTo>
                <a:lnTo>
                  <a:pt x="241362" y="109304"/>
                </a:lnTo>
                <a:lnTo>
                  <a:pt x="240322" y="99539"/>
                </a:lnTo>
                <a:lnTo>
                  <a:pt x="239629" y="89220"/>
                </a:lnTo>
                <a:lnTo>
                  <a:pt x="236627" y="81070"/>
                </a:lnTo>
                <a:lnTo>
                  <a:pt x="232085" y="74367"/>
                </a:lnTo>
                <a:lnTo>
                  <a:pt x="226518" y="68628"/>
                </a:lnTo>
                <a:lnTo>
                  <a:pt x="221536" y="62262"/>
                </a:lnTo>
                <a:lnTo>
                  <a:pt x="216945" y="55478"/>
                </a:lnTo>
                <a:lnTo>
                  <a:pt x="212614" y="48415"/>
                </a:lnTo>
                <a:lnTo>
                  <a:pt x="207187" y="42437"/>
                </a:lnTo>
                <a:lnTo>
                  <a:pt x="201029" y="37182"/>
                </a:lnTo>
                <a:lnTo>
                  <a:pt x="194383" y="32408"/>
                </a:lnTo>
                <a:lnTo>
                  <a:pt x="188683" y="27955"/>
                </a:lnTo>
                <a:lnTo>
                  <a:pt x="183613" y="23717"/>
                </a:lnTo>
                <a:lnTo>
                  <a:pt x="178963" y="19621"/>
                </a:lnTo>
                <a:lnTo>
                  <a:pt x="173323" y="15621"/>
                </a:lnTo>
                <a:lnTo>
                  <a:pt x="167023" y="11684"/>
                </a:lnTo>
                <a:lnTo>
                  <a:pt x="160283" y="7789"/>
                </a:lnTo>
                <a:lnTo>
                  <a:pt x="153249" y="5193"/>
                </a:lnTo>
                <a:lnTo>
                  <a:pt x="146020" y="3462"/>
                </a:lnTo>
                <a:lnTo>
                  <a:pt x="138661" y="2309"/>
                </a:lnTo>
                <a:lnTo>
                  <a:pt x="131215" y="1539"/>
                </a:lnTo>
                <a:lnTo>
                  <a:pt x="123711" y="1026"/>
                </a:lnTo>
                <a:lnTo>
                  <a:pt x="109870" y="456"/>
                </a:lnTo>
                <a:lnTo>
                  <a:pt x="104401" y="304"/>
                </a:lnTo>
                <a:lnTo>
                  <a:pt x="667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Corollary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Corollary 2: </a:t>
            </a:r>
            <a:r>
              <a:rPr lang="en-US"/>
              <a:t>An angle inscribed in a semicircle is a right angle.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743200"/>
            <a:ext cx="3854263" cy="338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3"/>
          <p:cNvSpPr/>
          <p:nvPr/>
        </p:nvSpPr>
        <p:spPr>
          <a:xfrm>
            <a:off x="6484161" y="4436766"/>
            <a:ext cx="144725" cy="112163"/>
          </a:xfrm>
          <a:custGeom>
            <a:avLst/>
            <a:gdLst/>
            <a:ahLst/>
            <a:cxnLst/>
            <a:rect l="0" t="0" r="0" b="0"/>
            <a:pathLst>
              <a:path w="144725" h="112163">
                <a:moveTo>
                  <a:pt x="133808" y="43793"/>
                </a:moveTo>
                <a:lnTo>
                  <a:pt x="133808" y="32834"/>
                </a:lnTo>
                <a:lnTo>
                  <a:pt x="130422" y="32573"/>
                </a:lnTo>
                <a:lnTo>
                  <a:pt x="124683" y="32456"/>
                </a:lnTo>
                <a:lnTo>
                  <a:pt x="117900" y="32405"/>
                </a:lnTo>
                <a:lnTo>
                  <a:pt x="115583" y="33661"/>
                </a:lnTo>
                <a:lnTo>
                  <a:pt x="114038" y="35769"/>
                </a:lnTo>
                <a:lnTo>
                  <a:pt x="113008" y="38444"/>
                </a:lnTo>
                <a:lnTo>
                  <a:pt x="113592" y="44037"/>
                </a:lnTo>
                <a:lnTo>
                  <a:pt x="115250" y="51576"/>
                </a:lnTo>
                <a:lnTo>
                  <a:pt x="120971" y="72847"/>
                </a:lnTo>
                <a:lnTo>
                  <a:pt x="122710" y="73323"/>
                </a:lnTo>
                <a:lnTo>
                  <a:pt x="125140" y="72370"/>
                </a:lnTo>
                <a:lnTo>
                  <a:pt x="132097" y="67783"/>
                </a:lnTo>
                <a:lnTo>
                  <a:pt x="133937" y="66136"/>
                </a:lnTo>
                <a:lnTo>
                  <a:pt x="139368" y="60920"/>
                </a:lnTo>
                <a:lnTo>
                  <a:pt x="141326" y="56481"/>
                </a:lnTo>
                <a:lnTo>
                  <a:pt x="142630" y="50982"/>
                </a:lnTo>
                <a:lnTo>
                  <a:pt x="143499" y="44776"/>
                </a:lnTo>
                <a:lnTo>
                  <a:pt x="144079" y="39368"/>
                </a:lnTo>
                <a:lnTo>
                  <a:pt x="144466" y="34494"/>
                </a:lnTo>
                <a:lnTo>
                  <a:pt x="144724" y="29974"/>
                </a:lnTo>
                <a:lnTo>
                  <a:pt x="143625" y="26960"/>
                </a:lnTo>
                <a:lnTo>
                  <a:pt x="141622" y="24951"/>
                </a:lnTo>
                <a:lnTo>
                  <a:pt x="139019" y="23612"/>
                </a:lnTo>
                <a:lnTo>
                  <a:pt x="137282" y="21449"/>
                </a:lnTo>
                <a:lnTo>
                  <a:pt x="136124" y="18737"/>
                </a:lnTo>
                <a:lnTo>
                  <a:pt x="135352" y="15659"/>
                </a:lnTo>
                <a:lnTo>
                  <a:pt x="132297" y="13607"/>
                </a:lnTo>
                <a:lnTo>
                  <a:pt x="127722" y="12239"/>
                </a:lnTo>
                <a:lnTo>
                  <a:pt x="122131" y="11327"/>
                </a:lnTo>
                <a:lnTo>
                  <a:pt x="117133" y="11989"/>
                </a:lnTo>
                <a:lnTo>
                  <a:pt x="112531" y="13701"/>
                </a:lnTo>
                <a:lnTo>
                  <a:pt x="108194" y="16112"/>
                </a:lnTo>
                <a:lnTo>
                  <a:pt x="104032" y="17719"/>
                </a:lnTo>
                <a:lnTo>
                  <a:pt x="99988" y="18790"/>
                </a:lnTo>
                <a:lnTo>
                  <a:pt x="90440" y="20510"/>
                </a:lnTo>
                <a:lnTo>
                  <a:pt x="88385" y="21921"/>
                </a:lnTo>
                <a:lnTo>
                  <a:pt x="85747" y="24132"/>
                </a:lnTo>
                <a:lnTo>
                  <a:pt x="78453" y="30738"/>
                </a:lnTo>
                <a:lnTo>
                  <a:pt x="71123" y="37949"/>
                </a:lnTo>
                <a:lnTo>
                  <a:pt x="69158" y="41168"/>
                </a:lnTo>
                <a:lnTo>
                  <a:pt x="67848" y="44583"/>
                </a:lnTo>
                <a:lnTo>
                  <a:pt x="66974" y="48130"/>
                </a:lnTo>
                <a:lnTo>
                  <a:pt x="66393" y="51764"/>
                </a:lnTo>
                <a:lnTo>
                  <a:pt x="66005" y="55457"/>
                </a:lnTo>
                <a:lnTo>
                  <a:pt x="65746" y="59189"/>
                </a:lnTo>
                <a:lnTo>
                  <a:pt x="65574" y="62947"/>
                </a:lnTo>
                <a:lnTo>
                  <a:pt x="65382" y="70510"/>
                </a:lnTo>
                <a:lnTo>
                  <a:pt x="66601" y="74304"/>
                </a:lnTo>
                <a:lnTo>
                  <a:pt x="68683" y="78104"/>
                </a:lnTo>
                <a:lnTo>
                  <a:pt x="75083" y="87260"/>
                </a:lnTo>
                <a:lnTo>
                  <a:pt x="76878" y="88011"/>
                </a:lnTo>
                <a:lnTo>
                  <a:pt x="79345" y="88512"/>
                </a:lnTo>
                <a:lnTo>
                  <a:pt x="86361" y="89316"/>
                </a:lnTo>
                <a:lnTo>
                  <a:pt x="90708" y="89425"/>
                </a:lnTo>
                <a:lnTo>
                  <a:pt x="93645" y="89455"/>
                </a:lnTo>
                <a:lnTo>
                  <a:pt x="96872" y="88204"/>
                </a:lnTo>
                <a:lnTo>
                  <a:pt x="100294" y="86101"/>
                </a:lnTo>
                <a:lnTo>
                  <a:pt x="103846" y="83428"/>
                </a:lnTo>
                <a:lnTo>
                  <a:pt x="107483" y="80377"/>
                </a:lnTo>
                <a:lnTo>
                  <a:pt x="111179" y="77072"/>
                </a:lnTo>
                <a:lnTo>
                  <a:pt x="118670" y="70014"/>
                </a:lnTo>
                <a:lnTo>
                  <a:pt x="126234" y="62644"/>
                </a:lnTo>
                <a:lnTo>
                  <a:pt x="128759" y="58900"/>
                </a:lnTo>
                <a:lnTo>
                  <a:pt x="130443" y="55135"/>
                </a:lnTo>
                <a:lnTo>
                  <a:pt x="131564" y="51354"/>
                </a:lnTo>
                <a:lnTo>
                  <a:pt x="132312" y="47564"/>
                </a:lnTo>
                <a:lnTo>
                  <a:pt x="132811" y="43767"/>
                </a:lnTo>
                <a:lnTo>
                  <a:pt x="133144" y="39966"/>
                </a:lnTo>
                <a:lnTo>
                  <a:pt x="132095" y="36162"/>
                </a:lnTo>
                <a:lnTo>
                  <a:pt x="130126" y="32356"/>
                </a:lnTo>
                <a:lnTo>
                  <a:pt x="127543" y="28549"/>
                </a:lnTo>
                <a:lnTo>
                  <a:pt x="125822" y="24740"/>
                </a:lnTo>
                <a:lnTo>
                  <a:pt x="124675" y="20931"/>
                </a:lnTo>
                <a:lnTo>
                  <a:pt x="123909" y="17122"/>
                </a:lnTo>
                <a:lnTo>
                  <a:pt x="122129" y="14582"/>
                </a:lnTo>
                <a:lnTo>
                  <a:pt x="119673" y="12889"/>
                </a:lnTo>
                <a:lnTo>
                  <a:pt x="116764" y="11761"/>
                </a:lnTo>
                <a:lnTo>
                  <a:pt x="113555" y="11009"/>
                </a:lnTo>
                <a:lnTo>
                  <a:pt x="110147" y="10507"/>
                </a:lnTo>
                <a:lnTo>
                  <a:pt x="101618" y="9702"/>
                </a:lnTo>
                <a:lnTo>
                  <a:pt x="81938" y="9562"/>
                </a:lnTo>
                <a:lnTo>
                  <a:pt x="75098" y="10812"/>
                </a:lnTo>
                <a:lnTo>
                  <a:pt x="69268" y="12916"/>
                </a:lnTo>
                <a:lnTo>
                  <a:pt x="44719" y="25417"/>
                </a:lnTo>
                <a:lnTo>
                  <a:pt x="38855" y="30273"/>
                </a:lnTo>
                <a:lnTo>
                  <a:pt x="33676" y="36050"/>
                </a:lnTo>
                <a:lnTo>
                  <a:pt x="28953" y="42441"/>
                </a:lnTo>
                <a:lnTo>
                  <a:pt x="25805" y="47972"/>
                </a:lnTo>
                <a:lnTo>
                  <a:pt x="23706" y="52929"/>
                </a:lnTo>
                <a:lnTo>
                  <a:pt x="22307" y="57504"/>
                </a:lnTo>
                <a:lnTo>
                  <a:pt x="20104" y="63094"/>
                </a:lnTo>
                <a:lnTo>
                  <a:pt x="17366" y="69360"/>
                </a:lnTo>
                <a:lnTo>
                  <a:pt x="14270" y="76078"/>
                </a:lnTo>
                <a:lnTo>
                  <a:pt x="13476" y="81827"/>
                </a:lnTo>
                <a:lnTo>
                  <a:pt x="14217" y="86929"/>
                </a:lnTo>
                <a:lnTo>
                  <a:pt x="15980" y="91601"/>
                </a:lnTo>
                <a:lnTo>
                  <a:pt x="17157" y="95985"/>
                </a:lnTo>
                <a:lnTo>
                  <a:pt x="17941" y="100178"/>
                </a:lnTo>
                <a:lnTo>
                  <a:pt x="18463" y="104243"/>
                </a:lnTo>
                <a:lnTo>
                  <a:pt x="20082" y="106953"/>
                </a:lnTo>
                <a:lnTo>
                  <a:pt x="22430" y="108760"/>
                </a:lnTo>
                <a:lnTo>
                  <a:pt x="25267" y="109964"/>
                </a:lnTo>
                <a:lnTo>
                  <a:pt x="28427" y="110768"/>
                </a:lnTo>
                <a:lnTo>
                  <a:pt x="31804" y="111303"/>
                </a:lnTo>
                <a:lnTo>
                  <a:pt x="35326" y="111660"/>
                </a:lnTo>
                <a:lnTo>
                  <a:pt x="40213" y="111898"/>
                </a:lnTo>
                <a:lnTo>
                  <a:pt x="52417" y="112162"/>
                </a:lnTo>
                <a:lnTo>
                  <a:pt x="57958" y="110963"/>
                </a:lnTo>
                <a:lnTo>
                  <a:pt x="62921" y="108893"/>
                </a:lnTo>
                <a:lnTo>
                  <a:pt x="67500" y="106243"/>
                </a:lnTo>
                <a:lnTo>
                  <a:pt x="79362" y="99912"/>
                </a:lnTo>
                <a:lnTo>
                  <a:pt x="86081" y="96446"/>
                </a:lnTo>
                <a:lnTo>
                  <a:pt x="91830" y="92865"/>
                </a:lnTo>
                <a:lnTo>
                  <a:pt x="96933" y="89208"/>
                </a:lnTo>
                <a:lnTo>
                  <a:pt x="101605" y="85500"/>
                </a:lnTo>
                <a:lnTo>
                  <a:pt x="105989" y="81758"/>
                </a:lnTo>
                <a:lnTo>
                  <a:pt x="110183" y="77993"/>
                </a:lnTo>
                <a:lnTo>
                  <a:pt x="114248" y="74213"/>
                </a:lnTo>
                <a:lnTo>
                  <a:pt x="116958" y="70423"/>
                </a:lnTo>
                <a:lnTo>
                  <a:pt x="118765" y="66626"/>
                </a:lnTo>
                <a:lnTo>
                  <a:pt x="119969" y="62826"/>
                </a:lnTo>
                <a:lnTo>
                  <a:pt x="122042" y="59021"/>
                </a:lnTo>
                <a:lnTo>
                  <a:pt x="124695" y="55216"/>
                </a:lnTo>
                <a:lnTo>
                  <a:pt x="127733" y="51408"/>
                </a:lnTo>
                <a:lnTo>
                  <a:pt x="129758" y="47600"/>
                </a:lnTo>
                <a:lnTo>
                  <a:pt x="131108" y="43791"/>
                </a:lnTo>
                <a:lnTo>
                  <a:pt x="132008" y="39982"/>
                </a:lnTo>
                <a:lnTo>
                  <a:pt x="132608" y="34902"/>
                </a:lnTo>
                <a:lnTo>
                  <a:pt x="133008" y="28976"/>
                </a:lnTo>
                <a:lnTo>
                  <a:pt x="133276" y="22485"/>
                </a:lnTo>
                <a:lnTo>
                  <a:pt x="132183" y="18158"/>
                </a:lnTo>
                <a:lnTo>
                  <a:pt x="130185" y="15273"/>
                </a:lnTo>
                <a:lnTo>
                  <a:pt x="127583" y="13350"/>
                </a:lnTo>
                <a:lnTo>
                  <a:pt x="124578" y="10798"/>
                </a:lnTo>
                <a:lnTo>
                  <a:pt x="121305" y="7826"/>
                </a:lnTo>
                <a:lnTo>
                  <a:pt x="117853" y="4575"/>
                </a:lnTo>
                <a:lnTo>
                  <a:pt x="114281" y="2408"/>
                </a:lnTo>
                <a:lnTo>
                  <a:pt x="110631" y="963"/>
                </a:lnTo>
                <a:lnTo>
                  <a:pt x="106927" y="0"/>
                </a:lnTo>
                <a:lnTo>
                  <a:pt x="101917" y="628"/>
                </a:lnTo>
                <a:lnTo>
                  <a:pt x="96038" y="2316"/>
                </a:lnTo>
                <a:lnTo>
                  <a:pt x="89578" y="4712"/>
                </a:lnTo>
                <a:lnTo>
                  <a:pt x="84002" y="6309"/>
                </a:lnTo>
                <a:lnTo>
                  <a:pt x="79014" y="7374"/>
                </a:lnTo>
                <a:lnTo>
                  <a:pt x="74418" y="8084"/>
                </a:lnTo>
                <a:lnTo>
                  <a:pt x="68815" y="9827"/>
                </a:lnTo>
                <a:lnTo>
                  <a:pt x="62540" y="12259"/>
                </a:lnTo>
                <a:lnTo>
                  <a:pt x="55816" y="15151"/>
                </a:lnTo>
                <a:lnTo>
                  <a:pt x="47524" y="20889"/>
                </a:lnTo>
                <a:lnTo>
                  <a:pt x="38185" y="28523"/>
                </a:lnTo>
                <a:lnTo>
                  <a:pt x="20190" y="44627"/>
                </a:lnTo>
                <a:lnTo>
                  <a:pt x="7958" y="56017"/>
                </a:lnTo>
                <a:lnTo>
                  <a:pt x="4188" y="60833"/>
                </a:lnTo>
                <a:lnTo>
                  <a:pt x="1675" y="65313"/>
                </a:lnTo>
                <a:lnTo>
                  <a:pt x="0" y="69570"/>
                </a:lnTo>
                <a:lnTo>
                  <a:pt x="153" y="74948"/>
                </a:lnTo>
                <a:lnTo>
                  <a:pt x="1525" y="81073"/>
                </a:lnTo>
                <a:lnTo>
                  <a:pt x="6784" y="97018"/>
                </a:lnTo>
                <a:lnTo>
                  <a:pt x="8486" y="99597"/>
                </a:lnTo>
                <a:lnTo>
                  <a:pt x="10890" y="102585"/>
                </a:lnTo>
                <a:lnTo>
                  <a:pt x="13763" y="105848"/>
                </a:lnTo>
                <a:lnTo>
                  <a:pt x="16948" y="106753"/>
                </a:lnTo>
                <a:lnTo>
                  <a:pt x="20341" y="106087"/>
                </a:lnTo>
                <a:lnTo>
                  <a:pt x="23874" y="104372"/>
                </a:lnTo>
                <a:lnTo>
                  <a:pt x="27498" y="103229"/>
                </a:lnTo>
                <a:lnTo>
                  <a:pt x="31186" y="102467"/>
                </a:lnTo>
                <a:lnTo>
                  <a:pt x="34913" y="101960"/>
                </a:lnTo>
                <a:lnTo>
                  <a:pt x="38668" y="101621"/>
                </a:lnTo>
                <a:lnTo>
                  <a:pt x="42442" y="101395"/>
                </a:lnTo>
                <a:lnTo>
                  <a:pt x="46227" y="101244"/>
                </a:lnTo>
                <a:lnTo>
                  <a:pt x="51292" y="99874"/>
                </a:lnTo>
                <a:lnTo>
                  <a:pt x="57207" y="97691"/>
                </a:lnTo>
                <a:lnTo>
                  <a:pt x="63691" y="94965"/>
                </a:lnTo>
                <a:lnTo>
                  <a:pt x="69283" y="91878"/>
                </a:lnTo>
                <a:lnTo>
                  <a:pt x="74282" y="88550"/>
                </a:lnTo>
                <a:lnTo>
                  <a:pt x="78884" y="85061"/>
                </a:lnTo>
                <a:lnTo>
                  <a:pt x="83222" y="81465"/>
                </a:lnTo>
                <a:lnTo>
                  <a:pt x="87385" y="77798"/>
                </a:lnTo>
                <a:lnTo>
                  <a:pt x="95396" y="70337"/>
                </a:lnTo>
                <a:lnTo>
                  <a:pt x="109586" y="56456"/>
                </a:lnTo>
                <a:lnTo>
                  <a:pt x="126853" y="39261"/>
                </a:lnTo>
                <a:lnTo>
                  <a:pt x="132981" y="31882"/>
                </a:lnTo>
                <a:lnTo>
                  <a:pt x="137067" y="25693"/>
                </a:lnTo>
                <a:lnTo>
                  <a:pt x="139791" y="20296"/>
                </a:lnTo>
                <a:lnTo>
                  <a:pt x="140337" y="16698"/>
                </a:lnTo>
                <a:lnTo>
                  <a:pt x="139430" y="14300"/>
                </a:lnTo>
                <a:lnTo>
                  <a:pt x="137557" y="12701"/>
                </a:lnTo>
                <a:lnTo>
                  <a:pt x="135037" y="11635"/>
                </a:lnTo>
                <a:lnTo>
                  <a:pt x="132087" y="10925"/>
                </a:lnTo>
                <a:lnTo>
                  <a:pt x="128851" y="10451"/>
                </a:lnTo>
                <a:lnTo>
                  <a:pt x="124154" y="11405"/>
                </a:lnTo>
                <a:lnTo>
                  <a:pt x="118482" y="13311"/>
                </a:lnTo>
                <a:lnTo>
                  <a:pt x="112161" y="15852"/>
                </a:lnTo>
                <a:lnTo>
                  <a:pt x="102867" y="18816"/>
                </a:lnTo>
                <a:lnTo>
                  <a:pt x="91591" y="22062"/>
                </a:lnTo>
                <a:lnTo>
                  <a:pt x="78994" y="25496"/>
                </a:lnTo>
                <a:lnTo>
                  <a:pt x="69325" y="29055"/>
                </a:lnTo>
                <a:lnTo>
                  <a:pt x="61609" y="32698"/>
                </a:lnTo>
                <a:lnTo>
                  <a:pt x="55196" y="36397"/>
                </a:lnTo>
                <a:lnTo>
                  <a:pt x="41296" y="43893"/>
                </a:lnTo>
                <a:lnTo>
                  <a:pt x="19508" y="552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4"/>
          <p:cNvSpPr/>
          <p:nvPr/>
        </p:nvSpPr>
        <p:spPr>
          <a:xfrm>
            <a:off x="4983479" y="4469129"/>
            <a:ext cx="3097531" cy="45708"/>
          </a:xfrm>
          <a:custGeom>
            <a:avLst/>
            <a:gdLst/>
            <a:ahLst/>
            <a:cxnLst/>
            <a:rect l="0" t="0" r="0" b="0"/>
            <a:pathLst>
              <a:path w="3097531" h="45708">
                <a:moveTo>
                  <a:pt x="0" y="11430"/>
                </a:moveTo>
                <a:lnTo>
                  <a:pt x="12136" y="5363"/>
                </a:lnTo>
                <a:lnTo>
                  <a:pt x="16981" y="4845"/>
                </a:lnTo>
                <a:lnTo>
                  <a:pt x="21481" y="5770"/>
                </a:lnTo>
                <a:lnTo>
                  <a:pt x="25751" y="7657"/>
                </a:lnTo>
                <a:lnTo>
                  <a:pt x="29867" y="8915"/>
                </a:lnTo>
                <a:lnTo>
                  <a:pt x="37828" y="10313"/>
                </a:lnTo>
                <a:lnTo>
                  <a:pt x="119378" y="11425"/>
                </a:lnTo>
                <a:lnTo>
                  <a:pt x="166887" y="12698"/>
                </a:lnTo>
                <a:lnTo>
                  <a:pt x="182378" y="14816"/>
                </a:lnTo>
                <a:lnTo>
                  <a:pt x="197786" y="17497"/>
                </a:lnTo>
                <a:lnTo>
                  <a:pt x="210597" y="19285"/>
                </a:lnTo>
                <a:lnTo>
                  <a:pt x="221678" y="20477"/>
                </a:lnTo>
                <a:lnTo>
                  <a:pt x="231606" y="21272"/>
                </a:lnTo>
                <a:lnTo>
                  <a:pt x="244574" y="23071"/>
                </a:lnTo>
                <a:lnTo>
                  <a:pt x="275917" y="28458"/>
                </a:lnTo>
                <a:lnTo>
                  <a:pt x="290625" y="30402"/>
                </a:lnTo>
                <a:lnTo>
                  <a:pt x="304240" y="31698"/>
                </a:lnTo>
                <a:lnTo>
                  <a:pt x="317127" y="32562"/>
                </a:lnTo>
                <a:lnTo>
                  <a:pt x="326988" y="34408"/>
                </a:lnTo>
                <a:lnTo>
                  <a:pt x="334832" y="36909"/>
                </a:lnTo>
                <a:lnTo>
                  <a:pt x="341332" y="39846"/>
                </a:lnTo>
                <a:lnTo>
                  <a:pt x="350745" y="41804"/>
                </a:lnTo>
                <a:lnTo>
                  <a:pt x="362100" y="43109"/>
                </a:lnTo>
                <a:lnTo>
                  <a:pt x="374750" y="43980"/>
                </a:lnTo>
                <a:lnTo>
                  <a:pt x="436869" y="45376"/>
                </a:lnTo>
                <a:lnTo>
                  <a:pt x="503977" y="45707"/>
                </a:lnTo>
                <a:lnTo>
                  <a:pt x="509975" y="44442"/>
                </a:lnTo>
                <a:lnTo>
                  <a:pt x="516513" y="42328"/>
                </a:lnTo>
                <a:lnTo>
                  <a:pt x="523412" y="39648"/>
                </a:lnTo>
                <a:lnTo>
                  <a:pt x="529282" y="37862"/>
                </a:lnTo>
                <a:lnTo>
                  <a:pt x="534465" y="36672"/>
                </a:lnTo>
                <a:lnTo>
                  <a:pt x="544880" y="35349"/>
                </a:lnTo>
                <a:lnTo>
                  <a:pt x="641591" y="34298"/>
                </a:lnTo>
                <a:lnTo>
                  <a:pt x="711840" y="33021"/>
                </a:lnTo>
                <a:lnTo>
                  <a:pt x="726020" y="30904"/>
                </a:lnTo>
                <a:lnTo>
                  <a:pt x="739284" y="28223"/>
                </a:lnTo>
                <a:lnTo>
                  <a:pt x="750666" y="26435"/>
                </a:lnTo>
                <a:lnTo>
                  <a:pt x="760794" y="25244"/>
                </a:lnTo>
                <a:lnTo>
                  <a:pt x="781361" y="23920"/>
                </a:lnTo>
                <a:lnTo>
                  <a:pt x="856743" y="23000"/>
                </a:lnTo>
                <a:lnTo>
                  <a:pt x="989192" y="22873"/>
                </a:lnTo>
                <a:lnTo>
                  <a:pt x="999821" y="21599"/>
                </a:lnTo>
                <a:lnTo>
                  <a:pt x="1008178" y="19479"/>
                </a:lnTo>
                <a:lnTo>
                  <a:pt x="1015019" y="16796"/>
                </a:lnTo>
                <a:lnTo>
                  <a:pt x="1027199" y="15008"/>
                </a:lnTo>
                <a:lnTo>
                  <a:pt x="1042940" y="13815"/>
                </a:lnTo>
                <a:lnTo>
                  <a:pt x="1076939" y="12490"/>
                </a:lnTo>
                <a:lnTo>
                  <a:pt x="1170629" y="11523"/>
                </a:lnTo>
                <a:lnTo>
                  <a:pt x="1366828" y="11431"/>
                </a:lnTo>
                <a:lnTo>
                  <a:pt x="1378579" y="12700"/>
                </a:lnTo>
                <a:lnTo>
                  <a:pt x="1388952" y="14817"/>
                </a:lnTo>
                <a:lnTo>
                  <a:pt x="1398408" y="17498"/>
                </a:lnTo>
                <a:lnTo>
                  <a:pt x="1405982" y="19286"/>
                </a:lnTo>
                <a:lnTo>
                  <a:pt x="1412302" y="20477"/>
                </a:lnTo>
                <a:lnTo>
                  <a:pt x="1423980" y="21801"/>
                </a:lnTo>
                <a:lnTo>
                  <a:pt x="1471741" y="22721"/>
                </a:lnTo>
                <a:lnTo>
                  <a:pt x="1481541" y="24037"/>
                </a:lnTo>
                <a:lnTo>
                  <a:pt x="1489344" y="26185"/>
                </a:lnTo>
                <a:lnTo>
                  <a:pt x="1495816" y="28887"/>
                </a:lnTo>
                <a:lnTo>
                  <a:pt x="1505211" y="30688"/>
                </a:lnTo>
                <a:lnTo>
                  <a:pt x="1516554" y="31889"/>
                </a:lnTo>
                <a:lnTo>
                  <a:pt x="1540164" y="33223"/>
                </a:lnTo>
                <a:lnTo>
                  <a:pt x="1559124" y="33816"/>
                </a:lnTo>
                <a:lnTo>
                  <a:pt x="1571547" y="35244"/>
                </a:lnTo>
                <a:lnTo>
                  <a:pt x="1586178" y="37466"/>
                </a:lnTo>
                <a:lnTo>
                  <a:pt x="1602282" y="40218"/>
                </a:lnTo>
                <a:lnTo>
                  <a:pt x="1615558" y="42052"/>
                </a:lnTo>
                <a:lnTo>
                  <a:pt x="1626949" y="43275"/>
                </a:lnTo>
                <a:lnTo>
                  <a:pt x="1648919" y="44633"/>
                </a:lnTo>
                <a:lnTo>
                  <a:pt x="1743478" y="45577"/>
                </a:lnTo>
                <a:lnTo>
                  <a:pt x="1822201" y="44422"/>
                </a:lnTo>
                <a:lnTo>
                  <a:pt x="1840911" y="42315"/>
                </a:lnTo>
                <a:lnTo>
                  <a:pt x="1859734" y="39640"/>
                </a:lnTo>
                <a:lnTo>
                  <a:pt x="1883713" y="37857"/>
                </a:lnTo>
                <a:lnTo>
                  <a:pt x="1911128" y="36668"/>
                </a:lnTo>
                <a:lnTo>
                  <a:pt x="1940836" y="35876"/>
                </a:lnTo>
                <a:lnTo>
                  <a:pt x="1969531" y="34077"/>
                </a:lnTo>
                <a:lnTo>
                  <a:pt x="1997551" y="31608"/>
                </a:lnTo>
                <a:lnTo>
                  <a:pt x="2025121" y="28692"/>
                </a:lnTo>
                <a:lnTo>
                  <a:pt x="2049851" y="26748"/>
                </a:lnTo>
                <a:lnTo>
                  <a:pt x="2072687" y="25452"/>
                </a:lnTo>
                <a:lnTo>
                  <a:pt x="2094261" y="24588"/>
                </a:lnTo>
                <a:lnTo>
                  <a:pt x="2197439" y="23372"/>
                </a:lnTo>
                <a:lnTo>
                  <a:pt x="2877796" y="22860"/>
                </a:lnTo>
                <a:lnTo>
                  <a:pt x="2891351" y="21590"/>
                </a:lnTo>
                <a:lnTo>
                  <a:pt x="2905468" y="19474"/>
                </a:lnTo>
                <a:lnTo>
                  <a:pt x="2919959" y="16793"/>
                </a:lnTo>
                <a:lnTo>
                  <a:pt x="2934699" y="15005"/>
                </a:lnTo>
                <a:lnTo>
                  <a:pt x="2949607" y="13814"/>
                </a:lnTo>
                <a:lnTo>
                  <a:pt x="2964625" y="13019"/>
                </a:lnTo>
                <a:lnTo>
                  <a:pt x="2979717" y="11220"/>
                </a:lnTo>
                <a:lnTo>
                  <a:pt x="2994858" y="8750"/>
                </a:lnTo>
                <a:lnTo>
                  <a:pt x="3010032" y="5833"/>
                </a:lnTo>
                <a:lnTo>
                  <a:pt x="3025228" y="3889"/>
                </a:lnTo>
                <a:lnTo>
                  <a:pt x="3040439" y="2593"/>
                </a:lnTo>
                <a:lnTo>
                  <a:pt x="3075957" y="769"/>
                </a:lnTo>
                <a:lnTo>
                  <a:pt x="30975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5"/>
          <p:cNvSpPr/>
          <p:nvPr/>
        </p:nvSpPr>
        <p:spPr>
          <a:xfrm>
            <a:off x="6560819" y="4663439"/>
            <a:ext cx="22862" cy="228601"/>
          </a:xfrm>
          <a:custGeom>
            <a:avLst/>
            <a:gdLst/>
            <a:ahLst/>
            <a:cxnLst/>
            <a:rect l="0" t="0" r="0" b="0"/>
            <a:pathLst>
              <a:path w="22862" h="228601">
                <a:moveTo>
                  <a:pt x="0" y="0"/>
                </a:moveTo>
                <a:lnTo>
                  <a:pt x="0" y="24272"/>
                </a:lnTo>
                <a:lnTo>
                  <a:pt x="1271" y="36501"/>
                </a:lnTo>
                <a:lnTo>
                  <a:pt x="3388" y="49734"/>
                </a:lnTo>
                <a:lnTo>
                  <a:pt x="6069" y="63636"/>
                </a:lnTo>
                <a:lnTo>
                  <a:pt x="7856" y="74174"/>
                </a:lnTo>
                <a:lnTo>
                  <a:pt x="9048" y="82470"/>
                </a:lnTo>
                <a:lnTo>
                  <a:pt x="9842" y="89270"/>
                </a:lnTo>
                <a:lnTo>
                  <a:pt x="10372" y="96343"/>
                </a:lnTo>
                <a:lnTo>
                  <a:pt x="10724" y="103599"/>
                </a:lnTo>
                <a:lnTo>
                  <a:pt x="11117" y="119704"/>
                </a:lnTo>
                <a:lnTo>
                  <a:pt x="11291" y="139562"/>
                </a:lnTo>
                <a:lnTo>
                  <a:pt x="12607" y="151462"/>
                </a:lnTo>
                <a:lnTo>
                  <a:pt x="14755" y="164474"/>
                </a:lnTo>
                <a:lnTo>
                  <a:pt x="17457" y="178230"/>
                </a:lnTo>
                <a:lnTo>
                  <a:pt x="19259" y="188670"/>
                </a:lnTo>
                <a:lnTo>
                  <a:pt x="20459" y="196900"/>
                </a:lnTo>
                <a:lnTo>
                  <a:pt x="21259" y="203657"/>
                </a:lnTo>
                <a:lnTo>
                  <a:pt x="21793" y="209431"/>
                </a:lnTo>
                <a:lnTo>
                  <a:pt x="22149" y="214551"/>
                </a:lnTo>
                <a:lnTo>
                  <a:pt x="2286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6"/>
          <p:cNvSpPr/>
          <p:nvPr/>
        </p:nvSpPr>
        <p:spPr>
          <a:xfrm>
            <a:off x="6462795" y="4652011"/>
            <a:ext cx="255968" cy="223430"/>
          </a:xfrm>
          <a:custGeom>
            <a:avLst/>
            <a:gdLst/>
            <a:ahLst/>
            <a:cxnLst/>
            <a:rect l="0" t="0" r="0" b="0"/>
            <a:pathLst>
              <a:path w="255968" h="223430">
                <a:moveTo>
                  <a:pt x="6584" y="11428"/>
                </a:moveTo>
                <a:lnTo>
                  <a:pt x="517" y="5361"/>
                </a:lnTo>
                <a:lnTo>
                  <a:pt x="0" y="3573"/>
                </a:lnTo>
                <a:lnTo>
                  <a:pt x="925" y="2382"/>
                </a:lnTo>
                <a:lnTo>
                  <a:pt x="2811" y="1587"/>
                </a:lnTo>
                <a:lnTo>
                  <a:pt x="8294" y="705"/>
                </a:lnTo>
                <a:lnTo>
                  <a:pt x="14965" y="312"/>
                </a:lnTo>
                <a:lnTo>
                  <a:pt x="22163" y="138"/>
                </a:lnTo>
                <a:lnTo>
                  <a:pt x="164209" y="0"/>
                </a:lnTo>
                <a:lnTo>
                  <a:pt x="173898" y="1269"/>
                </a:lnTo>
                <a:lnTo>
                  <a:pt x="181627" y="3386"/>
                </a:lnTo>
                <a:lnTo>
                  <a:pt x="188050" y="6066"/>
                </a:lnTo>
                <a:lnTo>
                  <a:pt x="193601" y="9124"/>
                </a:lnTo>
                <a:lnTo>
                  <a:pt x="198572" y="12432"/>
                </a:lnTo>
                <a:lnTo>
                  <a:pt x="203157" y="15907"/>
                </a:lnTo>
                <a:lnTo>
                  <a:pt x="218410" y="26542"/>
                </a:lnTo>
                <a:lnTo>
                  <a:pt x="227811" y="32935"/>
                </a:lnTo>
                <a:lnTo>
                  <a:pt x="234079" y="38466"/>
                </a:lnTo>
                <a:lnTo>
                  <a:pt x="238257" y="43424"/>
                </a:lnTo>
                <a:lnTo>
                  <a:pt x="241043" y="47998"/>
                </a:lnTo>
                <a:lnTo>
                  <a:pt x="244170" y="52318"/>
                </a:lnTo>
                <a:lnTo>
                  <a:pt x="247525" y="56469"/>
                </a:lnTo>
                <a:lnTo>
                  <a:pt x="251032" y="60505"/>
                </a:lnTo>
                <a:lnTo>
                  <a:pt x="253370" y="64466"/>
                </a:lnTo>
                <a:lnTo>
                  <a:pt x="254928" y="68377"/>
                </a:lnTo>
                <a:lnTo>
                  <a:pt x="255967" y="72254"/>
                </a:lnTo>
                <a:lnTo>
                  <a:pt x="255389" y="78649"/>
                </a:lnTo>
                <a:lnTo>
                  <a:pt x="253735" y="86722"/>
                </a:lnTo>
                <a:lnTo>
                  <a:pt x="251361" y="95914"/>
                </a:lnTo>
                <a:lnTo>
                  <a:pt x="249779" y="104582"/>
                </a:lnTo>
                <a:lnTo>
                  <a:pt x="248724" y="112901"/>
                </a:lnTo>
                <a:lnTo>
                  <a:pt x="248021" y="120987"/>
                </a:lnTo>
                <a:lnTo>
                  <a:pt x="245012" y="128917"/>
                </a:lnTo>
                <a:lnTo>
                  <a:pt x="240466" y="136744"/>
                </a:lnTo>
                <a:lnTo>
                  <a:pt x="234896" y="144502"/>
                </a:lnTo>
                <a:lnTo>
                  <a:pt x="214919" y="173624"/>
                </a:lnTo>
                <a:lnTo>
                  <a:pt x="208975" y="180519"/>
                </a:lnTo>
                <a:lnTo>
                  <a:pt x="203742" y="185116"/>
                </a:lnTo>
                <a:lnTo>
                  <a:pt x="198982" y="188179"/>
                </a:lnTo>
                <a:lnTo>
                  <a:pt x="195810" y="191493"/>
                </a:lnTo>
                <a:lnTo>
                  <a:pt x="193695" y="194971"/>
                </a:lnTo>
                <a:lnTo>
                  <a:pt x="192285" y="198560"/>
                </a:lnTo>
                <a:lnTo>
                  <a:pt x="190075" y="200953"/>
                </a:lnTo>
                <a:lnTo>
                  <a:pt x="187331" y="202548"/>
                </a:lnTo>
                <a:lnTo>
                  <a:pt x="180896" y="204320"/>
                </a:lnTo>
                <a:lnTo>
                  <a:pt x="173803" y="205108"/>
                </a:lnTo>
                <a:lnTo>
                  <a:pt x="170134" y="206588"/>
                </a:lnTo>
                <a:lnTo>
                  <a:pt x="162670" y="211620"/>
                </a:lnTo>
                <a:lnTo>
                  <a:pt x="155119" y="214702"/>
                </a:lnTo>
                <a:lnTo>
                  <a:pt x="151328" y="215524"/>
                </a:lnTo>
                <a:lnTo>
                  <a:pt x="146260" y="217342"/>
                </a:lnTo>
                <a:lnTo>
                  <a:pt x="140342" y="219824"/>
                </a:lnTo>
                <a:lnTo>
                  <a:pt x="133855" y="222749"/>
                </a:lnTo>
                <a:lnTo>
                  <a:pt x="125722" y="223429"/>
                </a:lnTo>
                <a:lnTo>
                  <a:pt x="116490" y="222612"/>
                </a:lnTo>
                <a:lnTo>
                  <a:pt x="106524" y="220797"/>
                </a:lnTo>
                <a:lnTo>
                  <a:pt x="97341" y="218318"/>
                </a:lnTo>
                <a:lnTo>
                  <a:pt x="88679" y="215394"/>
                </a:lnTo>
                <a:lnTo>
                  <a:pt x="68662" y="207646"/>
                </a:lnTo>
                <a:lnTo>
                  <a:pt x="62538" y="206587"/>
                </a:lnTo>
                <a:lnTo>
                  <a:pt x="52305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7"/>
          <p:cNvSpPr/>
          <p:nvPr/>
        </p:nvSpPr>
        <p:spPr>
          <a:xfrm>
            <a:off x="7065165" y="2423159"/>
            <a:ext cx="352905" cy="240013"/>
          </a:xfrm>
          <a:custGeom>
            <a:avLst/>
            <a:gdLst/>
            <a:ahLst/>
            <a:cxnLst/>
            <a:rect l="0" t="0" r="0" b="0"/>
            <a:pathLst>
              <a:path w="352905" h="240013">
                <a:moveTo>
                  <a:pt x="284325" y="0"/>
                </a:moveTo>
                <a:lnTo>
                  <a:pt x="284325" y="9842"/>
                </a:lnTo>
                <a:lnTo>
                  <a:pt x="281785" y="12911"/>
                </a:lnTo>
                <a:lnTo>
                  <a:pt x="277551" y="17498"/>
                </a:lnTo>
                <a:lnTo>
                  <a:pt x="272189" y="23095"/>
                </a:lnTo>
                <a:lnTo>
                  <a:pt x="263534" y="30637"/>
                </a:lnTo>
                <a:lnTo>
                  <a:pt x="252684" y="39475"/>
                </a:lnTo>
                <a:lnTo>
                  <a:pt x="240371" y="49177"/>
                </a:lnTo>
                <a:lnTo>
                  <a:pt x="229623" y="56915"/>
                </a:lnTo>
                <a:lnTo>
                  <a:pt x="219916" y="63343"/>
                </a:lnTo>
                <a:lnTo>
                  <a:pt x="210906" y="68899"/>
                </a:lnTo>
                <a:lnTo>
                  <a:pt x="203629" y="75143"/>
                </a:lnTo>
                <a:lnTo>
                  <a:pt x="197507" y="81845"/>
                </a:lnTo>
                <a:lnTo>
                  <a:pt x="192157" y="88854"/>
                </a:lnTo>
                <a:lnTo>
                  <a:pt x="187320" y="94796"/>
                </a:lnTo>
                <a:lnTo>
                  <a:pt x="182825" y="100027"/>
                </a:lnTo>
                <a:lnTo>
                  <a:pt x="178558" y="104785"/>
                </a:lnTo>
                <a:lnTo>
                  <a:pt x="173173" y="109227"/>
                </a:lnTo>
                <a:lnTo>
                  <a:pt x="167043" y="113458"/>
                </a:lnTo>
                <a:lnTo>
                  <a:pt x="160417" y="117549"/>
                </a:lnTo>
                <a:lnTo>
                  <a:pt x="150920" y="124086"/>
                </a:lnTo>
                <a:lnTo>
                  <a:pt x="126820" y="141510"/>
                </a:lnTo>
                <a:lnTo>
                  <a:pt x="115821" y="150220"/>
                </a:lnTo>
                <a:lnTo>
                  <a:pt x="105949" y="158567"/>
                </a:lnTo>
                <a:lnTo>
                  <a:pt x="96828" y="166671"/>
                </a:lnTo>
                <a:lnTo>
                  <a:pt x="89477" y="172074"/>
                </a:lnTo>
                <a:lnTo>
                  <a:pt x="83306" y="175676"/>
                </a:lnTo>
                <a:lnTo>
                  <a:pt x="73062" y="180949"/>
                </a:lnTo>
                <a:lnTo>
                  <a:pt x="49365" y="198068"/>
                </a:lnTo>
                <a:lnTo>
                  <a:pt x="40056" y="204436"/>
                </a:lnTo>
                <a:lnTo>
                  <a:pt x="31309" y="209951"/>
                </a:lnTo>
                <a:lnTo>
                  <a:pt x="22938" y="214897"/>
                </a:lnTo>
                <a:lnTo>
                  <a:pt x="14816" y="219465"/>
                </a:lnTo>
                <a:lnTo>
                  <a:pt x="9403" y="223780"/>
                </a:lnTo>
                <a:lnTo>
                  <a:pt x="5793" y="227927"/>
                </a:lnTo>
                <a:lnTo>
                  <a:pt x="0" y="237640"/>
                </a:lnTo>
                <a:lnTo>
                  <a:pt x="795" y="238437"/>
                </a:lnTo>
                <a:lnTo>
                  <a:pt x="5064" y="239322"/>
                </a:lnTo>
                <a:lnTo>
                  <a:pt x="14609" y="239821"/>
                </a:lnTo>
                <a:lnTo>
                  <a:pt x="110221" y="240012"/>
                </a:lnTo>
                <a:lnTo>
                  <a:pt x="135235" y="238748"/>
                </a:lnTo>
                <a:lnTo>
                  <a:pt x="227309" y="232172"/>
                </a:lnTo>
                <a:lnTo>
                  <a:pt x="316289" y="229306"/>
                </a:lnTo>
                <a:lnTo>
                  <a:pt x="352904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8"/>
          <p:cNvSpPr/>
          <p:nvPr/>
        </p:nvSpPr>
        <p:spPr>
          <a:xfrm>
            <a:off x="7555229" y="2342274"/>
            <a:ext cx="262891" cy="423786"/>
          </a:xfrm>
          <a:custGeom>
            <a:avLst/>
            <a:gdLst/>
            <a:ahLst/>
            <a:cxnLst/>
            <a:rect l="0" t="0" r="0" b="0"/>
            <a:pathLst>
              <a:path w="262891" h="423786">
                <a:moveTo>
                  <a:pt x="0" y="400926"/>
                </a:moveTo>
                <a:lnTo>
                  <a:pt x="0" y="346013"/>
                </a:lnTo>
                <a:lnTo>
                  <a:pt x="1271" y="328757"/>
                </a:lnTo>
                <a:lnTo>
                  <a:pt x="3387" y="308363"/>
                </a:lnTo>
                <a:lnTo>
                  <a:pt x="6069" y="285877"/>
                </a:lnTo>
                <a:lnTo>
                  <a:pt x="7855" y="267076"/>
                </a:lnTo>
                <a:lnTo>
                  <a:pt x="9048" y="250733"/>
                </a:lnTo>
                <a:lnTo>
                  <a:pt x="9842" y="236027"/>
                </a:lnTo>
                <a:lnTo>
                  <a:pt x="11641" y="223683"/>
                </a:lnTo>
                <a:lnTo>
                  <a:pt x="14112" y="212914"/>
                </a:lnTo>
                <a:lnTo>
                  <a:pt x="17028" y="203194"/>
                </a:lnTo>
                <a:lnTo>
                  <a:pt x="18972" y="192905"/>
                </a:lnTo>
                <a:lnTo>
                  <a:pt x="20268" y="182235"/>
                </a:lnTo>
                <a:lnTo>
                  <a:pt x="21132" y="171312"/>
                </a:lnTo>
                <a:lnTo>
                  <a:pt x="24249" y="153870"/>
                </a:lnTo>
                <a:lnTo>
                  <a:pt x="28866" y="132082"/>
                </a:lnTo>
                <a:lnTo>
                  <a:pt x="34484" y="107396"/>
                </a:lnTo>
                <a:lnTo>
                  <a:pt x="39500" y="88399"/>
                </a:lnTo>
                <a:lnTo>
                  <a:pt x="44113" y="73195"/>
                </a:lnTo>
                <a:lnTo>
                  <a:pt x="48458" y="60518"/>
                </a:lnTo>
                <a:lnTo>
                  <a:pt x="52626" y="49527"/>
                </a:lnTo>
                <a:lnTo>
                  <a:pt x="56674" y="39660"/>
                </a:lnTo>
                <a:lnTo>
                  <a:pt x="60643" y="30542"/>
                </a:lnTo>
                <a:lnTo>
                  <a:pt x="68439" y="13637"/>
                </a:lnTo>
                <a:lnTo>
                  <a:pt x="74868" y="1467"/>
                </a:lnTo>
                <a:lnTo>
                  <a:pt x="76582" y="0"/>
                </a:lnTo>
                <a:lnTo>
                  <a:pt x="77725" y="292"/>
                </a:lnTo>
                <a:lnTo>
                  <a:pt x="85401" y="703"/>
                </a:lnTo>
                <a:lnTo>
                  <a:pt x="87414" y="3300"/>
                </a:lnTo>
                <a:lnTo>
                  <a:pt x="89651" y="12960"/>
                </a:lnTo>
                <a:lnTo>
                  <a:pt x="94032" y="22333"/>
                </a:lnTo>
                <a:lnTo>
                  <a:pt x="96978" y="26610"/>
                </a:lnTo>
                <a:lnTo>
                  <a:pt x="102753" y="37082"/>
                </a:lnTo>
                <a:lnTo>
                  <a:pt x="119328" y="69037"/>
                </a:lnTo>
                <a:lnTo>
                  <a:pt x="126543" y="84417"/>
                </a:lnTo>
                <a:lnTo>
                  <a:pt x="132621" y="98480"/>
                </a:lnTo>
                <a:lnTo>
                  <a:pt x="163468" y="174642"/>
                </a:lnTo>
                <a:lnTo>
                  <a:pt x="173406" y="197062"/>
                </a:lnTo>
                <a:lnTo>
                  <a:pt x="176564" y="206596"/>
                </a:lnTo>
                <a:lnTo>
                  <a:pt x="178670" y="215493"/>
                </a:lnTo>
                <a:lnTo>
                  <a:pt x="180073" y="223964"/>
                </a:lnTo>
                <a:lnTo>
                  <a:pt x="182279" y="232151"/>
                </a:lnTo>
                <a:lnTo>
                  <a:pt x="185019" y="240149"/>
                </a:lnTo>
                <a:lnTo>
                  <a:pt x="188116" y="248021"/>
                </a:lnTo>
                <a:lnTo>
                  <a:pt x="191451" y="255809"/>
                </a:lnTo>
                <a:lnTo>
                  <a:pt x="198543" y="271236"/>
                </a:lnTo>
                <a:lnTo>
                  <a:pt x="200942" y="280176"/>
                </a:lnTo>
                <a:lnTo>
                  <a:pt x="202542" y="289946"/>
                </a:lnTo>
                <a:lnTo>
                  <a:pt x="203608" y="300269"/>
                </a:lnTo>
                <a:lnTo>
                  <a:pt x="205589" y="309691"/>
                </a:lnTo>
                <a:lnTo>
                  <a:pt x="208180" y="318513"/>
                </a:lnTo>
                <a:lnTo>
                  <a:pt x="211176" y="326934"/>
                </a:lnTo>
                <a:lnTo>
                  <a:pt x="215715" y="337628"/>
                </a:lnTo>
                <a:lnTo>
                  <a:pt x="227530" y="363056"/>
                </a:lnTo>
                <a:lnTo>
                  <a:pt x="234237" y="374409"/>
                </a:lnTo>
                <a:lnTo>
                  <a:pt x="241248" y="384518"/>
                </a:lnTo>
                <a:lnTo>
                  <a:pt x="248462" y="393797"/>
                </a:lnTo>
                <a:lnTo>
                  <a:pt x="253271" y="401253"/>
                </a:lnTo>
                <a:lnTo>
                  <a:pt x="256477" y="407494"/>
                </a:lnTo>
                <a:lnTo>
                  <a:pt x="262890" y="423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9"/>
          <p:cNvSpPr/>
          <p:nvPr/>
        </p:nvSpPr>
        <p:spPr>
          <a:xfrm>
            <a:off x="7520940" y="2526029"/>
            <a:ext cx="331470" cy="114301"/>
          </a:xfrm>
          <a:custGeom>
            <a:avLst/>
            <a:gdLst/>
            <a:ahLst/>
            <a:cxnLst/>
            <a:rect l="0" t="0" r="0" b="0"/>
            <a:pathLst>
              <a:path w="331470" h="114301">
                <a:moveTo>
                  <a:pt x="0" y="114300"/>
                </a:moveTo>
                <a:lnTo>
                  <a:pt x="0" y="108233"/>
                </a:lnTo>
                <a:lnTo>
                  <a:pt x="1270" y="105175"/>
                </a:lnTo>
                <a:lnTo>
                  <a:pt x="3386" y="101867"/>
                </a:lnTo>
                <a:lnTo>
                  <a:pt x="6068" y="98392"/>
                </a:lnTo>
                <a:lnTo>
                  <a:pt x="10395" y="96074"/>
                </a:lnTo>
                <a:lnTo>
                  <a:pt x="15820" y="94530"/>
                </a:lnTo>
                <a:lnTo>
                  <a:pt x="21976" y="93500"/>
                </a:lnTo>
                <a:lnTo>
                  <a:pt x="28620" y="92814"/>
                </a:lnTo>
                <a:lnTo>
                  <a:pt x="35591" y="92356"/>
                </a:lnTo>
                <a:lnTo>
                  <a:pt x="42777" y="92051"/>
                </a:lnTo>
                <a:lnTo>
                  <a:pt x="51378" y="90577"/>
                </a:lnTo>
                <a:lnTo>
                  <a:pt x="60922" y="88325"/>
                </a:lnTo>
                <a:lnTo>
                  <a:pt x="71095" y="85554"/>
                </a:lnTo>
                <a:lnTo>
                  <a:pt x="80416" y="83706"/>
                </a:lnTo>
                <a:lnTo>
                  <a:pt x="89171" y="82474"/>
                </a:lnTo>
                <a:lnTo>
                  <a:pt x="97546" y="81653"/>
                </a:lnTo>
                <a:lnTo>
                  <a:pt x="104401" y="81105"/>
                </a:lnTo>
                <a:lnTo>
                  <a:pt x="110240" y="80740"/>
                </a:lnTo>
                <a:lnTo>
                  <a:pt x="115403" y="80497"/>
                </a:lnTo>
                <a:lnTo>
                  <a:pt x="129006" y="77795"/>
                </a:lnTo>
                <a:lnTo>
                  <a:pt x="171212" y="68019"/>
                </a:lnTo>
                <a:lnTo>
                  <a:pt x="189072" y="63126"/>
                </a:lnTo>
                <a:lnTo>
                  <a:pt x="203517" y="58594"/>
                </a:lnTo>
                <a:lnTo>
                  <a:pt x="215688" y="54303"/>
                </a:lnTo>
                <a:lnTo>
                  <a:pt x="226342" y="50172"/>
                </a:lnTo>
                <a:lnTo>
                  <a:pt x="235984" y="46148"/>
                </a:lnTo>
                <a:lnTo>
                  <a:pt x="244953" y="42196"/>
                </a:lnTo>
                <a:lnTo>
                  <a:pt x="268464" y="31031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0"/>
          <p:cNvSpPr/>
          <p:nvPr/>
        </p:nvSpPr>
        <p:spPr>
          <a:xfrm>
            <a:off x="7875269" y="2354579"/>
            <a:ext cx="101931" cy="434341"/>
          </a:xfrm>
          <a:custGeom>
            <a:avLst/>
            <a:gdLst/>
            <a:ahLst/>
            <a:cxnLst/>
            <a:rect l="0" t="0" r="0" b="0"/>
            <a:pathLst>
              <a:path w="101931" h="434341">
                <a:moveTo>
                  <a:pt x="0" y="0"/>
                </a:moveTo>
                <a:lnTo>
                  <a:pt x="6068" y="12136"/>
                </a:lnTo>
                <a:lnTo>
                  <a:pt x="9047" y="21481"/>
                </a:lnTo>
                <a:lnTo>
                  <a:pt x="11641" y="32407"/>
                </a:lnTo>
                <a:lnTo>
                  <a:pt x="17028" y="49963"/>
                </a:lnTo>
                <a:lnTo>
                  <a:pt x="18972" y="58709"/>
                </a:lnTo>
                <a:lnTo>
                  <a:pt x="20268" y="67080"/>
                </a:lnTo>
                <a:lnTo>
                  <a:pt x="21132" y="75200"/>
                </a:lnTo>
                <a:lnTo>
                  <a:pt x="22093" y="87609"/>
                </a:lnTo>
                <a:lnTo>
                  <a:pt x="22348" y="92696"/>
                </a:lnTo>
                <a:lnTo>
                  <a:pt x="25059" y="106248"/>
                </a:lnTo>
                <a:lnTo>
                  <a:pt x="34845" y="148398"/>
                </a:lnTo>
                <a:lnTo>
                  <a:pt x="38470" y="170052"/>
                </a:lnTo>
                <a:lnTo>
                  <a:pt x="40887" y="190838"/>
                </a:lnTo>
                <a:lnTo>
                  <a:pt x="42498" y="211045"/>
                </a:lnTo>
                <a:lnTo>
                  <a:pt x="44842" y="227057"/>
                </a:lnTo>
                <a:lnTo>
                  <a:pt x="47675" y="240272"/>
                </a:lnTo>
                <a:lnTo>
                  <a:pt x="54209" y="264268"/>
                </a:lnTo>
                <a:lnTo>
                  <a:pt x="61347" y="291866"/>
                </a:lnTo>
                <a:lnTo>
                  <a:pt x="65028" y="305067"/>
                </a:lnTo>
                <a:lnTo>
                  <a:pt x="72505" y="329896"/>
                </a:lnTo>
                <a:lnTo>
                  <a:pt x="75007" y="339311"/>
                </a:lnTo>
                <a:lnTo>
                  <a:pt x="76675" y="346857"/>
                </a:lnTo>
                <a:lnTo>
                  <a:pt x="77787" y="353158"/>
                </a:lnTo>
                <a:lnTo>
                  <a:pt x="79798" y="361169"/>
                </a:lnTo>
                <a:lnTo>
                  <a:pt x="82409" y="370320"/>
                </a:lnTo>
                <a:lnTo>
                  <a:pt x="85420" y="380230"/>
                </a:lnTo>
                <a:lnTo>
                  <a:pt x="88696" y="388107"/>
                </a:lnTo>
                <a:lnTo>
                  <a:pt x="92151" y="394628"/>
                </a:lnTo>
                <a:lnTo>
                  <a:pt x="95725" y="400245"/>
                </a:lnTo>
                <a:lnTo>
                  <a:pt x="98107" y="407800"/>
                </a:lnTo>
                <a:lnTo>
                  <a:pt x="99694" y="416647"/>
                </a:lnTo>
                <a:lnTo>
                  <a:pt x="100753" y="426355"/>
                </a:lnTo>
                <a:lnTo>
                  <a:pt x="101930" y="433755"/>
                </a:lnTo>
                <a:lnTo>
                  <a:pt x="91440" y="43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1"/>
          <p:cNvSpPr/>
          <p:nvPr/>
        </p:nvSpPr>
        <p:spPr>
          <a:xfrm>
            <a:off x="7840979" y="2354645"/>
            <a:ext cx="342203" cy="432827"/>
          </a:xfrm>
          <a:custGeom>
            <a:avLst/>
            <a:gdLst/>
            <a:ahLst/>
            <a:cxnLst/>
            <a:rect l="0" t="0" r="0" b="0"/>
            <a:pathLst>
              <a:path w="342203" h="432827">
                <a:moveTo>
                  <a:pt x="0" y="34224"/>
                </a:moveTo>
                <a:lnTo>
                  <a:pt x="25750" y="8474"/>
                </a:lnTo>
                <a:lnTo>
                  <a:pt x="31137" y="5628"/>
                </a:lnTo>
                <a:lnTo>
                  <a:pt x="37268" y="3730"/>
                </a:lnTo>
                <a:lnTo>
                  <a:pt x="43895" y="2465"/>
                </a:lnTo>
                <a:lnTo>
                  <a:pt x="50854" y="1621"/>
                </a:lnTo>
                <a:lnTo>
                  <a:pt x="58033" y="1059"/>
                </a:lnTo>
                <a:lnTo>
                  <a:pt x="65359" y="684"/>
                </a:lnTo>
                <a:lnTo>
                  <a:pt x="83658" y="268"/>
                </a:lnTo>
                <a:lnTo>
                  <a:pt x="138587" y="0"/>
                </a:lnTo>
                <a:lnTo>
                  <a:pt x="153351" y="1248"/>
                </a:lnTo>
                <a:lnTo>
                  <a:pt x="167005" y="3350"/>
                </a:lnTo>
                <a:lnTo>
                  <a:pt x="179916" y="6022"/>
                </a:lnTo>
                <a:lnTo>
                  <a:pt x="191064" y="7803"/>
                </a:lnTo>
                <a:lnTo>
                  <a:pt x="201037" y="8990"/>
                </a:lnTo>
                <a:lnTo>
                  <a:pt x="210224" y="9781"/>
                </a:lnTo>
                <a:lnTo>
                  <a:pt x="218889" y="12849"/>
                </a:lnTo>
                <a:lnTo>
                  <a:pt x="227206" y="17434"/>
                </a:lnTo>
                <a:lnTo>
                  <a:pt x="235291" y="23031"/>
                </a:lnTo>
                <a:lnTo>
                  <a:pt x="243221" y="28032"/>
                </a:lnTo>
                <a:lnTo>
                  <a:pt x="251048" y="32636"/>
                </a:lnTo>
                <a:lnTo>
                  <a:pt x="258805" y="36976"/>
                </a:lnTo>
                <a:lnTo>
                  <a:pt x="267787" y="42409"/>
                </a:lnTo>
                <a:lnTo>
                  <a:pt x="287927" y="55218"/>
                </a:lnTo>
                <a:lnTo>
                  <a:pt x="296091" y="62191"/>
                </a:lnTo>
                <a:lnTo>
                  <a:pt x="302805" y="69378"/>
                </a:lnTo>
                <a:lnTo>
                  <a:pt x="308549" y="76710"/>
                </a:lnTo>
                <a:lnTo>
                  <a:pt x="313650" y="84138"/>
                </a:lnTo>
                <a:lnTo>
                  <a:pt x="318320" y="91630"/>
                </a:lnTo>
                <a:lnTo>
                  <a:pt x="322704" y="99165"/>
                </a:lnTo>
                <a:lnTo>
                  <a:pt x="330961" y="114310"/>
                </a:lnTo>
                <a:lnTo>
                  <a:pt x="334940" y="121905"/>
                </a:lnTo>
                <a:lnTo>
                  <a:pt x="337594" y="130778"/>
                </a:lnTo>
                <a:lnTo>
                  <a:pt x="339363" y="140504"/>
                </a:lnTo>
                <a:lnTo>
                  <a:pt x="340542" y="150797"/>
                </a:lnTo>
                <a:lnTo>
                  <a:pt x="341328" y="160200"/>
                </a:lnTo>
                <a:lnTo>
                  <a:pt x="341853" y="169008"/>
                </a:lnTo>
                <a:lnTo>
                  <a:pt x="342202" y="177420"/>
                </a:lnTo>
                <a:lnTo>
                  <a:pt x="341164" y="186838"/>
                </a:lnTo>
                <a:lnTo>
                  <a:pt x="339203" y="196927"/>
                </a:lnTo>
                <a:lnTo>
                  <a:pt x="336626" y="207463"/>
                </a:lnTo>
                <a:lnTo>
                  <a:pt x="333637" y="217027"/>
                </a:lnTo>
                <a:lnTo>
                  <a:pt x="330375" y="225943"/>
                </a:lnTo>
                <a:lnTo>
                  <a:pt x="326930" y="234427"/>
                </a:lnTo>
                <a:lnTo>
                  <a:pt x="322094" y="243893"/>
                </a:lnTo>
                <a:lnTo>
                  <a:pt x="316330" y="254013"/>
                </a:lnTo>
                <a:lnTo>
                  <a:pt x="282760" y="309767"/>
                </a:lnTo>
                <a:lnTo>
                  <a:pt x="268335" y="334911"/>
                </a:lnTo>
                <a:lnTo>
                  <a:pt x="262710" y="345172"/>
                </a:lnTo>
                <a:lnTo>
                  <a:pt x="256420" y="353283"/>
                </a:lnTo>
                <a:lnTo>
                  <a:pt x="249687" y="359960"/>
                </a:lnTo>
                <a:lnTo>
                  <a:pt x="242658" y="365682"/>
                </a:lnTo>
                <a:lnTo>
                  <a:pt x="208494" y="391937"/>
                </a:lnTo>
                <a:lnTo>
                  <a:pt x="184105" y="409531"/>
                </a:lnTo>
                <a:lnTo>
                  <a:pt x="172266" y="417779"/>
                </a:lnTo>
                <a:lnTo>
                  <a:pt x="163105" y="423278"/>
                </a:lnTo>
                <a:lnTo>
                  <a:pt x="155726" y="426943"/>
                </a:lnTo>
                <a:lnTo>
                  <a:pt x="149537" y="429387"/>
                </a:lnTo>
                <a:lnTo>
                  <a:pt x="139275" y="432102"/>
                </a:lnTo>
                <a:lnTo>
                  <a:pt x="134760" y="432826"/>
                </a:lnTo>
                <a:lnTo>
                  <a:pt x="130480" y="432039"/>
                </a:lnTo>
                <a:lnTo>
                  <a:pt x="122338" y="427778"/>
                </a:lnTo>
                <a:lnTo>
                  <a:pt x="114300" y="4228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2"/>
          <p:cNvSpPr/>
          <p:nvPr/>
        </p:nvSpPr>
        <p:spPr>
          <a:xfrm>
            <a:off x="8263890" y="2377439"/>
            <a:ext cx="68580" cy="365762"/>
          </a:xfrm>
          <a:custGeom>
            <a:avLst/>
            <a:gdLst/>
            <a:ahLst/>
            <a:cxnLst/>
            <a:rect l="0" t="0" r="0" b="0"/>
            <a:pathLst>
              <a:path w="68580" h="365762">
                <a:moveTo>
                  <a:pt x="0" y="0"/>
                </a:moveTo>
                <a:lnTo>
                  <a:pt x="12135" y="12136"/>
                </a:lnTo>
                <a:lnTo>
                  <a:pt x="15710" y="16981"/>
                </a:lnTo>
                <a:lnTo>
                  <a:pt x="18093" y="21481"/>
                </a:lnTo>
                <a:lnTo>
                  <a:pt x="19681" y="25751"/>
                </a:lnTo>
                <a:lnTo>
                  <a:pt x="22011" y="31137"/>
                </a:lnTo>
                <a:lnTo>
                  <a:pt x="27986" y="43896"/>
                </a:lnTo>
                <a:lnTo>
                  <a:pt x="38490" y="65359"/>
                </a:lnTo>
                <a:lnTo>
                  <a:pt x="40899" y="72783"/>
                </a:lnTo>
                <a:lnTo>
                  <a:pt x="42506" y="80272"/>
                </a:lnTo>
                <a:lnTo>
                  <a:pt x="43577" y="87805"/>
                </a:lnTo>
                <a:lnTo>
                  <a:pt x="44292" y="95367"/>
                </a:lnTo>
                <a:lnTo>
                  <a:pt x="44767" y="102948"/>
                </a:lnTo>
                <a:lnTo>
                  <a:pt x="45085" y="110542"/>
                </a:lnTo>
                <a:lnTo>
                  <a:pt x="45437" y="129140"/>
                </a:lnTo>
                <a:lnTo>
                  <a:pt x="45531" y="139434"/>
                </a:lnTo>
                <a:lnTo>
                  <a:pt x="46864" y="148836"/>
                </a:lnTo>
                <a:lnTo>
                  <a:pt x="49023" y="157644"/>
                </a:lnTo>
                <a:lnTo>
                  <a:pt x="51731" y="166056"/>
                </a:lnTo>
                <a:lnTo>
                  <a:pt x="53537" y="178014"/>
                </a:lnTo>
                <a:lnTo>
                  <a:pt x="54742" y="192336"/>
                </a:lnTo>
                <a:lnTo>
                  <a:pt x="56079" y="221373"/>
                </a:lnTo>
                <a:lnTo>
                  <a:pt x="56674" y="242745"/>
                </a:lnTo>
                <a:lnTo>
                  <a:pt x="58102" y="252000"/>
                </a:lnTo>
                <a:lnTo>
                  <a:pt x="60325" y="260710"/>
                </a:lnTo>
                <a:lnTo>
                  <a:pt x="63076" y="269057"/>
                </a:lnTo>
                <a:lnTo>
                  <a:pt x="64910" y="275892"/>
                </a:lnTo>
                <a:lnTo>
                  <a:pt x="66949" y="286872"/>
                </a:lnTo>
                <a:lnTo>
                  <a:pt x="67492" y="292848"/>
                </a:lnTo>
                <a:lnTo>
                  <a:pt x="67854" y="299372"/>
                </a:lnTo>
                <a:lnTo>
                  <a:pt x="68096" y="306262"/>
                </a:lnTo>
                <a:lnTo>
                  <a:pt x="68484" y="342154"/>
                </a:lnTo>
                <a:lnTo>
                  <a:pt x="68579" y="365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3"/>
          <p:cNvSpPr/>
          <p:nvPr/>
        </p:nvSpPr>
        <p:spPr>
          <a:xfrm>
            <a:off x="8241029" y="2333529"/>
            <a:ext cx="331267" cy="452617"/>
          </a:xfrm>
          <a:custGeom>
            <a:avLst/>
            <a:gdLst/>
            <a:ahLst/>
            <a:cxnLst/>
            <a:rect l="0" t="0" r="0" b="0"/>
            <a:pathLst>
              <a:path w="331267" h="452617">
                <a:moveTo>
                  <a:pt x="0" y="101060"/>
                </a:moveTo>
                <a:lnTo>
                  <a:pt x="6069" y="82857"/>
                </a:lnTo>
                <a:lnTo>
                  <a:pt x="9125" y="77495"/>
                </a:lnTo>
                <a:lnTo>
                  <a:pt x="12433" y="73920"/>
                </a:lnTo>
                <a:lnTo>
                  <a:pt x="15909" y="71537"/>
                </a:lnTo>
                <a:lnTo>
                  <a:pt x="51140" y="49979"/>
                </a:lnTo>
                <a:lnTo>
                  <a:pt x="64573" y="42876"/>
                </a:lnTo>
                <a:lnTo>
                  <a:pt x="77340" y="36871"/>
                </a:lnTo>
                <a:lnTo>
                  <a:pt x="89660" y="31598"/>
                </a:lnTo>
                <a:lnTo>
                  <a:pt x="101683" y="26812"/>
                </a:lnTo>
                <a:lnTo>
                  <a:pt x="125203" y="18108"/>
                </a:lnTo>
                <a:lnTo>
                  <a:pt x="136809" y="15279"/>
                </a:lnTo>
                <a:lnTo>
                  <a:pt x="148356" y="13393"/>
                </a:lnTo>
                <a:lnTo>
                  <a:pt x="159864" y="12135"/>
                </a:lnTo>
                <a:lnTo>
                  <a:pt x="171346" y="10027"/>
                </a:lnTo>
                <a:lnTo>
                  <a:pt x="182811" y="7352"/>
                </a:lnTo>
                <a:lnTo>
                  <a:pt x="194264" y="4298"/>
                </a:lnTo>
                <a:lnTo>
                  <a:pt x="204439" y="2262"/>
                </a:lnTo>
                <a:lnTo>
                  <a:pt x="213763" y="905"/>
                </a:lnTo>
                <a:lnTo>
                  <a:pt x="222519" y="0"/>
                </a:lnTo>
                <a:lnTo>
                  <a:pt x="232166" y="667"/>
                </a:lnTo>
                <a:lnTo>
                  <a:pt x="242408" y="2381"/>
                </a:lnTo>
                <a:lnTo>
                  <a:pt x="253045" y="4794"/>
                </a:lnTo>
                <a:lnTo>
                  <a:pt x="262677" y="6403"/>
                </a:lnTo>
                <a:lnTo>
                  <a:pt x="271638" y="7475"/>
                </a:lnTo>
                <a:lnTo>
                  <a:pt x="280153" y="8191"/>
                </a:lnTo>
                <a:lnTo>
                  <a:pt x="287098" y="11207"/>
                </a:lnTo>
                <a:lnTo>
                  <a:pt x="292999" y="15758"/>
                </a:lnTo>
                <a:lnTo>
                  <a:pt x="301672" y="26319"/>
                </a:lnTo>
                <a:lnTo>
                  <a:pt x="305527" y="35245"/>
                </a:lnTo>
                <a:lnTo>
                  <a:pt x="307240" y="46833"/>
                </a:lnTo>
                <a:lnTo>
                  <a:pt x="308001" y="60449"/>
                </a:lnTo>
                <a:lnTo>
                  <a:pt x="308339" y="74968"/>
                </a:lnTo>
                <a:lnTo>
                  <a:pt x="305890" y="82395"/>
                </a:lnTo>
                <a:lnTo>
                  <a:pt x="301717" y="89887"/>
                </a:lnTo>
                <a:lnTo>
                  <a:pt x="290306" y="106255"/>
                </a:lnTo>
                <a:lnTo>
                  <a:pt x="276768" y="126229"/>
                </a:lnTo>
                <a:lnTo>
                  <a:pt x="269602" y="135619"/>
                </a:lnTo>
                <a:lnTo>
                  <a:pt x="262286" y="144420"/>
                </a:lnTo>
                <a:lnTo>
                  <a:pt x="254867" y="152827"/>
                </a:lnTo>
                <a:lnTo>
                  <a:pt x="236465" y="172328"/>
                </a:lnTo>
                <a:lnTo>
                  <a:pt x="226223" y="182862"/>
                </a:lnTo>
                <a:lnTo>
                  <a:pt x="216856" y="191155"/>
                </a:lnTo>
                <a:lnTo>
                  <a:pt x="208070" y="197953"/>
                </a:lnTo>
                <a:lnTo>
                  <a:pt x="199674" y="203756"/>
                </a:lnTo>
                <a:lnTo>
                  <a:pt x="188996" y="212704"/>
                </a:lnTo>
                <a:lnTo>
                  <a:pt x="176798" y="223749"/>
                </a:lnTo>
                <a:lnTo>
                  <a:pt x="138923" y="259774"/>
                </a:lnTo>
                <a:lnTo>
                  <a:pt x="133255" y="264020"/>
                </a:lnTo>
                <a:lnTo>
                  <a:pt x="123572" y="268737"/>
                </a:lnTo>
                <a:lnTo>
                  <a:pt x="115034" y="274220"/>
                </a:lnTo>
                <a:lnTo>
                  <a:pt x="110979" y="277460"/>
                </a:lnTo>
                <a:lnTo>
                  <a:pt x="112087" y="277080"/>
                </a:lnTo>
                <a:lnTo>
                  <a:pt x="116635" y="274287"/>
                </a:lnTo>
                <a:lnTo>
                  <a:pt x="123476" y="269885"/>
                </a:lnTo>
                <a:lnTo>
                  <a:pt x="129308" y="265680"/>
                </a:lnTo>
                <a:lnTo>
                  <a:pt x="139174" y="257621"/>
                </a:lnTo>
                <a:lnTo>
                  <a:pt x="146123" y="254964"/>
                </a:lnTo>
                <a:lnTo>
                  <a:pt x="154566" y="253193"/>
                </a:lnTo>
                <a:lnTo>
                  <a:pt x="164004" y="252012"/>
                </a:lnTo>
                <a:lnTo>
                  <a:pt x="174106" y="251225"/>
                </a:lnTo>
                <a:lnTo>
                  <a:pt x="184651" y="250700"/>
                </a:lnTo>
                <a:lnTo>
                  <a:pt x="195490" y="250350"/>
                </a:lnTo>
                <a:lnTo>
                  <a:pt x="205257" y="248847"/>
                </a:lnTo>
                <a:lnTo>
                  <a:pt x="214309" y="246575"/>
                </a:lnTo>
                <a:lnTo>
                  <a:pt x="222883" y="243790"/>
                </a:lnTo>
                <a:lnTo>
                  <a:pt x="232409" y="243204"/>
                </a:lnTo>
                <a:lnTo>
                  <a:pt x="242569" y="244083"/>
                </a:lnTo>
                <a:lnTo>
                  <a:pt x="253153" y="245938"/>
                </a:lnTo>
                <a:lnTo>
                  <a:pt x="262749" y="247176"/>
                </a:lnTo>
                <a:lnTo>
                  <a:pt x="271686" y="248001"/>
                </a:lnTo>
                <a:lnTo>
                  <a:pt x="280184" y="248551"/>
                </a:lnTo>
                <a:lnTo>
                  <a:pt x="287120" y="250187"/>
                </a:lnTo>
                <a:lnTo>
                  <a:pt x="293013" y="252548"/>
                </a:lnTo>
                <a:lnTo>
                  <a:pt x="302948" y="258558"/>
                </a:lnTo>
                <a:lnTo>
                  <a:pt x="311597" y="265463"/>
                </a:lnTo>
                <a:lnTo>
                  <a:pt x="319675" y="272765"/>
                </a:lnTo>
                <a:lnTo>
                  <a:pt x="323607" y="276490"/>
                </a:lnTo>
                <a:lnTo>
                  <a:pt x="326227" y="281514"/>
                </a:lnTo>
                <a:lnTo>
                  <a:pt x="329140" y="293869"/>
                </a:lnTo>
                <a:lnTo>
                  <a:pt x="330435" y="304440"/>
                </a:lnTo>
                <a:lnTo>
                  <a:pt x="331164" y="317531"/>
                </a:lnTo>
                <a:lnTo>
                  <a:pt x="331266" y="321574"/>
                </a:lnTo>
                <a:lnTo>
                  <a:pt x="328794" y="326809"/>
                </a:lnTo>
                <a:lnTo>
                  <a:pt x="314450" y="346314"/>
                </a:lnTo>
                <a:lnTo>
                  <a:pt x="309963" y="353462"/>
                </a:lnTo>
                <a:lnTo>
                  <a:pt x="305702" y="360768"/>
                </a:lnTo>
                <a:lnTo>
                  <a:pt x="300322" y="366909"/>
                </a:lnTo>
                <a:lnTo>
                  <a:pt x="294194" y="372273"/>
                </a:lnTo>
                <a:lnTo>
                  <a:pt x="287570" y="377119"/>
                </a:lnTo>
                <a:lnTo>
                  <a:pt x="280614" y="382889"/>
                </a:lnTo>
                <a:lnTo>
                  <a:pt x="273436" y="389276"/>
                </a:lnTo>
                <a:lnTo>
                  <a:pt x="266111" y="396074"/>
                </a:lnTo>
                <a:lnTo>
                  <a:pt x="258687" y="401876"/>
                </a:lnTo>
                <a:lnTo>
                  <a:pt x="251198" y="407014"/>
                </a:lnTo>
                <a:lnTo>
                  <a:pt x="243666" y="411710"/>
                </a:lnTo>
                <a:lnTo>
                  <a:pt x="231024" y="417380"/>
                </a:lnTo>
                <a:lnTo>
                  <a:pt x="214976" y="423700"/>
                </a:lnTo>
                <a:lnTo>
                  <a:pt x="196657" y="430454"/>
                </a:lnTo>
                <a:lnTo>
                  <a:pt x="181905" y="436226"/>
                </a:lnTo>
                <a:lnTo>
                  <a:pt x="169531" y="441344"/>
                </a:lnTo>
                <a:lnTo>
                  <a:pt x="143555" y="452616"/>
                </a:lnTo>
                <a:lnTo>
                  <a:pt x="138884" y="452271"/>
                </a:lnTo>
                <a:lnTo>
                  <a:pt x="133229" y="450771"/>
                </a:lnTo>
                <a:lnTo>
                  <a:pt x="118039" y="445306"/>
                </a:lnTo>
                <a:lnTo>
                  <a:pt x="116793" y="443587"/>
                </a:lnTo>
                <a:lnTo>
                  <a:pt x="114300" y="432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4"/>
          <p:cNvSpPr/>
          <p:nvPr/>
        </p:nvSpPr>
        <p:spPr>
          <a:xfrm>
            <a:off x="8709659" y="2480309"/>
            <a:ext cx="194311" cy="22861"/>
          </a:xfrm>
          <a:custGeom>
            <a:avLst/>
            <a:gdLst/>
            <a:ahLst/>
            <a:cxnLst/>
            <a:rect l="0" t="0" r="0" b="0"/>
            <a:pathLst>
              <a:path w="194311" h="22861">
                <a:moveTo>
                  <a:pt x="0" y="22860"/>
                </a:moveTo>
                <a:lnTo>
                  <a:pt x="12136" y="10725"/>
                </a:lnTo>
                <a:lnTo>
                  <a:pt x="16981" y="7150"/>
                </a:lnTo>
                <a:lnTo>
                  <a:pt x="21481" y="4767"/>
                </a:lnTo>
                <a:lnTo>
                  <a:pt x="25751" y="3178"/>
                </a:lnTo>
                <a:lnTo>
                  <a:pt x="29868" y="2119"/>
                </a:lnTo>
                <a:lnTo>
                  <a:pt x="33881" y="1413"/>
                </a:lnTo>
                <a:lnTo>
                  <a:pt x="37828" y="942"/>
                </a:lnTo>
                <a:lnTo>
                  <a:pt x="41729" y="628"/>
                </a:lnTo>
                <a:lnTo>
                  <a:pt x="45600" y="419"/>
                </a:lnTo>
                <a:lnTo>
                  <a:pt x="49450" y="279"/>
                </a:lnTo>
                <a:lnTo>
                  <a:pt x="67005" y="83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5"/>
          <p:cNvSpPr/>
          <p:nvPr/>
        </p:nvSpPr>
        <p:spPr>
          <a:xfrm>
            <a:off x="8732519" y="2606039"/>
            <a:ext cx="160022" cy="22862"/>
          </a:xfrm>
          <a:custGeom>
            <a:avLst/>
            <a:gdLst/>
            <a:ahLst/>
            <a:cxnLst/>
            <a:rect l="0" t="0" r="0" b="0"/>
            <a:pathLst>
              <a:path w="160022" h="22862">
                <a:moveTo>
                  <a:pt x="0" y="22861"/>
                </a:moveTo>
                <a:lnTo>
                  <a:pt x="43895" y="22861"/>
                </a:lnTo>
                <a:lnTo>
                  <a:pt x="53394" y="21590"/>
                </a:lnTo>
                <a:lnTo>
                  <a:pt x="64806" y="19474"/>
                </a:lnTo>
                <a:lnTo>
                  <a:pt x="77495" y="16793"/>
                </a:lnTo>
                <a:lnTo>
                  <a:pt x="89763" y="13735"/>
                </a:lnTo>
                <a:lnTo>
                  <a:pt x="101752" y="10427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6"/>
          <p:cNvSpPr/>
          <p:nvPr/>
        </p:nvSpPr>
        <p:spPr>
          <a:xfrm>
            <a:off x="7932419" y="3017519"/>
            <a:ext cx="91441" cy="365761"/>
          </a:xfrm>
          <a:custGeom>
            <a:avLst/>
            <a:gdLst/>
            <a:ahLst/>
            <a:cxnLst/>
            <a:rect l="0" t="0" r="0" b="0"/>
            <a:pathLst>
              <a:path w="91441" h="36576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2" y="37268"/>
                </a:lnTo>
                <a:lnTo>
                  <a:pt x="17028" y="43896"/>
                </a:lnTo>
                <a:lnTo>
                  <a:pt x="20242" y="53394"/>
                </a:lnTo>
                <a:lnTo>
                  <a:pt x="23655" y="64806"/>
                </a:lnTo>
                <a:lnTo>
                  <a:pt x="44325" y="137826"/>
                </a:lnTo>
                <a:lnTo>
                  <a:pt x="48600" y="155384"/>
                </a:lnTo>
                <a:lnTo>
                  <a:pt x="51451" y="169630"/>
                </a:lnTo>
                <a:lnTo>
                  <a:pt x="53350" y="181667"/>
                </a:lnTo>
                <a:lnTo>
                  <a:pt x="55887" y="192231"/>
                </a:lnTo>
                <a:lnTo>
                  <a:pt x="58849" y="201814"/>
                </a:lnTo>
                <a:lnTo>
                  <a:pt x="62093" y="210743"/>
                </a:lnTo>
                <a:lnTo>
                  <a:pt x="64255" y="219235"/>
                </a:lnTo>
                <a:lnTo>
                  <a:pt x="65697" y="227437"/>
                </a:lnTo>
                <a:lnTo>
                  <a:pt x="66658" y="235445"/>
                </a:lnTo>
                <a:lnTo>
                  <a:pt x="68569" y="244593"/>
                </a:lnTo>
                <a:lnTo>
                  <a:pt x="71113" y="254502"/>
                </a:lnTo>
                <a:lnTo>
                  <a:pt x="74079" y="264919"/>
                </a:lnTo>
                <a:lnTo>
                  <a:pt x="77326" y="279482"/>
                </a:lnTo>
                <a:lnTo>
                  <a:pt x="84321" y="315985"/>
                </a:lnTo>
                <a:lnTo>
                  <a:pt x="86693" y="330036"/>
                </a:lnTo>
                <a:lnTo>
                  <a:pt x="88276" y="340675"/>
                </a:lnTo>
                <a:lnTo>
                  <a:pt x="91440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7"/>
          <p:cNvSpPr/>
          <p:nvPr/>
        </p:nvSpPr>
        <p:spPr>
          <a:xfrm>
            <a:off x="8138300" y="2974977"/>
            <a:ext cx="166060" cy="430961"/>
          </a:xfrm>
          <a:custGeom>
            <a:avLst/>
            <a:gdLst/>
            <a:ahLst/>
            <a:cxnLst/>
            <a:rect l="0" t="0" r="0" b="0"/>
            <a:pathLst>
              <a:path w="166060" h="430961">
                <a:moveTo>
                  <a:pt x="79869" y="19682"/>
                </a:moveTo>
                <a:lnTo>
                  <a:pt x="73802" y="7547"/>
                </a:lnTo>
                <a:lnTo>
                  <a:pt x="70744" y="3972"/>
                </a:lnTo>
                <a:lnTo>
                  <a:pt x="67436" y="1589"/>
                </a:lnTo>
                <a:lnTo>
                  <a:pt x="63961" y="0"/>
                </a:lnTo>
                <a:lnTo>
                  <a:pt x="61644" y="211"/>
                </a:lnTo>
                <a:lnTo>
                  <a:pt x="60099" y="1621"/>
                </a:lnTo>
                <a:lnTo>
                  <a:pt x="59069" y="3832"/>
                </a:lnTo>
                <a:lnTo>
                  <a:pt x="54538" y="9675"/>
                </a:lnTo>
                <a:lnTo>
                  <a:pt x="51552" y="13010"/>
                </a:lnTo>
                <a:lnTo>
                  <a:pt x="44847" y="20104"/>
                </a:lnTo>
                <a:lnTo>
                  <a:pt x="41282" y="23773"/>
                </a:lnTo>
                <a:lnTo>
                  <a:pt x="35094" y="32570"/>
                </a:lnTo>
                <a:lnTo>
                  <a:pt x="27159" y="44784"/>
                </a:lnTo>
                <a:lnTo>
                  <a:pt x="18059" y="59277"/>
                </a:lnTo>
                <a:lnTo>
                  <a:pt x="11993" y="71479"/>
                </a:lnTo>
                <a:lnTo>
                  <a:pt x="7949" y="82153"/>
                </a:lnTo>
                <a:lnTo>
                  <a:pt x="5252" y="91810"/>
                </a:lnTo>
                <a:lnTo>
                  <a:pt x="3454" y="100787"/>
                </a:lnTo>
                <a:lnTo>
                  <a:pt x="2256" y="109312"/>
                </a:lnTo>
                <a:lnTo>
                  <a:pt x="1457" y="117536"/>
                </a:lnTo>
                <a:lnTo>
                  <a:pt x="924" y="126828"/>
                </a:lnTo>
                <a:lnTo>
                  <a:pt x="0" y="162062"/>
                </a:lnTo>
                <a:lnTo>
                  <a:pt x="1223" y="165402"/>
                </a:lnTo>
                <a:lnTo>
                  <a:pt x="5968" y="172500"/>
                </a:lnTo>
                <a:lnTo>
                  <a:pt x="9012" y="176171"/>
                </a:lnTo>
                <a:lnTo>
                  <a:pt x="12311" y="179888"/>
                </a:lnTo>
                <a:lnTo>
                  <a:pt x="19364" y="187405"/>
                </a:lnTo>
                <a:lnTo>
                  <a:pt x="26731" y="194979"/>
                </a:lnTo>
                <a:lnTo>
                  <a:pt x="35554" y="201317"/>
                </a:lnTo>
                <a:lnTo>
                  <a:pt x="47786" y="209352"/>
                </a:lnTo>
                <a:lnTo>
                  <a:pt x="88567" y="235477"/>
                </a:lnTo>
                <a:lnTo>
                  <a:pt x="100908" y="243556"/>
                </a:lnTo>
                <a:lnTo>
                  <a:pt x="111675" y="251481"/>
                </a:lnTo>
                <a:lnTo>
                  <a:pt x="121393" y="259305"/>
                </a:lnTo>
                <a:lnTo>
                  <a:pt x="130412" y="267061"/>
                </a:lnTo>
                <a:lnTo>
                  <a:pt x="136425" y="273502"/>
                </a:lnTo>
                <a:lnTo>
                  <a:pt x="140433" y="279065"/>
                </a:lnTo>
                <a:lnTo>
                  <a:pt x="146157" y="289903"/>
                </a:lnTo>
                <a:lnTo>
                  <a:pt x="152934" y="303188"/>
                </a:lnTo>
                <a:lnTo>
                  <a:pt x="155249" y="310286"/>
                </a:lnTo>
                <a:lnTo>
                  <a:pt x="156792" y="317558"/>
                </a:lnTo>
                <a:lnTo>
                  <a:pt x="157821" y="324946"/>
                </a:lnTo>
                <a:lnTo>
                  <a:pt x="159777" y="332412"/>
                </a:lnTo>
                <a:lnTo>
                  <a:pt x="162352" y="339929"/>
                </a:lnTo>
                <a:lnTo>
                  <a:pt x="165337" y="347480"/>
                </a:lnTo>
                <a:lnTo>
                  <a:pt x="166059" y="353784"/>
                </a:lnTo>
                <a:lnTo>
                  <a:pt x="165269" y="359257"/>
                </a:lnTo>
                <a:lnTo>
                  <a:pt x="162274" y="369994"/>
                </a:lnTo>
                <a:lnTo>
                  <a:pt x="160944" y="383233"/>
                </a:lnTo>
                <a:lnTo>
                  <a:pt x="159319" y="389050"/>
                </a:lnTo>
                <a:lnTo>
                  <a:pt x="156966" y="394197"/>
                </a:lnTo>
                <a:lnTo>
                  <a:pt x="152235" y="403304"/>
                </a:lnTo>
                <a:lnTo>
                  <a:pt x="148301" y="415570"/>
                </a:lnTo>
                <a:lnTo>
                  <a:pt x="145810" y="419497"/>
                </a:lnTo>
                <a:lnTo>
                  <a:pt x="142880" y="423386"/>
                </a:lnTo>
                <a:lnTo>
                  <a:pt x="139656" y="425978"/>
                </a:lnTo>
                <a:lnTo>
                  <a:pt x="136237" y="427706"/>
                </a:lnTo>
                <a:lnTo>
                  <a:pt x="127693" y="430480"/>
                </a:lnTo>
                <a:lnTo>
                  <a:pt x="123138" y="430859"/>
                </a:lnTo>
                <a:lnTo>
                  <a:pt x="120145" y="430960"/>
                </a:lnTo>
                <a:lnTo>
                  <a:pt x="115610" y="429757"/>
                </a:lnTo>
                <a:lnTo>
                  <a:pt x="110046" y="427686"/>
                </a:lnTo>
                <a:lnTo>
                  <a:pt x="103797" y="425035"/>
                </a:lnTo>
                <a:lnTo>
                  <a:pt x="98362" y="421997"/>
                </a:lnTo>
                <a:lnTo>
                  <a:pt x="93468" y="418702"/>
                </a:lnTo>
                <a:lnTo>
                  <a:pt x="88935" y="415236"/>
                </a:lnTo>
                <a:lnTo>
                  <a:pt x="84643" y="411655"/>
                </a:lnTo>
                <a:lnTo>
                  <a:pt x="80512" y="407997"/>
                </a:lnTo>
                <a:lnTo>
                  <a:pt x="76488" y="404289"/>
                </a:lnTo>
                <a:lnTo>
                  <a:pt x="73805" y="400547"/>
                </a:lnTo>
                <a:lnTo>
                  <a:pt x="68759" y="387942"/>
                </a:lnTo>
                <a:lnTo>
                  <a:pt x="66113" y="382029"/>
                </a:lnTo>
                <a:lnTo>
                  <a:pt x="63078" y="375547"/>
                </a:lnTo>
                <a:lnTo>
                  <a:pt x="59785" y="366145"/>
                </a:lnTo>
                <a:lnTo>
                  <a:pt x="56320" y="354798"/>
                </a:lnTo>
                <a:lnTo>
                  <a:pt x="52740" y="342153"/>
                </a:lnTo>
                <a:lnTo>
                  <a:pt x="51623" y="331183"/>
                </a:lnTo>
                <a:lnTo>
                  <a:pt x="52148" y="321329"/>
                </a:lnTo>
                <a:lnTo>
                  <a:pt x="53769" y="312220"/>
                </a:lnTo>
                <a:lnTo>
                  <a:pt x="54849" y="302338"/>
                </a:lnTo>
                <a:lnTo>
                  <a:pt x="55569" y="291939"/>
                </a:lnTo>
                <a:lnTo>
                  <a:pt x="56049" y="281197"/>
                </a:lnTo>
                <a:lnTo>
                  <a:pt x="57640" y="270225"/>
                </a:lnTo>
                <a:lnTo>
                  <a:pt x="59970" y="259101"/>
                </a:lnTo>
                <a:lnTo>
                  <a:pt x="62793" y="247875"/>
                </a:lnTo>
                <a:lnTo>
                  <a:pt x="65944" y="236581"/>
                </a:lnTo>
                <a:lnTo>
                  <a:pt x="72834" y="213872"/>
                </a:lnTo>
                <a:lnTo>
                  <a:pt x="76449" y="203752"/>
                </a:lnTo>
                <a:lnTo>
                  <a:pt x="80130" y="194465"/>
                </a:lnTo>
                <a:lnTo>
                  <a:pt x="83853" y="185734"/>
                </a:lnTo>
                <a:lnTo>
                  <a:pt x="87604" y="176104"/>
                </a:lnTo>
                <a:lnTo>
                  <a:pt x="95161" y="155243"/>
                </a:lnTo>
                <a:lnTo>
                  <a:pt x="100224" y="143076"/>
                </a:lnTo>
                <a:lnTo>
                  <a:pt x="106139" y="129885"/>
                </a:lnTo>
                <a:lnTo>
                  <a:pt x="123213" y="93822"/>
                </a:lnTo>
                <a:lnTo>
                  <a:pt x="127816" y="84349"/>
                </a:lnTo>
                <a:lnTo>
                  <a:pt x="132154" y="74223"/>
                </a:lnTo>
                <a:lnTo>
                  <a:pt x="136315" y="63663"/>
                </a:lnTo>
                <a:lnTo>
                  <a:pt x="140360" y="52813"/>
                </a:lnTo>
                <a:lnTo>
                  <a:pt x="143057" y="44310"/>
                </a:lnTo>
                <a:lnTo>
                  <a:pt x="144854" y="37371"/>
                </a:lnTo>
                <a:lnTo>
                  <a:pt x="148450" y="196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8"/>
          <p:cNvSpPr/>
          <p:nvPr/>
        </p:nvSpPr>
        <p:spPr>
          <a:xfrm>
            <a:off x="8401575" y="3017519"/>
            <a:ext cx="205153" cy="377127"/>
          </a:xfrm>
          <a:custGeom>
            <a:avLst/>
            <a:gdLst/>
            <a:ahLst/>
            <a:cxnLst/>
            <a:rect l="0" t="0" r="0" b="0"/>
            <a:pathLst>
              <a:path w="205153" h="377127">
                <a:moveTo>
                  <a:pt x="56625" y="0"/>
                </a:moveTo>
                <a:lnTo>
                  <a:pt x="56625" y="18204"/>
                </a:lnTo>
                <a:lnTo>
                  <a:pt x="55355" y="24836"/>
                </a:lnTo>
                <a:lnTo>
                  <a:pt x="47499" y="44048"/>
                </a:lnTo>
                <a:lnTo>
                  <a:pt x="44191" y="54766"/>
                </a:lnTo>
                <a:lnTo>
                  <a:pt x="40715" y="66990"/>
                </a:lnTo>
                <a:lnTo>
                  <a:pt x="38398" y="78950"/>
                </a:lnTo>
                <a:lnTo>
                  <a:pt x="36854" y="90734"/>
                </a:lnTo>
                <a:lnTo>
                  <a:pt x="35823" y="102400"/>
                </a:lnTo>
                <a:lnTo>
                  <a:pt x="33868" y="113986"/>
                </a:lnTo>
                <a:lnTo>
                  <a:pt x="31293" y="125521"/>
                </a:lnTo>
                <a:lnTo>
                  <a:pt x="28307" y="137021"/>
                </a:lnTo>
                <a:lnTo>
                  <a:pt x="25046" y="147228"/>
                </a:lnTo>
                <a:lnTo>
                  <a:pt x="21603" y="156572"/>
                </a:lnTo>
                <a:lnTo>
                  <a:pt x="18036" y="165341"/>
                </a:lnTo>
                <a:lnTo>
                  <a:pt x="15659" y="174997"/>
                </a:lnTo>
                <a:lnTo>
                  <a:pt x="14074" y="185245"/>
                </a:lnTo>
                <a:lnTo>
                  <a:pt x="13018" y="195887"/>
                </a:lnTo>
                <a:lnTo>
                  <a:pt x="11044" y="206791"/>
                </a:lnTo>
                <a:lnTo>
                  <a:pt x="8457" y="217871"/>
                </a:lnTo>
                <a:lnTo>
                  <a:pt x="5463" y="229067"/>
                </a:lnTo>
                <a:lnTo>
                  <a:pt x="3467" y="242882"/>
                </a:lnTo>
                <a:lnTo>
                  <a:pt x="2136" y="258441"/>
                </a:lnTo>
                <a:lnTo>
                  <a:pt x="657" y="288853"/>
                </a:lnTo>
                <a:lnTo>
                  <a:pt x="0" y="310836"/>
                </a:lnTo>
                <a:lnTo>
                  <a:pt x="1095" y="320254"/>
                </a:lnTo>
                <a:lnTo>
                  <a:pt x="3095" y="329073"/>
                </a:lnTo>
                <a:lnTo>
                  <a:pt x="5698" y="337492"/>
                </a:lnTo>
                <a:lnTo>
                  <a:pt x="8703" y="344375"/>
                </a:lnTo>
                <a:lnTo>
                  <a:pt x="11978" y="350233"/>
                </a:lnTo>
                <a:lnTo>
                  <a:pt x="15430" y="355409"/>
                </a:lnTo>
                <a:lnTo>
                  <a:pt x="19001" y="360129"/>
                </a:lnTo>
                <a:lnTo>
                  <a:pt x="22652" y="364547"/>
                </a:lnTo>
                <a:lnTo>
                  <a:pt x="26357" y="368761"/>
                </a:lnTo>
                <a:lnTo>
                  <a:pt x="30096" y="371571"/>
                </a:lnTo>
                <a:lnTo>
                  <a:pt x="33858" y="373444"/>
                </a:lnTo>
                <a:lnTo>
                  <a:pt x="37637" y="374693"/>
                </a:lnTo>
                <a:lnTo>
                  <a:pt x="42696" y="375525"/>
                </a:lnTo>
                <a:lnTo>
                  <a:pt x="48609" y="376080"/>
                </a:lnTo>
                <a:lnTo>
                  <a:pt x="60682" y="376697"/>
                </a:lnTo>
                <a:lnTo>
                  <a:pt x="70281" y="376971"/>
                </a:lnTo>
                <a:lnTo>
                  <a:pt x="88893" y="377126"/>
                </a:lnTo>
                <a:lnTo>
                  <a:pt x="95917" y="375877"/>
                </a:lnTo>
                <a:lnTo>
                  <a:pt x="103139" y="373775"/>
                </a:lnTo>
                <a:lnTo>
                  <a:pt x="110494" y="371103"/>
                </a:lnTo>
                <a:lnTo>
                  <a:pt x="117938" y="368053"/>
                </a:lnTo>
                <a:lnTo>
                  <a:pt x="125440" y="364748"/>
                </a:lnTo>
                <a:lnTo>
                  <a:pt x="132982" y="361276"/>
                </a:lnTo>
                <a:lnTo>
                  <a:pt x="139279" y="357690"/>
                </a:lnTo>
                <a:lnTo>
                  <a:pt x="144748" y="354031"/>
                </a:lnTo>
                <a:lnTo>
                  <a:pt x="149663" y="350320"/>
                </a:lnTo>
                <a:lnTo>
                  <a:pt x="155480" y="345307"/>
                </a:lnTo>
                <a:lnTo>
                  <a:pt x="161899" y="339425"/>
                </a:lnTo>
                <a:lnTo>
                  <a:pt x="179681" y="322397"/>
                </a:lnTo>
                <a:lnTo>
                  <a:pt x="184382" y="317802"/>
                </a:lnTo>
                <a:lnTo>
                  <a:pt x="188786" y="312198"/>
                </a:lnTo>
                <a:lnTo>
                  <a:pt x="192993" y="305922"/>
                </a:lnTo>
                <a:lnTo>
                  <a:pt x="197066" y="299198"/>
                </a:lnTo>
                <a:lnTo>
                  <a:pt x="199782" y="292176"/>
                </a:lnTo>
                <a:lnTo>
                  <a:pt x="201593" y="284954"/>
                </a:lnTo>
                <a:lnTo>
                  <a:pt x="202800" y="277599"/>
                </a:lnTo>
                <a:lnTo>
                  <a:pt x="204141" y="266041"/>
                </a:lnTo>
                <a:lnTo>
                  <a:pt x="204738" y="255400"/>
                </a:lnTo>
                <a:lnTo>
                  <a:pt x="205074" y="236400"/>
                </a:lnTo>
                <a:lnTo>
                  <a:pt x="205152" y="226564"/>
                </a:lnTo>
                <a:lnTo>
                  <a:pt x="203903" y="220893"/>
                </a:lnTo>
                <a:lnTo>
                  <a:pt x="201800" y="214572"/>
                </a:lnTo>
                <a:lnTo>
                  <a:pt x="199128" y="207818"/>
                </a:lnTo>
                <a:lnTo>
                  <a:pt x="196076" y="200775"/>
                </a:lnTo>
                <a:lnTo>
                  <a:pt x="189300" y="186177"/>
                </a:lnTo>
                <a:lnTo>
                  <a:pt x="185715" y="179998"/>
                </a:lnTo>
                <a:lnTo>
                  <a:pt x="182055" y="174609"/>
                </a:lnTo>
                <a:lnTo>
                  <a:pt x="178345" y="169746"/>
                </a:lnTo>
                <a:lnTo>
                  <a:pt x="173331" y="165234"/>
                </a:lnTo>
                <a:lnTo>
                  <a:pt x="167449" y="160956"/>
                </a:lnTo>
                <a:lnTo>
                  <a:pt x="160988" y="156834"/>
                </a:lnTo>
                <a:lnTo>
                  <a:pt x="155410" y="151546"/>
                </a:lnTo>
                <a:lnTo>
                  <a:pt x="150422" y="145481"/>
                </a:lnTo>
                <a:lnTo>
                  <a:pt x="145826" y="138898"/>
                </a:lnTo>
                <a:lnTo>
                  <a:pt x="140222" y="133239"/>
                </a:lnTo>
                <a:lnTo>
                  <a:pt x="133946" y="128196"/>
                </a:lnTo>
                <a:lnTo>
                  <a:pt x="127223" y="123564"/>
                </a:lnTo>
                <a:lnTo>
                  <a:pt x="120200" y="119206"/>
                </a:lnTo>
                <a:lnTo>
                  <a:pt x="112978" y="115031"/>
                </a:lnTo>
                <a:lnTo>
                  <a:pt x="105624" y="110978"/>
                </a:lnTo>
                <a:lnTo>
                  <a:pt x="96910" y="107005"/>
                </a:lnTo>
                <a:lnTo>
                  <a:pt x="87292" y="103087"/>
                </a:lnTo>
                <a:lnTo>
                  <a:pt x="77069" y="99205"/>
                </a:lnTo>
                <a:lnTo>
                  <a:pt x="67715" y="95347"/>
                </a:lnTo>
                <a:lnTo>
                  <a:pt x="58938" y="91505"/>
                </a:lnTo>
                <a:lnTo>
                  <a:pt x="22334" y="68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9"/>
          <p:cNvSpPr/>
          <p:nvPr/>
        </p:nvSpPr>
        <p:spPr>
          <a:xfrm>
            <a:off x="8635999" y="2903219"/>
            <a:ext cx="119097" cy="159905"/>
          </a:xfrm>
          <a:custGeom>
            <a:avLst/>
            <a:gdLst/>
            <a:ahLst/>
            <a:cxnLst/>
            <a:rect l="0" t="0" r="0" b="0"/>
            <a:pathLst>
              <a:path w="119097" h="159905">
                <a:moveTo>
                  <a:pt x="73660" y="0"/>
                </a:moveTo>
                <a:lnTo>
                  <a:pt x="67593" y="12136"/>
                </a:lnTo>
                <a:lnTo>
                  <a:pt x="64535" y="16981"/>
                </a:lnTo>
                <a:lnTo>
                  <a:pt x="61227" y="21481"/>
                </a:lnTo>
                <a:lnTo>
                  <a:pt x="57751" y="25751"/>
                </a:lnTo>
                <a:lnTo>
                  <a:pt x="54165" y="31137"/>
                </a:lnTo>
                <a:lnTo>
                  <a:pt x="50503" y="37268"/>
                </a:lnTo>
                <a:lnTo>
                  <a:pt x="46792" y="43896"/>
                </a:lnTo>
                <a:lnTo>
                  <a:pt x="39283" y="58033"/>
                </a:lnTo>
                <a:lnTo>
                  <a:pt x="35502" y="65359"/>
                </a:lnTo>
                <a:lnTo>
                  <a:pt x="31711" y="71512"/>
                </a:lnTo>
                <a:lnTo>
                  <a:pt x="27914" y="76885"/>
                </a:lnTo>
                <a:lnTo>
                  <a:pt x="24113" y="81737"/>
                </a:lnTo>
                <a:lnTo>
                  <a:pt x="20309" y="87511"/>
                </a:lnTo>
                <a:lnTo>
                  <a:pt x="16503" y="93901"/>
                </a:lnTo>
                <a:lnTo>
                  <a:pt x="12696" y="100701"/>
                </a:lnTo>
                <a:lnTo>
                  <a:pt x="5078" y="115029"/>
                </a:lnTo>
                <a:lnTo>
                  <a:pt x="1269" y="122406"/>
                </a:lnTo>
                <a:lnTo>
                  <a:pt x="0" y="129865"/>
                </a:lnTo>
                <a:lnTo>
                  <a:pt x="423" y="137376"/>
                </a:lnTo>
                <a:lnTo>
                  <a:pt x="4161" y="155547"/>
                </a:lnTo>
                <a:lnTo>
                  <a:pt x="5737" y="157038"/>
                </a:lnTo>
                <a:lnTo>
                  <a:pt x="8059" y="158033"/>
                </a:lnTo>
                <a:lnTo>
                  <a:pt x="10876" y="158695"/>
                </a:lnTo>
                <a:lnTo>
                  <a:pt x="14024" y="159137"/>
                </a:lnTo>
                <a:lnTo>
                  <a:pt x="17393" y="159432"/>
                </a:lnTo>
                <a:lnTo>
                  <a:pt x="20909" y="159628"/>
                </a:lnTo>
                <a:lnTo>
                  <a:pt x="28202" y="159846"/>
                </a:lnTo>
                <a:lnTo>
                  <a:pt x="31925" y="159904"/>
                </a:lnTo>
                <a:lnTo>
                  <a:pt x="36947" y="158673"/>
                </a:lnTo>
                <a:lnTo>
                  <a:pt x="42835" y="156582"/>
                </a:lnTo>
                <a:lnTo>
                  <a:pt x="49300" y="153918"/>
                </a:lnTo>
                <a:lnTo>
                  <a:pt x="54880" y="149602"/>
                </a:lnTo>
                <a:lnTo>
                  <a:pt x="59870" y="144185"/>
                </a:lnTo>
                <a:lnTo>
                  <a:pt x="64467" y="138033"/>
                </a:lnTo>
                <a:lnTo>
                  <a:pt x="71341" y="131392"/>
                </a:lnTo>
                <a:lnTo>
                  <a:pt x="79734" y="124425"/>
                </a:lnTo>
                <a:lnTo>
                  <a:pt x="89140" y="117240"/>
                </a:lnTo>
                <a:lnTo>
                  <a:pt x="96680" y="109910"/>
                </a:lnTo>
                <a:lnTo>
                  <a:pt x="102977" y="102484"/>
                </a:lnTo>
                <a:lnTo>
                  <a:pt x="108445" y="94993"/>
                </a:lnTo>
                <a:lnTo>
                  <a:pt x="112090" y="88729"/>
                </a:lnTo>
                <a:lnTo>
                  <a:pt x="114520" y="83283"/>
                </a:lnTo>
                <a:lnTo>
                  <a:pt x="116140" y="78382"/>
                </a:lnTo>
                <a:lnTo>
                  <a:pt x="117220" y="71305"/>
                </a:lnTo>
                <a:lnTo>
                  <a:pt x="117941" y="62776"/>
                </a:lnTo>
                <a:lnTo>
                  <a:pt x="119096" y="39918"/>
                </a:lnTo>
                <a:lnTo>
                  <a:pt x="117921" y="35502"/>
                </a:lnTo>
                <a:lnTo>
                  <a:pt x="115867" y="30018"/>
                </a:lnTo>
                <a:lnTo>
                  <a:pt x="96520" y="11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0"/>
          <p:cNvSpPr/>
          <p:nvPr/>
        </p:nvSpPr>
        <p:spPr>
          <a:xfrm>
            <a:off x="7240138" y="5806439"/>
            <a:ext cx="257943" cy="297181"/>
          </a:xfrm>
          <a:custGeom>
            <a:avLst/>
            <a:gdLst/>
            <a:ahLst/>
            <a:cxnLst/>
            <a:rect l="0" t="0" r="0" b="0"/>
            <a:pathLst>
              <a:path w="257943" h="297181">
                <a:moveTo>
                  <a:pt x="257942" y="0"/>
                </a:moveTo>
                <a:lnTo>
                  <a:pt x="239738" y="0"/>
                </a:lnTo>
                <a:lnTo>
                  <a:pt x="234376" y="1270"/>
                </a:lnTo>
                <a:lnTo>
                  <a:pt x="230802" y="3387"/>
                </a:lnTo>
                <a:lnTo>
                  <a:pt x="228418" y="6068"/>
                </a:lnTo>
                <a:lnTo>
                  <a:pt x="225559" y="7855"/>
                </a:lnTo>
                <a:lnTo>
                  <a:pt x="218996" y="9842"/>
                </a:lnTo>
                <a:lnTo>
                  <a:pt x="211846" y="14111"/>
                </a:lnTo>
                <a:lnTo>
                  <a:pt x="204434" y="20242"/>
                </a:lnTo>
                <a:lnTo>
                  <a:pt x="196908" y="27200"/>
                </a:lnTo>
                <a:lnTo>
                  <a:pt x="189312" y="33373"/>
                </a:lnTo>
                <a:lnTo>
                  <a:pt x="158161" y="57725"/>
                </a:lnTo>
                <a:lnTo>
                  <a:pt x="150782" y="63884"/>
                </a:lnTo>
                <a:lnTo>
                  <a:pt x="144591" y="69259"/>
                </a:lnTo>
                <a:lnTo>
                  <a:pt x="139195" y="74113"/>
                </a:lnTo>
                <a:lnTo>
                  <a:pt x="129812" y="82893"/>
                </a:lnTo>
                <a:lnTo>
                  <a:pt x="117390" y="94975"/>
                </a:lnTo>
                <a:lnTo>
                  <a:pt x="113441" y="100147"/>
                </a:lnTo>
                <a:lnTo>
                  <a:pt x="109537" y="106135"/>
                </a:lnTo>
                <a:lnTo>
                  <a:pt x="105666" y="112667"/>
                </a:lnTo>
                <a:lnTo>
                  <a:pt x="101814" y="118291"/>
                </a:lnTo>
                <a:lnTo>
                  <a:pt x="97976" y="123311"/>
                </a:lnTo>
                <a:lnTo>
                  <a:pt x="94148" y="127927"/>
                </a:lnTo>
                <a:lnTo>
                  <a:pt x="87786" y="133545"/>
                </a:lnTo>
                <a:lnTo>
                  <a:pt x="79735" y="139830"/>
                </a:lnTo>
                <a:lnTo>
                  <a:pt x="70557" y="146560"/>
                </a:lnTo>
                <a:lnTo>
                  <a:pt x="63168" y="152317"/>
                </a:lnTo>
                <a:lnTo>
                  <a:pt x="56973" y="157424"/>
                </a:lnTo>
                <a:lnTo>
                  <a:pt x="51572" y="162100"/>
                </a:lnTo>
                <a:lnTo>
                  <a:pt x="46702" y="166487"/>
                </a:lnTo>
                <a:lnTo>
                  <a:pt x="37904" y="174748"/>
                </a:lnTo>
                <a:lnTo>
                  <a:pt x="31239" y="182538"/>
                </a:lnTo>
                <a:lnTo>
                  <a:pt x="570" y="221531"/>
                </a:lnTo>
                <a:lnTo>
                  <a:pt x="0" y="223888"/>
                </a:lnTo>
                <a:lnTo>
                  <a:pt x="891" y="225459"/>
                </a:lnTo>
                <a:lnTo>
                  <a:pt x="2754" y="226506"/>
                </a:lnTo>
                <a:lnTo>
                  <a:pt x="8211" y="231056"/>
                </a:lnTo>
                <a:lnTo>
                  <a:pt x="15995" y="238258"/>
                </a:lnTo>
                <a:lnTo>
                  <a:pt x="20447" y="239243"/>
                </a:lnTo>
                <a:lnTo>
                  <a:pt x="26658" y="239680"/>
                </a:lnTo>
                <a:lnTo>
                  <a:pt x="33652" y="239875"/>
                </a:lnTo>
                <a:lnTo>
                  <a:pt x="42375" y="241197"/>
                </a:lnTo>
                <a:lnTo>
                  <a:pt x="69001" y="246052"/>
                </a:lnTo>
                <a:lnTo>
                  <a:pt x="90071" y="251665"/>
                </a:lnTo>
                <a:lnTo>
                  <a:pt x="143963" y="268061"/>
                </a:lnTo>
                <a:lnTo>
                  <a:pt x="166716" y="273958"/>
                </a:lnTo>
                <a:lnTo>
                  <a:pt x="185694" y="277889"/>
                </a:lnTo>
                <a:lnTo>
                  <a:pt x="202157" y="280509"/>
                </a:lnTo>
                <a:lnTo>
                  <a:pt x="213132" y="283526"/>
                </a:lnTo>
                <a:lnTo>
                  <a:pt x="220448" y="286808"/>
                </a:lnTo>
                <a:lnTo>
                  <a:pt x="235081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1"/>
          <p:cNvSpPr/>
          <p:nvPr/>
        </p:nvSpPr>
        <p:spPr>
          <a:xfrm>
            <a:off x="7543800" y="5631212"/>
            <a:ext cx="320041" cy="540989"/>
          </a:xfrm>
          <a:custGeom>
            <a:avLst/>
            <a:gdLst/>
            <a:ahLst/>
            <a:cxnLst/>
            <a:rect l="0" t="0" r="0" b="0"/>
            <a:pathLst>
              <a:path w="320041" h="540989">
                <a:moveTo>
                  <a:pt x="0" y="540988"/>
                </a:moveTo>
                <a:lnTo>
                  <a:pt x="6067" y="528852"/>
                </a:lnTo>
                <a:lnTo>
                  <a:pt x="9046" y="512734"/>
                </a:lnTo>
                <a:lnTo>
                  <a:pt x="9841" y="503102"/>
                </a:lnTo>
                <a:lnTo>
                  <a:pt x="11640" y="494140"/>
                </a:lnTo>
                <a:lnTo>
                  <a:pt x="17026" y="477409"/>
                </a:lnTo>
                <a:lnTo>
                  <a:pt x="20241" y="463042"/>
                </a:lnTo>
                <a:lnTo>
                  <a:pt x="23654" y="444574"/>
                </a:lnTo>
                <a:lnTo>
                  <a:pt x="27199" y="423371"/>
                </a:lnTo>
                <a:lnTo>
                  <a:pt x="37911" y="369334"/>
                </a:lnTo>
                <a:lnTo>
                  <a:pt x="44324" y="338922"/>
                </a:lnTo>
                <a:lnTo>
                  <a:pt x="49869" y="314837"/>
                </a:lnTo>
                <a:lnTo>
                  <a:pt x="54836" y="294970"/>
                </a:lnTo>
                <a:lnTo>
                  <a:pt x="78435" y="206425"/>
                </a:lnTo>
                <a:lnTo>
                  <a:pt x="95820" y="146760"/>
                </a:lnTo>
                <a:lnTo>
                  <a:pt x="103250" y="123229"/>
                </a:lnTo>
                <a:lnTo>
                  <a:pt x="109473" y="105002"/>
                </a:lnTo>
                <a:lnTo>
                  <a:pt x="114892" y="90310"/>
                </a:lnTo>
                <a:lnTo>
                  <a:pt x="121044" y="75436"/>
                </a:lnTo>
                <a:lnTo>
                  <a:pt x="127686" y="60440"/>
                </a:lnTo>
                <a:lnTo>
                  <a:pt x="134653" y="45362"/>
                </a:lnTo>
                <a:lnTo>
                  <a:pt x="141839" y="34041"/>
                </a:lnTo>
                <a:lnTo>
                  <a:pt x="149169" y="25223"/>
                </a:lnTo>
                <a:lnTo>
                  <a:pt x="156596" y="18074"/>
                </a:lnTo>
                <a:lnTo>
                  <a:pt x="164848" y="6745"/>
                </a:lnTo>
                <a:lnTo>
                  <a:pt x="167048" y="1946"/>
                </a:lnTo>
                <a:lnTo>
                  <a:pt x="169785" y="16"/>
                </a:lnTo>
                <a:lnTo>
                  <a:pt x="172880" y="0"/>
                </a:lnTo>
                <a:lnTo>
                  <a:pt x="179705" y="2099"/>
                </a:lnTo>
                <a:lnTo>
                  <a:pt x="186973" y="3031"/>
                </a:lnTo>
                <a:lnTo>
                  <a:pt x="189418" y="4550"/>
                </a:lnTo>
                <a:lnTo>
                  <a:pt x="191048" y="6832"/>
                </a:lnTo>
                <a:lnTo>
                  <a:pt x="194130" y="16565"/>
                </a:lnTo>
                <a:lnTo>
                  <a:pt x="199733" y="37824"/>
                </a:lnTo>
                <a:lnTo>
                  <a:pt x="205545" y="54415"/>
                </a:lnTo>
                <a:lnTo>
                  <a:pt x="213230" y="74366"/>
                </a:lnTo>
                <a:lnTo>
                  <a:pt x="222163" y="96556"/>
                </a:lnTo>
                <a:lnTo>
                  <a:pt x="229389" y="117700"/>
                </a:lnTo>
                <a:lnTo>
                  <a:pt x="235475" y="138146"/>
                </a:lnTo>
                <a:lnTo>
                  <a:pt x="240803" y="158126"/>
                </a:lnTo>
                <a:lnTo>
                  <a:pt x="250110" y="197260"/>
                </a:lnTo>
                <a:lnTo>
                  <a:pt x="254370" y="216586"/>
                </a:lnTo>
                <a:lnTo>
                  <a:pt x="258480" y="233280"/>
                </a:lnTo>
                <a:lnTo>
                  <a:pt x="262490" y="248219"/>
                </a:lnTo>
                <a:lnTo>
                  <a:pt x="266433" y="261988"/>
                </a:lnTo>
                <a:lnTo>
                  <a:pt x="270332" y="277518"/>
                </a:lnTo>
                <a:lnTo>
                  <a:pt x="278050" y="311707"/>
                </a:lnTo>
                <a:lnTo>
                  <a:pt x="281887" y="325903"/>
                </a:lnTo>
                <a:lnTo>
                  <a:pt x="285715" y="337908"/>
                </a:lnTo>
                <a:lnTo>
                  <a:pt x="289536" y="348452"/>
                </a:lnTo>
                <a:lnTo>
                  <a:pt x="293354" y="358020"/>
                </a:lnTo>
                <a:lnTo>
                  <a:pt x="297169" y="366939"/>
                </a:lnTo>
                <a:lnTo>
                  <a:pt x="303525" y="383623"/>
                </a:lnTo>
                <a:lnTo>
                  <a:pt x="308373" y="408566"/>
                </a:lnTo>
                <a:lnTo>
                  <a:pt x="310992" y="418416"/>
                </a:lnTo>
                <a:lnTo>
                  <a:pt x="314007" y="428794"/>
                </a:lnTo>
                <a:lnTo>
                  <a:pt x="317359" y="443710"/>
                </a:lnTo>
                <a:lnTo>
                  <a:pt x="320040" y="4609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2"/>
          <p:cNvSpPr/>
          <p:nvPr/>
        </p:nvSpPr>
        <p:spPr>
          <a:xfrm>
            <a:off x="7555229" y="5760719"/>
            <a:ext cx="365762" cy="171451"/>
          </a:xfrm>
          <a:custGeom>
            <a:avLst/>
            <a:gdLst/>
            <a:ahLst/>
            <a:cxnLst/>
            <a:rect l="0" t="0" r="0" b="0"/>
            <a:pathLst>
              <a:path w="365762" h="171451">
                <a:moveTo>
                  <a:pt x="0" y="171450"/>
                </a:moveTo>
                <a:lnTo>
                  <a:pt x="0" y="159315"/>
                </a:lnTo>
                <a:lnTo>
                  <a:pt x="1271" y="155740"/>
                </a:lnTo>
                <a:lnTo>
                  <a:pt x="3387" y="153357"/>
                </a:lnTo>
                <a:lnTo>
                  <a:pt x="9125" y="149439"/>
                </a:lnTo>
                <a:lnTo>
                  <a:pt x="12433" y="146616"/>
                </a:lnTo>
                <a:lnTo>
                  <a:pt x="15909" y="143464"/>
                </a:lnTo>
                <a:lnTo>
                  <a:pt x="20766" y="140093"/>
                </a:lnTo>
                <a:lnTo>
                  <a:pt x="26545" y="136576"/>
                </a:lnTo>
                <a:lnTo>
                  <a:pt x="32936" y="132961"/>
                </a:lnTo>
                <a:lnTo>
                  <a:pt x="46812" y="125557"/>
                </a:lnTo>
                <a:lnTo>
                  <a:pt x="54068" y="121805"/>
                </a:lnTo>
                <a:lnTo>
                  <a:pt x="62716" y="116764"/>
                </a:lnTo>
                <a:lnTo>
                  <a:pt x="82484" y="104388"/>
                </a:lnTo>
                <a:lnTo>
                  <a:pt x="98170" y="97533"/>
                </a:lnTo>
                <a:lnTo>
                  <a:pt x="117516" y="90422"/>
                </a:lnTo>
                <a:lnTo>
                  <a:pt x="139304" y="83141"/>
                </a:lnTo>
                <a:lnTo>
                  <a:pt x="156370" y="78288"/>
                </a:lnTo>
                <a:lnTo>
                  <a:pt x="170287" y="75052"/>
                </a:lnTo>
                <a:lnTo>
                  <a:pt x="182104" y="72895"/>
                </a:lnTo>
                <a:lnTo>
                  <a:pt x="195063" y="68917"/>
                </a:lnTo>
                <a:lnTo>
                  <a:pt x="208782" y="63725"/>
                </a:lnTo>
                <a:lnTo>
                  <a:pt x="223008" y="57723"/>
                </a:lnTo>
                <a:lnTo>
                  <a:pt x="311221" y="23256"/>
                </a:lnTo>
                <a:lnTo>
                  <a:pt x="326861" y="16774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3"/>
          <p:cNvSpPr/>
          <p:nvPr/>
        </p:nvSpPr>
        <p:spPr>
          <a:xfrm>
            <a:off x="7979181" y="5577839"/>
            <a:ext cx="273279" cy="341105"/>
          </a:xfrm>
          <a:custGeom>
            <a:avLst/>
            <a:gdLst/>
            <a:ahLst/>
            <a:cxnLst/>
            <a:rect l="0" t="0" r="0" b="0"/>
            <a:pathLst>
              <a:path w="273279" h="341105">
                <a:moveTo>
                  <a:pt x="136119" y="0"/>
                </a:moveTo>
                <a:lnTo>
                  <a:pt x="117915" y="6068"/>
                </a:lnTo>
                <a:lnTo>
                  <a:pt x="111283" y="7855"/>
                </a:lnTo>
                <a:lnTo>
                  <a:pt x="105592" y="9047"/>
                </a:lnTo>
                <a:lnTo>
                  <a:pt x="100528" y="9842"/>
                </a:lnTo>
                <a:lnTo>
                  <a:pt x="95881" y="12911"/>
                </a:lnTo>
                <a:lnTo>
                  <a:pt x="91513" y="17498"/>
                </a:lnTo>
                <a:lnTo>
                  <a:pt x="87332" y="23095"/>
                </a:lnTo>
                <a:lnTo>
                  <a:pt x="83274" y="29367"/>
                </a:lnTo>
                <a:lnTo>
                  <a:pt x="79299" y="36088"/>
                </a:lnTo>
                <a:lnTo>
                  <a:pt x="75379" y="43109"/>
                </a:lnTo>
                <a:lnTo>
                  <a:pt x="71495" y="49059"/>
                </a:lnTo>
                <a:lnTo>
                  <a:pt x="63793" y="59058"/>
                </a:lnTo>
                <a:lnTo>
                  <a:pt x="59962" y="64772"/>
                </a:lnTo>
                <a:lnTo>
                  <a:pt x="56137" y="71122"/>
                </a:lnTo>
                <a:lnTo>
                  <a:pt x="52318" y="77894"/>
                </a:lnTo>
                <a:lnTo>
                  <a:pt x="47232" y="84950"/>
                </a:lnTo>
                <a:lnTo>
                  <a:pt x="41300" y="92193"/>
                </a:lnTo>
                <a:lnTo>
                  <a:pt x="34807" y="99562"/>
                </a:lnTo>
                <a:lnTo>
                  <a:pt x="30478" y="107015"/>
                </a:lnTo>
                <a:lnTo>
                  <a:pt x="27591" y="114524"/>
                </a:lnTo>
                <a:lnTo>
                  <a:pt x="25667" y="122069"/>
                </a:lnTo>
                <a:lnTo>
                  <a:pt x="16756" y="150773"/>
                </a:lnTo>
                <a:lnTo>
                  <a:pt x="10823" y="169095"/>
                </a:lnTo>
                <a:lnTo>
                  <a:pt x="6868" y="185120"/>
                </a:lnTo>
                <a:lnTo>
                  <a:pt x="4232" y="199614"/>
                </a:lnTo>
                <a:lnTo>
                  <a:pt x="2474" y="213086"/>
                </a:lnTo>
                <a:lnTo>
                  <a:pt x="1303" y="224607"/>
                </a:lnTo>
                <a:lnTo>
                  <a:pt x="521" y="234829"/>
                </a:lnTo>
                <a:lnTo>
                  <a:pt x="0" y="244182"/>
                </a:lnTo>
                <a:lnTo>
                  <a:pt x="923" y="254228"/>
                </a:lnTo>
                <a:lnTo>
                  <a:pt x="2808" y="264736"/>
                </a:lnTo>
                <a:lnTo>
                  <a:pt x="5335" y="275551"/>
                </a:lnTo>
                <a:lnTo>
                  <a:pt x="8289" y="284031"/>
                </a:lnTo>
                <a:lnTo>
                  <a:pt x="11529" y="290954"/>
                </a:lnTo>
                <a:lnTo>
                  <a:pt x="14959" y="296839"/>
                </a:lnTo>
                <a:lnTo>
                  <a:pt x="22156" y="306766"/>
                </a:lnTo>
                <a:lnTo>
                  <a:pt x="29589" y="315410"/>
                </a:lnTo>
                <a:lnTo>
                  <a:pt x="37125" y="323486"/>
                </a:lnTo>
                <a:lnTo>
                  <a:pt x="40913" y="326147"/>
                </a:lnTo>
                <a:lnTo>
                  <a:pt x="48508" y="329105"/>
                </a:lnTo>
                <a:lnTo>
                  <a:pt x="56117" y="333806"/>
                </a:lnTo>
                <a:lnTo>
                  <a:pt x="59925" y="336837"/>
                </a:lnTo>
                <a:lnTo>
                  <a:pt x="63732" y="338858"/>
                </a:lnTo>
                <a:lnTo>
                  <a:pt x="71350" y="341104"/>
                </a:lnTo>
                <a:lnTo>
                  <a:pt x="76430" y="340433"/>
                </a:lnTo>
                <a:lnTo>
                  <a:pt x="82356" y="338715"/>
                </a:lnTo>
                <a:lnTo>
                  <a:pt x="88847" y="336300"/>
                </a:lnTo>
                <a:lnTo>
                  <a:pt x="94444" y="334691"/>
                </a:lnTo>
                <a:lnTo>
                  <a:pt x="99446" y="333617"/>
                </a:lnTo>
                <a:lnTo>
                  <a:pt x="104050" y="332902"/>
                </a:lnTo>
                <a:lnTo>
                  <a:pt x="109660" y="332425"/>
                </a:lnTo>
                <a:lnTo>
                  <a:pt x="115939" y="332107"/>
                </a:lnTo>
                <a:lnTo>
                  <a:pt x="122666" y="331894"/>
                </a:lnTo>
                <a:lnTo>
                  <a:pt x="128420" y="330483"/>
                </a:lnTo>
                <a:lnTo>
                  <a:pt x="133526" y="328272"/>
                </a:lnTo>
                <a:lnTo>
                  <a:pt x="138200" y="325528"/>
                </a:lnTo>
                <a:lnTo>
                  <a:pt x="156940" y="315706"/>
                </a:lnTo>
                <a:lnTo>
                  <a:pt x="169050" y="309531"/>
                </a:lnTo>
                <a:lnTo>
                  <a:pt x="178393" y="304144"/>
                </a:lnTo>
                <a:lnTo>
                  <a:pt x="185891" y="299283"/>
                </a:lnTo>
                <a:lnTo>
                  <a:pt x="192161" y="294772"/>
                </a:lnTo>
                <a:lnTo>
                  <a:pt x="197610" y="290495"/>
                </a:lnTo>
                <a:lnTo>
                  <a:pt x="202513" y="286373"/>
                </a:lnTo>
                <a:lnTo>
                  <a:pt x="207051" y="282356"/>
                </a:lnTo>
                <a:lnTo>
                  <a:pt x="212617" y="278407"/>
                </a:lnTo>
                <a:lnTo>
                  <a:pt x="218867" y="274505"/>
                </a:lnTo>
                <a:lnTo>
                  <a:pt x="225574" y="270634"/>
                </a:lnTo>
                <a:lnTo>
                  <a:pt x="231316" y="266782"/>
                </a:lnTo>
                <a:lnTo>
                  <a:pt x="236413" y="262945"/>
                </a:lnTo>
                <a:lnTo>
                  <a:pt x="241082" y="259117"/>
                </a:lnTo>
                <a:lnTo>
                  <a:pt x="246734" y="252755"/>
                </a:lnTo>
                <a:lnTo>
                  <a:pt x="253042" y="244704"/>
                </a:lnTo>
                <a:lnTo>
                  <a:pt x="273278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4"/>
          <p:cNvSpPr/>
          <p:nvPr/>
        </p:nvSpPr>
        <p:spPr>
          <a:xfrm>
            <a:off x="8275332" y="5543550"/>
            <a:ext cx="22795" cy="445770"/>
          </a:xfrm>
          <a:custGeom>
            <a:avLst/>
            <a:gdLst/>
            <a:ahLst/>
            <a:cxnLst/>
            <a:rect l="0" t="0" r="0" b="0"/>
            <a:pathLst>
              <a:path w="22795" h="445770">
                <a:moveTo>
                  <a:pt x="11418" y="0"/>
                </a:moveTo>
                <a:lnTo>
                  <a:pt x="1576" y="0"/>
                </a:lnTo>
                <a:lnTo>
                  <a:pt x="1046" y="1270"/>
                </a:lnTo>
                <a:lnTo>
                  <a:pt x="458" y="6067"/>
                </a:lnTo>
                <a:lnTo>
                  <a:pt x="0" y="169727"/>
                </a:lnTo>
                <a:lnTo>
                  <a:pt x="1265" y="180461"/>
                </a:lnTo>
                <a:lnTo>
                  <a:pt x="3380" y="190157"/>
                </a:lnTo>
                <a:lnTo>
                  <a:pt x="6059" y="199161"/>
                </a:lnTo>
                <a:lnTo>
                  <a:pt x="9115" y="215324"/>
                </a:lnTo>
                <a:lnTo>
                  <a:pt x="15898" y="260376"/>
                </a:lnTo>
                <a:lnTo>
                  <a:pt x="18215" y="278994"/>
                </a:lnTo>
                <a:lnTo>
                  <a:pt x="19759" y="293946"/>
                </a:lnTo>
                <a:lnTo>
                  <a:pt x="20788" y="306453"/>
                </a:lnTo>
                <a:lnTo>
                  <a:pt x="21474" y="318602"/>
                </a:lnTo>
                <a:lnTo>
                  <a:pt x="22237" y="342261"/>
                </a:lnTo>
                <a:lnTo>
                  <a:pt x="22767" y="384145"/>
                </a:lnTo>
                <a:lnTo>
                  <a:pt x="22794" y="389447"/>
                </a:lnTo>
                <a:lnTo>
                  <a:pt x="21542" y="396791"/>
                </a:lnTo>
                <a:lnTo>
                  <a:pt x="19437" y="405497"/>
                </a:lnTo>
                <a:lnTo>
                  <a:pt x="16764" y="415111"/>
                </a:lnTo>
                <a:lnTo>
                  <a:pt x="14982" y="424060"/>
                </a:lnTo>
                <a:lnTo>
                  <a:pt x="13793" y="432567"/>
                </a:lnTo>
                <a:lnTo>
                  <a:pt x="11418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5"/>
          <p:cNvSpPr/>
          <p:nvPr/>
        </p:nvSpPr>
        <p:spPr>
          <a:xfrm>
            <a:off x="8218169" y="5441307"/>
            <a:ext cx="319511" cy="559444"/>
          </a:xfrm>
          <a:custGeom>
            <a:avLst/>
            <a:gdLst/>
            <a:ahLst/>
            <a:cxnLst/>
            <a:rect l="0" t="0" r="0" b="0"/>
            <a:pathLst>
              <a:path w="319511" h="559444">
                <a:moveTo>
                  <a:pt x="0" y="125102"/>
                </a:moveTo>
                <a:lnTo>
                  <a:pt x="0" y="99352"/>
                </a:lnTo>
                <a:lnTo>
                  <a:pt x="1271" y="95236"/>
                </a:lnTo>
                <a:lnTo>
                  <a:pt x="9125" y="82104"/>
                </a:lnTo>
                <a:lnTo>
                  <a:pt x="15909" y="69586"/>
                </a:lnTo>
                <a:lnTo>
                  <a:pt x="20766" y="63961"/>
                </a:lnTo>
                <a:lnTo>
                  <a:pt x="26544" y="58941"/>
                </a:lnTo>
                <a:lnTo>
                  <a:pt x="32936" y="54325"/>
                </a:lnTo>
                <a:lnTo>
                  <a:pt x="38468" y="49977"/>
                </a:lnTo>
                <a:lnTo>
                  <a:pt x="48000" y="41761"/>
                </a:lnTo>
                <a:lnTo>
                  <a:pt x="53591" y="37791"/>
                </a:lnTo>
                <a:lnTo>
                  <a:pt x="59857" y="33875"/>
                </a:lnTo>
                <a:lnTo>
                  <a:pt x="66574" y="29994"/>
                </a:lnTo>
                <a:lnTo>
                  <a:pt x="73593" y="27407"/>
                </a:lnTo>
                <a:lnTo>
                  <a:pt x="80812" y="25682"/>
                </a:lnTo>
                <a:lnTo>
                  <a:pt x="88165" y="24532"/>
                </a:lnTo>
                <a:lnTo>
                  <a:pt x="95607" y="22496"/>
                </a:lnTo>
                <a:lnTo>
                  <a:pt x="103109" y="19868"/>
                </a:lnTo>
                <a:lnTo>
                  <a:pt x="110649" y="16846"/>
                </a:lnTo>
                <a:lnTo>
                  <a:pt x="129188" y="10102"/>
                </a:lnTo>
                <a:lnTo>
                  <a:pt x="139465" y="6525"/>
                </a:lnTo>
                <a:lnTo>
                  <a:pt x="148857" y="4141"/>
                </a:lnTo>
                <a:lnTo>
                  <a:pt x="157658" y="2551"/>
                </a:lnTo>
                <a:lnTo>
                  <a:pt x="166066" y="1492"/>
                </a:lnTo>
                <a:lnTo>
                  <a:pt x="172941" y="786"/>
                </a:lnTo>
                <a:lnTo>
                  <a:pt x="178794" y="315"/>
                </a:lnTo>
                <a:lnTo>
                  <a:pt x="183966" y="0"/>
                </a:lnTo>
                <a:lnTo>
                  <a:pt x="189954" y="1061"/>
                </a:lnTo>
                <a:lnTo>
                  <a:pt x="196487" y="3038"/>
                </a:lnTo>
                <a:lnTo>
                  <a:pt x="203381" y="5626"/>
                </a:lnTo>
                <a:lnTo>
                  <a:pt x="209247" y="8621"/>
                </a:lnTo>
                <a:lnTo>
                  <a:pt x="219153" y="15336"/>
                </a:lnTo>
                <a:lnTo>
                  <a:pt x="222301" y="18905"/>
                </a:lnTo>
                <a:lnTo>
                  <a:pt x="224401" y="22554"/>
                </a:lnTo>
                <a:lnTo>
                  <a:pt x="230743" y="37145"/>
                </a:lnTo>
                <a:lnTo>
                  <a:pt x="233839" y="43603"/>
                </a:lnTo>
                <a:lnTo>
                  <a:pt x="237279" y="57554"/>
                </a:lnTo>
                <a:lnTo>
                  <a:pt x="238196" y="64830"/>
                </a:lnTo>
                <a:lnTo>
                  <a:pt x="235828" y="79688"/>
                </a:lnTo>
                <a:lnTo>
                  <a:pt x="233419" y="87206"/>
                </a:lnTo>
                <a:lnTo>
                  <a:pt x="228003" y="98568"/>
                </a:lnTo>
                <a:lnTo>
                  <a:pt x="220583" y="112493"/>
                </a:lnTo>
                <a:lnTo>
                  <a:pt x="211825" y="128126"/>
                </a:lnTo>
                <a:lnTo>
                  <a:pt x="203447" y="142358"/>
                </a:lnTo>
                <a:lnTo>
                  <a:pt x="180790" y="179322"/>
                </a:lnTo>
                <a:lnTo>
                  <a:pt x="175137" y="189189"/>
                </a:lnTo>
                <a:lnTo>
                  <a:pt x="170098" y="198307"/>
                </a:lnTo>
                <a:lnTo>
                  <a:pt x="162929" y="209465"/>
                </a:lnTo>
                <a:lnTo>
                  <a:pt x="154340" y="221984"/>
                </a:lnTo>
                <a:lnTo>
                  <a:pt x="144803" y="235410"/>
                </a:lnTo>
                <a:lnTo>
                  <a:pt x="137176" y="244361"/>
                </a:lnTo>
                <a:lnTo>
                  <a:pt x="130820" y="250328"/>
                </a:lnTo>
                <a:lnTo>
                  <a:pt x="125314" y="254306"/>
                </a:lnTo>
                <a:lnTo>
                  <a:pt x="121643" y="258228"/>
                </a:lnTo>
                <a:lnTo>
                  <a:pt x="119195" y="262113"/>
                </a:lnTo>
                <a:lnTo>
                  <a:pt x="117564" y="265973"/>
                </a:lnTo>
                <a:lnTo>
                  <a:pt x="117746" y="268546"/>
                </a:lnTo>
                <a:lnTo>
                  <a:pt x="119138" y="270261"/>
                </a:lnTo>
                <a:lnTo>
                  <a:pt x="121335" y="271405"/>
                </a:lnTo>
                <a:lnTo>
                  <a:pt x="122800" y="270897"/>
                </a:lnTo>
                <a:lnTo>
                  <a:pt x="123777" y="269289"/>
                </a:lnTo>
                <a:lnTo>
                  <a:pt x="124428" y="266947"/>
                </a:lnTo>
                <a:lnTo>
                  <a:pt x="126132" y="265385"/>
                </a:lnTo>
                <a:lnTo>
                  <a:pt x="128538" y="264345"/>
                </a:lnTo>
                <a:lnTo>
                  <a:pt x="135869" y="261918"/>
                </a:lnTo>
                <a:lnTo>
                  <a:pt x="141379" y="259493"/>
                </a:lnTo>
                <a:lnTo>
                  <a:pt x="147593" y="256606"/>
                </a:lnTo>
                <a:lnTo>
                  <a:pt x="155545" y="252141"/>
                </a:lnTo>
                <a:lnTo>
                  <a:pt x="164657" y="246625"/>
                </a:lnTo>
                <a:lnTo>
                  <a:pt x="174541" y="240407"/>
                </a:lnTo>
                <a:lnTo>
                  <a:pt x="183671" y="236262"/>
                </a:lnTo>
                <a:lnTo>
                  <a:pt x="192298" y="233499"/>
                </a:lnTo>
                <a:lnTo>
                  <a:pt x="200589" y="231657"/>
                </a:lnTo>
                <a:lnTo>
                  <a:pt x="208656" y="230429"/>
                </a:lnTo>
                <a:lnTo>
                  <a:pt x="216574" y="229610"/>
                </a:lnTo>
                <a:lnTo>
                  <a:pt x="230875" y="228700"/>
                </a:lnTo>
                <a:lnTo>
                  <a:pt x="241465" y="228296"/>
                </a:lnTo>
                <a:lnTo>
                  <a:pt x="266466" y="228036"/>
                </a:lnTo>
                <a:lnTo>
                  <a:pt x="276333" y="228001"/>
                </a:lnTo>
                <a:lnTo>
                  <a:pt x="280742" y="229261"/>
                </a:lnTo>
                <a:lnTo>
                  <a:pt x="289028" y="234049"/>
                </a:lnTo>
                <a:lnTo>
                  <a:pt x="296944" y="237023"/>
                </a:lnTo>
                <a:lnTo>
                  <a:pt x="300832" y="237816"/>
                </a:lnTo>
                <a:lnTo>
                  <a:pt x="303425" y="239615"/>
                </a:lnTo>
                <a:lnTo>
                  <a:pt x="305154" y="242084"/>
                </a:lnTo>
                <a:lnTo>
                  <a:pt x="306306" y="245000"/>
                </a:lnTo>
                <a:lnTo>
                  <a:pt x="313996" y="255172"/>
                </a:lnTo>
                <a:lnTo>
                  <a:pt x="316010" y="260076"/>
                </a:lnTo>
                <a:lnTo>
                  <a:pt x="318250" y="272297"/>
                </a:lnTo>
                <a:lnTo>
                  <a:pt x="319244" y="286196"/>
                </a:lnTo>
                <a:lnTo>
                  <a:pt x="319510" y="293458"/>
                </a:lnTo>
                <a:lnTo>
                  <a:pt x="316418" y="308300"/>
                </a:lnTo>
                <a:lnTo>
                  <a:pt x="310811" y="323364"/>
                </a:lnTo>
                <a:lnTo>
                  <a:pt x="304085" y="338525"/>
                </a:lnTo>
                <a:lnTo>
                  <a:pt x="299243" y="347394"/>
                </a:lnTo>
                <a:lnTo>
                  <a:pt x="293476" y="357117"/>
                </a:lnTo>
                <a:lnTo>
                  <a:pt x="287090" y="367409"/>
                </a:lnTo>
                <a:lnTo>
                  <a:pt x="279023" y="379350"/>
                </a:lnTo>
                <a:lnTo>
                  <a:pt x="259901" y="406165"/>
                </a:lnTo>
                <a:lnTo>
                  <a:pt x="250738" y="417887"/>
                </a:lnTo>
                <a:lnTo>
                  <a:pt x="242089" y="428242"/>
                </a:lnTo>
                <a:lnTo>
                  <a:pt x="233782" y="437685"/>
                </a:lnTo>
                <a:lnTo>
                  <a:pt x="217780" y="454952"/>
                </a:lnTo>
                <a:lnTo>
                  <a:pt x="194491" y="478952"/>
                </a:lnTo>
                <a:lnTo>
                  <a:pt x="157798" y="515886"/>
                </a:lnTo>
                <a:lnTo>
                  <a:pt x="147109" y="524054"/>
                </a:lnTo>
                <a:lnTo>
                  <a:pt x="136173" y="530770"/>
                </a:lnTo>
                <a:lnTo>
                  <a:pt x="125072" y="536518"/>
                </a:lnTo>
                <a:lnTo>
                  <a:pt x="116402" y="541619"/>
                </a:lnTo>
                <a:lnTo>
                  <a:pt x="109352" y="546291"/>
                </a:lnTo>
                <a:lnTo>
                  <a:pt x="103381" y="550674"/>
                </a:lnTo>
                <a:lnTo>
                  <a:pt x="98131" y="553597"/>
                </a:lnTo>
                <a:lnTo>
                  <a:pt x="88911" y="556844"/>
                </a:lnTo>
                <a:lnTo>
                  <a:pt x="80580" y="558288"/>
                </a:lnTo>
                <a:lnTo>
                  <a:pt x="70950" y="559214"/>
                </a:lnTo>
                <a:lnTo>
                  <a:pt x="66247" y="559341"/>
                </a:lnTo>
                <a:lnTo>
                  <a:pt x="57150" y="559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86"/>
          <p:cNvSpPr/>
          <p:nvPr/>
        </p:nvSpPr>
        <p:spPr>
          <a:xfrm>
            <a:off x="8561069" y="5463539"/>
            <a:ext cx="182882" cy="68581"/>
          </a:xfrm>
          <a:custGeom>
            <a:avLst/>
            <a:gdLst/>
            <a:ahLst/>
            <a:cxnLst/>
            <a:rect l="0" t="0" r="0" b="0"/>
            <a:pathLst>
              <a:path w="182882" h="68581">
                <a:moveTo>
                  <a:pt x="0" y="68580"/>
                </a:moveTo>
                <a:lnTo>
                  <a:pt x="6068" y="62513"/>
                </a:lnTo>
                <a:lnTo>
                  <a:pt x="7856" y="59455"/>
                </a:lnTo>
                <a:lnTo>
                  <a:pt x="9047" y="56147"/>
                </a:lnTo>
                <a:lnTo>
                  <a:pt x="9842" y="52671"/>
                </a:lnTo>
                <a:lnTo>
                  <a:pt x="11641" y="50355"/>
                </a:lnTo>
                <a:lnTo>
                  <a:pt x="14112" y="48810"/>
                </a:lnTo>
                <a:lnTo>
                  <a:pt x="17028" y="47780"/>
                </a:lnTo>
                <a:lnTo>
                  <a:pt x="21512" y="45823"/>
                </a:lnTo>
                <a:lnTo>
                  <a:pt x="33268" y="40263"/>
                </a:lnTo>
                <a:lnTo>
                  <a:pt x="54167" y="29992"/>
                </a:lnTo>
                <a:lnTo>
                  <a:pt x="61511" y="27615"/>
                </a:lnTo>
                <a:lnTo>
                  <a:pt x="68947" y="26030"/>
                </a:lnTo>
                <a:lnTo>
                  <a:pt x="76445" y="24974"/>
                </a:lnTo>
                <a:lnTo>
                  <a:pt x="82714" y="22999"/>
                </a:lnTo>
                <a:lnTo>
                  <a:pt x="88163" y="20413"/>
                </a:lnTo>
                <a:lnTo>
                  <a:pt x="93065" y="17419"/>
                </a:lnTo>
                <a:lnTo>
                  <a:pt x="101413" y="14153"/>
                </a:lnTo>
                <a:lnTo>
                  <a:pt x="112059" y="10705"/>
                </a:lnTo>
                <a:lnTo>
                  <a:pt x="124236" y="7137"/>
                </a:lnTo>
                <a:lnTo>
                  <a:pt x="133624" y="4758"/>
                </a:lnTo>
                <a:lnTo>
                  <a:pt x="141153" y="3173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7"/>
          <p:cNvSpPr/>
          <p:nvPr/>
        </p:nvSpPr>
        <p:spPr>
          <a:xfrm>
            <a:off x="8623065" y="5554979"/>
            <a:ext cx="132315" cy="75167"/>
          </a:xfrm>
          <a:custGeom>
            <a:avLst/>
            <a:gdLst/>
            <a:ahLst/>
            <a:cxnLst/>
            <a:rect l="0" t="0" r="0" b="0"/>
            <a:pathLst>
              <a:path w="132315" h="75167">
                <a:moveTo>
                  <a:pt x="6585" y="68580"/>
                </a:moveTo>
                <a:lnTo>
                  <a:pt x="0" y="75166"/>
                </a:lnTo>
                <a:lnTo>
                  <a:pt x="41845" y="33320"/>
                </a:lnTo>
                <a:lnTo>
                  <a:pt x="49142" y="29833"/>
                </a:lnTo>
                <a:lnTo>
                  <a:pt x="57815" y="27509"/>
                </a:lnTo>
                <a:lnTo>
                  <a:pt x="67409" y="25960"/>
                </a:lnTo>
                <a:lnTo>
                  <a:pt x="76344" y="23657"/>
                </a:lnTo>
                <a:lnTo>
                  <a:pt x="84841" y="20851"/>
                </a:lnTo>
                <a:lnTo>
                  <a:pt x="93045" y="17711"/>
                </a:lnTo>
                <a:lnTo>
                  <a:pt x="99785" y="15618"/>
                </a:lnTo>
                <a:lnTo>
                  <a:pt x="105548" y="14222"/>
                </a:lnTo>
                <a:lnTo>
                  <a:pt x="110660" y="13291"/>
                </a:lnTo>
                <a:lnTo>
                  <a:pt x="115338" y="11401"/>
                </a:lnTo>
                <a:lnTo>
                  <a:pt x="119727" y="8871"/>
                </a:lnTo>
                <a:lnTo>
                  <a:pt x="13231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8"/>
          <p:cNvSpPr/>
          <p:nvPr/>
        </p:nvSpPr>
        <p:spPr>
          <a:xfrm>
            <a:off x="8824114" y="5258414"/>
            <a:ext cx="132060" cy="479446"/>
          </a:xfrm>
          <a:custGeom>
            <a:avLst/>
            <a:gdLst/>
            <a:ahLst/>
            <a:cxnLst/>
            <a:rect l="0" t="0" r="0" b="0"/>
            <a:pathLst>
              <a:path w="132060" h="479446">
                <a:moveTo>
                  <a:pt x="125576" y="45105"/>
                </a:moveTo>
                <a:lnTo>
                  <a:pt x="113440" y="39038"/>
                </a:lnTo>
                <a:lnTo>
                  <a:pt x="109865" y="35980"/>
                </a:lnTo>
                <a:lnTo>
                  <a:pt x="107481" y="32672"/>
                </a:lnTo>
                <a:lnTo>
                  <a:pt x="105893" y="29196"/>
                </a:lnTo>
                <a:lnTo>
                  <a:pt x="103564" y="26880"/>
                </a:lnTo>
                <a:lnTo>
                  <a:pt x="100741" y="25335"/>
                </a:lnTo>
                <a:lnTo>
                  <a:pt x="93153" y="22855"/>
                </a:lnTo>
                <a:lnTo>
                  <a:pt x="89990" y="21382"/>
                </a:lnTo>
                <a:lnTo>
                  <a:pt x="79703" y="16358"/>
                </a:lnTo>
                <a:lnTo>
                  <a:pt x="74674" y="13241"/>
                </a:lnTo>
                <a:lnTo>
                  <a:pt x="70052" y="9892"/>
                </a:lnTo>
                <a:lnTo>
                  <a:pt x="65699" y="6390"/>
                </a:lnTo>
                <a:lnTo>
                  <a:pt x="60258" y="4055"/>
                </a:lnTo>
                <a:lnTo>
                  <a:pt x="54090" y="2498"/>
                </a:lnTo>
                <a:lnTo>
                  <a:pt x="47439" y="1461"/>
                </a:lnTo>
                <a:lnTo>
                  <a:pt x="41735" y="769"/>
                </a:lnTo>
                <a:lnTo>
                  <a:pt x="36662" y="308"/>
                </a:lnTo>
                <a:lnTo>
                  <a:pt x="32010" y="0"/>
                </a:lnTo>
                <a:lnTo>
                  <a:pt x="28908" y="1065"/>
                </a:lnTo>
                <a:lnTo>
                  <a:pt x="26841" y="3045"/>
                </a:lnTo>
                <a:lnTo>
                  <a:pt x="25462" y="5636"/>
                </a:lnTo>
                <a:lnTo>
                  <a:pt x="23273" y="7362"/>
                </a:lnTo>
                <a:lnTo>
                  <a:pt x="20544" y="8513"/>
                </a:lnTo>
                <a:lnTo>
                  <a:pt x="17455" y="9281"/>
                </a:lnTo>
                <a:lnTo>
                  <a:pt x="15395" y="11062"/>
                </a:lnTo>
                <a:lnTo>
                  <a:pt x="14022" y="13520"/>
                </a:lnTo>
                <a:lnTo>
                  <a:pt x="13107" y="16428"/>
                </a:lnTo>
                <a:lnTo>
                  <a:pt x="11226" y="19637"/>
                </a:lnTo>
                <a:lnTo>
                  <a:pt x="8702" y="23046"/>
                </a:lnTo>
                <a:lnTo>
                  <a:pt x="5750" y="26590"/>
                </a:lnTo>
                <a:lnTo>
                  <a:pt x="3782" y="30221"/>
                </a:lnTo>
                <a:lnTo>
                  <a:pt x="1595" y="37644"/>
                </a:lnTo>
                <a:lnTo>
                  <a:pt x="624" y="51949"/>
                </a:lnTo>
                <a:lnTo>
                  <a:pt x="191" y="69737"/>
                </a:lnTo>
                <a:lnTo>
                  <a:pt x="0" y="86110"/>
                </a:lnTo>
                <a:lnTo>
                  <a:pt x="1218" y="91492"/>
                </a:lnTo>
                <a:lnTo>
                  <a:pt x="3301" y="95080"/>
                </a:lnTo>
                <a:lnTo>
                  <a:pt x="5959" y="97471"/>
                </a:lnTo>
                <a:lnTo>
                  <a:pt x="12300" y="103516"/>
                </a:lnTo>
                <a:lnTo>
                  <a:pt x="15768" y="106906"/>
                </a:lnTo>
                <a:lnTo>
                  <a:pt x="19350" y="109166"/>
                </a:lnTo>
                <a:lnTo>
                  <a:pt x="23009" y="110672"/>
                </a:lnTo>
                <a:lnTo>
                  <a:pt x="26717" y="111677"/>
                </a:lnTo>
                <a:lnTo>
                  <a:pt x="30461" y="113616"/>
                </a:lnTo>
                <a:lnTo>
                  <a:pt x="34225" y="116180"/>
                </a:lnTo>
                <a:lnTo>
                  <a:pt x="38005" y="119158"/>
                </a:lnTo>
                <a:lnTo>
                  <a:pt x="40526" y="119874"/>
                </a:lnTo>
                <a:lnTo>
                  <a:pt x="42206" y="119081"/>
                </a:lnTo>
                <a:lnTo>
                  <a:pt x="43326" y="117282"/>
                </a:lnTo>
                <a:lnTo>
                  <a:pt x="46612" y="116083"/>
                </a:lnTo>
                <a:lnTo>
                  <a:pt x="51343" y="115284"/>
                </a:lnTo>
                <a:lnTo>
                  <a:pt x="57037" y="114751"/>
                </a:lnTo>
                <a:lnTo>
                  <a:pt x="60833" y="113126"/>
                </a:lnTo>
                <a:lnTo>
                  <a:pt x="63364" y="110772"/>
                </a:lnTo>
                <a:lnTo>
                  <a:pt x="67446" y="104771"/>
                </a:lnTo>
                <a:lnTo>
                  <a:pt x="70312" y="101392"/>
                </a:lnTo>
                <a:lnTo>
                  <a:pt x="77970" y="92913"/>
                </a:lnTo>
                <a:lnTo>
                  <a:pt x="85365" y="85376"/>
                </a:lnTo>
                <a:lnTo>
                  <a:pt x="87338" y="82113"/>
                </a:lnTo>
                <a:lnTo>
                  <a:pt x="91132" y="68592"/>
                </a:lnTo>
                <a:lnTo>
                  <a:pt x="94604" y="68244"/>
                </a:lnTo>
                <a:lnTo>
                  <a:pt x="101113" y="68020"/>
                </a:lnTo>
                <a:lnTo>
                  <a:pt x="102917" y="71812"/>
                </a:lnTo>
                <a:lnTo>
                  <a:pt x="105390" y="78150"/>
                </a:lnTo>
                <a:lnTo>
                  <a:pt x="108308" y="86185"/>
                </a:lnTo>
                <a:lnTo>
                  <a:pt x="110254" y="94082"/>
                </a:lnTo>
                <a:lnTo>
                  <a:pt x="111552" y="101886"/>
                </a:lnTo>
                <a:lnTo>
                  <a:pt x="112416" y="109629"/>
                </a:lnTo>
                <a:lnTo>
                  <a:pt x="114262" y="117331"/>
                </a:lnTo>
                <a:lnTo>
                  <a:pt x="116764" y="125006"/>
                </a:lnTo>
                <a:lnTo>
                  <a:pt x="119701" y="132663"/>
                </a:lnTo>
                <a:lnTo>
                  <a:pt x="121659" y="145387"/>
                </a:lnTo>
                <a:lnTo>
                  <a:pt x="122965" y="161490"/>
                </a:lnTo>
                <a:lnTo>
                  <a:pt x="124415" y="197161"/>
                </a:lnTo>
                <a:lnTo>
                  <a:pt x="125060" y="229950"/>
                </a:lnTo>
                <a:lnTo>
                  <a:pt x="126502" y="244535"/>
                </a:lnTo>
                <a:lnTo>
                  <a:pt x="128733" y="258068"/>
                </a:lnTo>
                <a:lnTo>
                  <a:pt x="131491" y="270901"/>
                </a:lnTo>
                <a:lnTo>
                  <a:pt x="132059" y="290886"/>
                </a:lnTo>
                <a:lnTo>
                  <a:pt x="131168" y="315639"/>
                </a:lnTo>
                <a:lnTo>
                  <a:pt x="129303" y="343571"/>
                </a:lnTo>
                <a:lnTo>
                  <a:pt x="127232" y="388154"/>
                </a:lnTo>
                <a:lnTo>
                  <a:pt x="126066" y="438426"/>
                </a:lnTo>
                <a:lnTo>
                  <a:pt x="125576" y="4794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9"/>
          <p:cNvSpPr/>
          <p:nvPr/>
        </p:nvSpPr>
        <p:spPr>
          <a:xfrm>
            <a:off x="9018269" y="5269256"/>
            <a:ext cx="114255" cy="274274"/>
          </a:xfrm>
          <a:custGeom>
            <a:avLst/>
            <a:gdLst/>
            <a:ahLst/>
            <a:cxnLst/>
            <a:rect l="0" t="0" r="0" b="0"/>
            <a:pathLst>
              <a:path w="114255" h="274274">
                <a:moveTo>
                  <a:pt x="22860" y="22833"/>
                </a:moveTo>
                <a:lnTo>
                  <a:pt x="22860" y="49701"/>
                </a:lnTo>
                <a:lnTo>
                  <a:pt x="21590" y="54715"/>
                </a:lnTo>
                <a:lnTo>
                  <a:pt x="19474" y="60598"/>
                </a:lnTo>
                <a:lnTo>
                  <a:pt x="16793" y="67060"/>
                </a:lnTo>
                <a:lnTo>
                  <a:pt x="15005" y="72638"/>
                </a:lnTo>
                <a:lnTo>
                  <a:pt x="13813" y="77626"/>
                </a:lnTo>
                <a:lnTo>
                  <a:pt x="13019" y="82222"/>
                </a:lnTo>
                <a:lnTo>
                  <a:pt x="13760" y="95446"/>
                </a:lnTo>
                <a:lnTo>
                  <a:pt x="15523" y="114421"/>
                </a:lnTo>
                <a:lnTo>
                  <a:pt x="17970" y="137232"/>
                </a:lnTo>
                <a:lnTo>
                  <a:pt x="19600" y="154979"/>
                </a:lnTo>
                <a:lnTo>
                  <a:pt x="20687" y="169351"/>
                </a:lnTo>
                <a:lnTo>
                  <a:pt x="21894" y="190822"/>
                </a:lnTo>
                <a:lnTo>
                  <a:pt x="22431" y="204599"/>
                </a:lnTo>
                <a:lnTo>
                  <a:pt x="22734" y="231630"/>
                </a:lnTo>
                <a:lnTo>
                  <a:pt x="24046" y="239501"/>
                </a:lnTo>
                <a:lnTo>
                  <a:pt x="26191" y="246018"/>
                </a:lnTo>
                <a:lnTo>
                  <a:pt x="28891" y="251634"/>
                </a:lnTo>
                <a:lnTo>
                  <a:pt x="30691" y="256647"/>
                </a:lnTo>
                <a:lnTo>
                  <a:pt x="31890" y="261259"/>
                </a:lnTo>
                <a:lnTo>
                  <a:pt x="32690" y="265604"/>
                </a:lnTo>
                <a:lnTo>
                  <a:pt x="34494" y="268500"/>
                </a:lnTo>
                <a:lnTo>
                  <a:pt x="36966" y="270432"/>
                </a:lnTo>
                <a:lnTo>
                  <a:pt x="39884" y="271719"/>
                </a:lnTo>
                <a:lnTo>
                  <a:pt x="43099" y="272577"/>
                </a:lnTo>
                <a:lnTo>
                  <a:pt x="46514" y="273149"/>
                </a:lnTo>
                <a:lnTo>
                  <a:pt x="55050" y="274067"/>
                </a:lnTo>
                <a:lnTo>
                  <a:pt x="57020" y="274143"/>
                </a:lnTo>
                <a:lnTo>
                  <a:pt x="66807" y="274273"/>
                </a:lnTo>
                <a:lnTo>
                  <a:pt x="68668" y="273010"/>
                </a:lnTo>
                <a:lnTo>
                  <a:pt x="71179" y="270898"/>
                </a:lnTo>
                <a:lnTo>
                  <a:pt x="74123" y="268220"/>
                </a:lnTo>
                <a:lnTo>
                  <a:pt x="76085" y="265165"/>
                </a:lnTo>
                <a:lnTo>
                  <a:pt x="78266" y="258383"/>
                </a:lnTo>
                <a:lnTo>
                  <a:pt x="80118" y="254796"/>
                </a:lnTo>
                <a:lnTo>
                  <a:pt x="82622" y="251136"/>
                </a:lnTo>
                <a:lnTo>
                  <a:pt x="85562" y="247425"/>
                </a:lnTo>
                <a:lnTo>
                  <a:pt x="88791" y="242411"/>
                </a:lnTo>
                <a:lnTo>
                  <a:pt x="92214" y="236528"/>
                </a:lnTo>
                <a:lnTo>
                  <a:pt x="95766" y="230067"/>
                </a:lnTo>
                <a:lnTo>
                  <a:pt x="98135" y="220679"/>
                </a:lnTo>
                <a:lnTo>
                  <a:pt x="99713" y="209340"/>
                </a:lnTo>
                <a:lnTo>
                  <a:pt x="100765" y="196701"/>
                </a:lnTo>
                <a:lnTo>
                  <a:pt x="102737" y="187005"/>
                </a:lnTo>
                <a:lnTo>
                  <a:pt x="105322" y="179271"/>
                </a:lnTo>
                <a:lnTo>
                  <a:pt x="108315" y="172845"/>
                </a:lnTo>
                <a:lnTo>
                  <a:pt x="110310" y="166021"/>
                </a:lnTo>
                <a:lnTo>
                  <a:pt x="111641" y="158932"/>
                </a:lnTo>
                <a:lnTo>
                  <a:pt x="112527" y="151666"/>
                </a:lnTo>
                <a:lnTo>
                  <a:pt x="113118" y="141742"/>
                </a:lnTo>
                <a:lnTo>
                  <a:pt x="113775" y="117168"/>
                </a:lnTo>
                <a:lnTo>
                  <a:pt x="114254" y="58083"/>
                </a:lnTo>
                <a:lnTo>
                  <a:pt x="113000" y="52683"/>
                </a:lnTo>
                <a:lnTo>
                  <a:pt x="110893" y="47814"/>
                </a:lnTo>
                <a:lnTo>
                  <a:pt x="108219" y="43297"/>
                </a:lnTo>
                <a:lnTo>
                  <a:pt x="105248" y="34891"/>
                </a:lnTo>
                <a:lnTo>
                  <a:pt x="104455" y="30872"/>
                </a:lnTo>
                <a:lnTo>
                  <a:pt x="102657" y="26923"/>
                </a:lnTo>
                <a:lnTo>
                  <a:pt x="100188" y="23020"/>
                </a:lnTo>
                <a:lnTo>
                  <a:pt x="97273" y="19147"/>
                </a:lnTo>
                <a:lnTo>
                  <a:pt x="92788" y="15296"/>
                </a:lnTo>
                <a:lnTo>
                  <a:pt x="87259" y="11458"/>
                </a:lnTo>
                <a:lnTo>
                  <a:pt x="81033" y="7630"/>
                </a:lnTo>
                <a:lnTo>
                  <a:pt x="75612" y="5078"/>
                </a:lnTo>
                <a:lnTo>
                  <a:pt x="70728" y="3376"/>
                </a:lnTo>
                <a:lnTo>
                  <a:pt x="66203" y="2242"/>
                </a:lnTo>
                <a:lnTo>
                  <a:pt x="61915" y="1486"/>
                </a:lnTo>
                <a:lnTo>
                  <a:pt x="57787" y="982"/>
                </a:lnTo>
                <a:lnTo>
                  <a:pt x="53765" y="645"/>
                </a:lnTo>
                <a:lnTo>
                  <a:pt x="49813" y="421"/>
                </a:lnTo>
                <a:lnTo>
                  <a:pt x="42036" y="173"/>
                </a:lnTo>
                <a:lnTo>
                  <a:pt x="13830" y="0"/>
                </a:lnTo>
                <a:lnTo>
                  <a:pt x="0" y="114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0"/>
          <p:cNvSpPr/>
          <p:nvPr/>
        </p:nvSpPr>
        <p:spPr>
          <a:xfrm>
            <a:off x="943564" y="3234923"/>
            <a:ext cx="2152977" cy="2157488"/>
          </a:xfrm>
          <a:custGeom>
            <a:avLst/>
            <a:gdLst/>
            <a:ahLst/>
            <a:cxnLst/>
            <a:rect l="0" t="0" r="0" b="0"/>
            <a:pathLst>
              <a:path w="2152977" h="2157488">
                <a:moveTo>
                  <a:pt x="1388156" y="79777"/>
                </a:moveTo>
                <a:lnTo>
                  <a:pt x="1379030" y="62796"/>
                </a:lnTo>
                <a:lnTo>
                  <a:pt x="1369930" y="49910"/>
                </a:lnTo>
                <a:lnTo>
                  <a:pt x="1367355" y="41949"/>
                </a:lnTo>
                <a:lnTo>
                  <a:pt x="1365399" y="39318"/>
                </a:lnTo>
                <a:lnTo>
                  <a:pt x="1362824" y="37564"/>
                </a:lnTo>
                <a:lnTo>
                  <a:pt x="1343500" y="28682"/>
                </a:lnTo>
                <a:lnTo>
                  <a:pt x="1323078" y="15968"/>
                </a:lnTo>
                <a:lnTo>
                  <a:pt x="1256234" y="1542"/>
                </a:lnTo>
                <a:lnTo>
                  <a:pt x="1189753" y="0"/>
                </a:lnTo>
                <a:lnTo>
                  <a:pt x="1169167" y="1140"/>
                </a:lnTo>
                <a:lnTo>
                  <a:pt x="1111360" y="8834"/>
                </a:lnTo>
                <a:lnTo>
                  <a:pt x="1054682" y="13883"/>
                </a:lnTo>
                <a:lnTo>
                  <a:pt x="995330" y="26967"/>
                </a:lnTo>
                <a:lnTo>
                  <a:pt x="919549" y="44091"/>
                </a:lnTo>
                <a:lnTo>
                  <a:pt x="855045" y="65252"/>
                </a:lnTo>
                <a:lnTo>
                  <a:pt x="803759" y="87608"/>
                </a:lnTo>
                <a:lnTo>
                  <a:pt x="700373" y="133629"/>
                </a:lnTo>
                <a:lnTo>
                  <a:pt x="635164" y="162761"/>
                </a:lnTo>
                <a:lnTo>
                  <a:pt x="583105" y="194957"/>
                </a:lnTo>
                <a:lnTo>
                  <a:pt x="520003" y="239971"/>
                </a:lnTo>
                <a:lnTo>
                  <a:pt x="458620" y="285551"/>
                </a:lnTo>
                <a:lnTo>
                  <a:pt x="382329" y="351718"/>
                </a:lnTo>
                <a:lnTo>
                  <a:pt x="339986" y="391068"/>
                </a:lnTo>
                <a:lnTo>
                  <a:pt x="291545" y="449876"/>
                </a:lnTo>
                <a:lnTo>
                  <a:pt x="238581" y="519495"/>
                </a:lnTo>
                <a:lnTo>
                  <a:pt x="196513" y="578737"/>
                </a:lnTo>
                <a:lnTo>
                  <a:pt x="153687" y="641896"/>
                </a:lnTo>
                <a:lnTo>
                  <a:pt x="113486" y="703834"/>
                </a:lnTo>
                <a:lnTo>
                  <a:pt x="87999" y="755069"/>
                </a:lnTo>
                <a:lnTo>
                  <a:pt x="63124" y="816227"/>
                </a:lnTo>
                <a:lnTo>
                  <a:pt x="43054" y="869907"/>
                </a:lnTo>
                <a:lnTo>
                  <a:pt x="25677" y="936189"/>
                </a:lnTo>
                <a:lnTo>
                  <a:pt x="14259" y="986184"/>
                </a:lnTo>
                <a:lnTo>
                  <a:pt x="6562" y="1049241"/>
                </a:lnTo>
                <a:lnTo>
                  <a:pt x="261" y="1106279"/>
                </a:lnTo>
                <a:lnTo>
                  <a:pt x="0" y="1166343"/>
                </a:lnTo>
                <a:lnTo>
                  <a:pt x="5388" y="1230715"/>
                </a:lnTo>
                <a:lnTo>
                  <a:pt x="10380" y="1267439"/>
                </a:lnTo>
                <a:lnTo>
                  <a:pt x="26156" y="1375710"/>
                </a:lnTo>
                <a:lnTo>
                  <a:pt x="36062" y="1434257"/>
                </a:lnTo>
                <a:lnTo>
                  <a:pt x="54650" y="1488637"/>
                </a:lnTo>
                <a:lnTo>
                  <a:pt x="76339" y="1544532"/>
                </a:lnTo>
                <a:lnTo>
                  <a:pt x="116270" y="1621973"/>
                </a:lnTo>
                <a:lnTo>
                  <a:pt x="140110" y="1668378"/>
                </a:lnTo>
                <a:lnTo>
                  <a:pt x="173955" y="1720990"/>
                </a:lnTo>
                <a:lnTo>
                  <a:pt x="220508" y="1779659"/>
                </a:lnTo>
                <a:lnTo>
                  <a:pt x="263469" y="1833509"/>
                </a:lnTo>
                <a:lnTo>
                  <a:pt x="323254" y="1894660"/>
                </a:lnTo>
                <a:lnTo>
                  <a:pt x="380997" y="1943739"/>
                </a:lnTo>
                <a:lnTo>
                  <a:pt x="439292" y="1984390"/>
                </a:lnTo>
                <a:lnTo>
                  <a:pt x="502253" y="2019439"/>
                </a:lnTo>
                <a:lnTo>
                  <a:pt x="562363" y="2049329"/>
                </a:lnTo>
                <a:lnTo>
                  <a:pt x="627290" y="2071188"/>
                </a:lnTo>
                <a:lnTo>
                  <a:pt x="693661" y="2092224"/>
                </a:lnTo>
                <a:lnTo>
                  <a:pt x="728971" y="2104497"/>
                </a:lnTo>
                <a:lnTo>
                  <a:pt x="793032" y="2115763"/>
                </a:lnTo>
                <a:lnTo>
                  <a:pt x="849450" y="2129562"/>
                </a:lnTo>
                <a:lnTo>
                  <a:pt x="912309" y="2142964"/>
                </a:lnTo>
                <a:lnTo>
                  <a:pt x="1021535" y="2153560"/>
                </a:lnTo>
                <a:lnTo>
                  <a:pt x="1087206" y="2157158"/>
                </a:lnTo>
                <a:lnTo>
                  <a:pt x="1148990" y="2157487"/>
                </a:lnTo>
                <a:lnTo>
                  <a:pt x="1206083" y="2153400"/>
                </a:lnTo>
                <a:lnTo>
                  <a:pt x="1261091" y="2147350"/>
                </a:lnTo>
                <a:lnTo>
                  <a:pt x="1311363" y="2140428"/>
                </a:lnTo>
                <a:lnTo>
                  <a:pt x="1366954" y="2129391"/>
                </a:lnTo>
                <a:lnTo>
                  <a:pt x="1438657" y="2110485"/>
                </a:lnTo>
                <a:lnTo>
                  <a:pt x="1494792" y="2084867"/>
                </a:lnTo>
                <a:lnTo>
                  <a:pt x="1537573" y="2065668"/>
                </a:lnTo>
                <a:lnTo>
                  <a:pt x="1592993" y="2034275"/>
                </a:lnTo>
                <a:lnTo>
                  <a:pt x="1651915" y="1996192"/>
                </a:lnTo>
                <a:lnTo>
                  <a:pt x="1757182" y="1919158"/>
                </a:lnTo>
                <a:lnTo>
                  <a:pt x="1809352" y="1867262"/>
                </a:lnTo>
                <a:lnTo>
                  <a:pt x="1868159" y="1805024"/>
                </a:lnTo>
                <a:lnTo>
                  <a:pt x="1917447" y="1747508"/>
                </a:lnTo>
                <a:lnTo>
                  <a:pt x="1966135" y="1684661"/>
                </a:lnTo>
                <a:lnTo>
                  <a:pt x="2000588" y="1629114"/>
                </a:lnTo>
                <a:lnTo>
                  <a:pt x="2033122" y="1564143"/>
                </a:lnTo>
                <a:lnTo>
                  <a:pt x="2053267" y="1514618"/>
                </a:lnTo>
                <a:lnTo>
                  <a:pt x="2086029" y="1429616"/>
                </a:lnTo>
                <a:lnTo>
                  <a:pt x="2107731" y="1364354"/>
                </a:lnTo>
                <a:lnTo>
                  <a:pt x="2116137" y="1312844"/>
                </a:lnTo>
                <a:lnTo>
                  <a:pt x="2124695" y="1265409"/>
                </a:lnTo>
                <a:lnTo>
                  <a:pt x="2131643" y="1207434"/>
                </a:lnTo>
                <a:lnTo>
                  <a:pt x="2138964" y="1142298"/>
                </a:lnTo>
                <a:lnTo>
                  <a:pt x="2148957" y="1082937"/>
                </a:lnTo>
                <a:lnTo>
                  <a:pt x="2152976" y="1018012"/>
                </a:lnTo>
                <a:lnTo>
                  <a:pt x="2150286" y="961446"/>
                </a:lnTo>
                <a:lnTo>
                  <a:pt x="2144832" y="898542"/>
                </a:lnTo>
                <a:lnTo>
                  <a:pt x="2136921" y="831776"/>
                </a:lnTo>
                <a:lnTo>
                  <a:pt x="2121859" y="773714"/>
                </a:lnTo>
                <a:lnTo>
                  <a:pt x="2101555" y="706746"/>
                </a:lnTo>
                <a:lnTo>
                  <a:pt x="2062350" y="602435"/>
                </a:lnTo>
                <a:lnTo>
                  <a:pt x="2030159" y="544095"/>
                </a:lnTo>
                <a:lnTo>
                  <a:pt x="1982380" y="484617"/>
                </a:lnTo>
                <a:lnTo>
                  <a:pt x="1936722" y="427150"/>
                </a:lnTo>
                <a:lnTo>
                  <a:pt x="1879739" y="366019"/>
                </a:lnTo>
                <a:lnTo>
                  <a:pt x="1842740" y="332086"/>
                </a:lnTo>
                <a:lnTo>
                  <a:pt x="1758452" y="267498"/>
                </a:lnTo>
                <a:lnTo>
                  <a:pt x="1707423" y="234457"/>
                </a:lnTo>
                <a:lnTo>
                  <a:pt x="1660862" y="208214"/>
                </a:lnTo>
                <a:lnTo>
                  <a:pt x="1610535" y="183850"/>
                </a:lnTo>
                <a:lnTo>
                  <a:pt x="1550145" y="154144"/>
                </a:lnTo>
                <a:lnTo>
                  <a:pt x="1488894" y="119221"/>
                </a:lnTo>
                <a:lnTo>
                  <a:pt x="1464853" y="108115"/>
                </a:lnTo>
                <a:lnTo>
                  <a:pt x="1442913" y="102990"/>
                </a:lnTo>
                <a:lnTo>
                  <a:pt x="1423478" y="93911"/>
                </a:lnTo>
                <a:lnTo>
                  <a:pt x="1403532" y="90293"/>
                </a:lnTo>
                <a:lnTo>
                  <a:pt x="1392006" y="83457"/>
                </a:lnTo>
                <a:lnTo>
                  <a:pt x="1384363" y="81412"/>
                </a:lnTo>
                <a:lnTo>
                  <a:pt x="1342436" y="79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1"/>
          <p:cNvSpPr/>
          <p:nvPr/>
        </p:nvSpPr>
        <p:spPr>
          <a:xfrm>
            <a:off x="1963957" y="3235215"/>
            <a:ext cx="125472" cy="79468"/>
          </a:xfrm>
          <a:custGeom>
            <a:avLst/>
            <a:gdLst/>
            <a:ahLst/>
            <a:cxnLst/>
            <a:rect l="0" t="0" r="0" b="0"/>
            <a:pathLst>
              <a:path w="125472" h="79468">
                <a:moveTo>
                  <a:pt x="93443" y="22335"/>
                </a:moveTo>
                <a:lnTo>
                  <a:pt x="87375" y="16267"/>
                </a:lnTo>
                <a:lnTo>
                  <a:pt x="84317" y="14479"/>
                </a:lnTo>
                <a:lnTo>
                  <a:pt x="81009" y="13288"/>
                </a:lnTo>
                <a:lnTo>
                  <a:pt x="77534" y="12493"/>
                </a:lnTo>
                <a:lnTo>
                  <a:pt x="73947" y="13234"/>
                </a:lnTo>
                <a:lnTo>
                  <a:pt x="70285" y="14997"/>
                </a:lnTo>
                <a:lnTo>
                  <a:pt x="61352" y="20885"/>
                </a:lnTo>
                <a:lnTo>
                  <a:pt x="59349" y="22638"/>
                </a:lnTo>
                <a:lnTo>
                  <a:pt x="53736" y="27973"/>
                </a:lnTo>
                <a:lnTo>
                  <a:pt x="49504" y="32048"/>
                </a:lnTo>
                <a:lnTo>
                  <a:pt x="48911" y="33890"/>
                </a:lnTo>
                <a:lnTo>
                  <a:pt x="48515" y="36389"/>
                </a:lnTo>
                <a:lnTo>
                  <a:pt x="48251" y="39324"/>
                </a:lnTo>
                <a:lnTo>
                  <a:pt x="46805" y="42551"/>
                </a:lnTo>
                <a:lnTo>
                  <a:pt x="44571" y="45972"/>
                </a:lnTo>
                <a:lnTo>
                  <a:pt x="41811" y="49523"/>
                </a:lnTo>
                <a:lnTo>
                  <a:pt x="39972" y="53160"/>
                </a:lnTo>
                <a:lnTo>
                  <a:pt x="38745" y="56855"/>
                </a:lnTo>
                <a:lnTo>
                  <a:pt x="37928" y="60588"/>
                </a:lnTo>
                <a:lnTo>
                  <a:pt x="38653" y="64347"/>
                </a:lnTo>
                <a:lnTo>
                  <a:pt x="40406" y="68123"/>
                </a:lnTo>
                <a:lnTo>
                  <a:pt x="46277" y="77240"/>
                </a:lnTo>
                <a:lnTo>
                  <a:pt x="48029" y="77988"/>
                </a:lnTo>
                <a:lnTo>
                  <a:pt x="50467" y="78487"/>
                </a:lnTo>
                <a:lnTo>
                  <a:pt x="57437" y="79287"/>
                </a:lnTo>
                <a:lnTo>
                  <a:pt x="59279" y="79353"/>
                </a:lnTo>
                <a:lnTo>
                  <a:pt x="71360" y="79459"/>
                </a:lnTo>
                <a:lnTo>
                  <a:pt x="74911" y="79467"/>
                </a:lnTo>
                <a:lnTo>
                  <a:pt x="78548" y="78203"/>
                </a:lnTo>
                <a:lnTo>
                  <a:pt x="82243" y="76090"/>
                </a:lnTo>
                <a:lnTo>
                  <a:pt x="85976" y="73412"/>
                </a:lnTo>
                <a:lnTo>
                  <a:pt x="89735" y="70356"/>
                </a:lnTo>
                <a:lnTo>
                  <a:pt x="93511" y="67049"/>
                </a:lnTo>
                <a:lnTo>
                  <a:pt x="97298" y="63574"/>
                </a:lnTo>
                <a:lnTo>
                  <a:pt x="104893" y="56327"/>
                </a:lnTo>
                <a:lnTo>
                  <a:pt x="108696" y="52616"/>
                </a:lnTo>
                <a:lnTo>
                  <a:pt x="111232" y="48872"/>
                </a:lnTo>
                <a:lnTo>
                  <a:pt x="112922" y="45106"/>
                </a:lnTo>
                <a:lnTo>
                  <a:pt x="115635" y="36005"/>
                </a:lnTo>
                <a:lnTo>
                  <a:pt x="117127" y="33988"/>
                </a:lnTo>
                <a:lnTo>
                  <a:pt x="119392" y="31373"/>
                </a:lnTo>
                <a:lnTo>
                  <a:pt x="122173" y="28360"/>
                </a:lnTo>
                <a:lnTo>
                  <a:pt x="122756" y="25082"/>
                </a:lnTo>
                <a:lnTo>
                  <a:pt x="121875" y="21626"/>
                </a:lnTo>
                <a:lnTo>
                  <a:pt x="117403" y="13022"/>
                </a:lnTo>
                <a:lnTo>
                  <a:pt x="117036" y="11046"/>
                </a:lnTo>
                <a:lnTo>
                  <a:pt x="116792" y="8459"/>
                </a:lnTo>
                <a:lnTo>
                  <a:pt x="116629" y="5464"/>
                </a:lnTo>
                <a:lnTo>
                  <a:pt x="115250" y="3468"/>
                </a:lnTo>
                <a:lnTo>
                  <a:pt x="113061" y="2137"/>
                </a:lnTo>
                <a:lnTo>
                  <a:pt x="110332" y="1249"/>
                </a:lnTo>
                <a:lnTo>
                  <a:pt x="107242" y="658"/>
                </a:lnTo>
                <a:lnTo>
                  <a:pt x="103912" y="263"/>
                </a:lnTo>
                <a:lnTo>
                  <a:pt x="100422" y="0"/>
                </a:lnTo>
                <a:lnTo>
                  <a:pt x="96826" y="1095"/>
                </a:lnTo>
                <a:lnTo>
                  <a:pt x="93158" y="3095"/>
                </a:lnTo>
                <a:lnTo>
                  <a:pt x="89443" y="5698"/>
                </a:lnTo>
                <a:lnTo>
                  <a:pt x="85696" y="7434"/>
                </a:lnTo>
                <a:lnTo>
                  <a:pt x="81928" y="8591"/>
                </a:lnTo>
                <a:lnTo>
                  <a:pt x="78146" y="9362"/>
                </a:lnTo>
                <a:lnTo>
                  <a:pt x="73085" y="11146"/>
                </a:lnTo>
                <a:lnTo>
                  <a:pt x="67171" y="13606"/>
                </a:lnTo>
                <a:lnTo>
                  <a:pt x="60688" y="16515"/>
                </a:lnTo>
                <a:lnTo>
                  <a:pt x="46712" y="23134"/>
                </a:lnTo>
                <a:lnTo>
                  <a:pt x="39429" y="26678"/>
                </a:lnTo>
                <a:lnTo>
                  <a:pt x="33303" y="31580"/>
                </a:lnTo>
                <a:lnTo>
                  <a:pt x="27950" y="37388"/>
                </a:lnTo>
                <a:lnTo>
                  <a:pt x="23111" y="43800"/>
                </a:lnTo>
                <a:lnTo>
                  <a:pt x="17345" y="49345"/>
                </a:lnTo>
                <a:lnTo>
                  <a:pt x="10961" y="54311"/>
                </a:lnTo>
                <a:lnTo>
                  <a:pt x="4165" y="58892"/>
                </a:lnTo>
                <a:lnTo>
                  <a:pt x="904" y="61946"/>
                </a:lnTo>
                <a:lnTo>
                  <a:pt x="0" y="63982"/>
                </a:lnTo>
                <a:lnTo>
                  <a:pt x="1607" y="67250"/>
                </a:lnTo>
                <a:lnTo>
                  <a:pt x="4279" y="67518"/>
                </a:lnTo>
                <a:lnTo>
                  <a:pt x="8600" y="67697"/>
                </a:lnTo>
                <a:lnTo>
                  <a:pt x="27718" y="67984"/>
                </a:lnTo>
                <a:lnTo>
                  <a:pt x="57517" y="68048"/>
                </a:lnTo>
                <a:lnTo>
                  <a:pt x="63142" y="66780"/>
                </a:lnTo>
                <a:lnTo>
                  <a:pt x="68162" y="64665"/>
                </a:lnTo>
                <a:lnTo>
                  <a:pt x="72779" y="61985"/>
                </a:lnTo>
                <a:lnTo>
                  <a:pt x="77127" y="60198"/>
                </a:lnTo>
                <a:lnTo>
                  <a:pt x="81295" y="59007"/>
                </a:lnTo>
                <a:lnTo>
                  <a:pt x="85345" y="58213"/>
                </a:lnTo>
                <a:lnTo>
                  <a:pt x="89314" y="56413"/>
                </a:lnTo>
                <a:lnTo>
                  <a:pt x="93230" y="53944"/>
                </a:lnTo>
                <a:lnTo>
                  <a:pt x="97111" y="51027"/>
                </a:lnTo>
                <a:lnTo>
                  <a:pt x="100968" y="47813"/>
                </a:lnTo>
                <a:lnTo>
                  <a:pt x="104810" y="44400"/>
                </a:lnTo>
                <a:lnTo>
                  <a:pt x="112465" y="37222"/>
                </a:lnTo>
                <a:lnTo>
                  <a:pt x="120100" y="29798"/>
                </a:lnTo>
                <a:lnTo>
                  <a:pt x="122644" y="26040"/>
                </a:lnTo>
                <a:lnTo>
                  <a:pt x="124340" y="22265"/>
                </a:lnTo>
                <a:lnTo>
                  <a:pt x="125471" y="18478"/>
                </a:lnTo>
                <a:lnTo>
                  <a:pt x="124955" y="15953"/>
                </a:lnTo>
                <a:lnTo>
                  <a:pt x="123341" y="14270"/>
                </a:lnTo>
                <a:lnTo>
                  <a:pt x="120995" y="13148"/>
                </a:lnTo>
                <a:lnTo>
                  <a:pt x="118161" y="12400"/>
                </a:lnTo>
                <a:lnTo>
                  <a:pt x="115001" y="11902"/>
                </a:lnTo>
                <a:lnTo>
                  <a:pt x="111625" y="11569"/>
                </a:lnTo>
                <a:lnTo>
                  <a:pt x="106834" y="12618"/>
                </a:lnTo>
                <a:lnTo>
                  <a:pt x="101101" y="14587"/>
                </a:lnTo>
                <a:lnTo>
                  <a:pt x="94738" y="17169"/>
                </a:lnTo>
                <a:lnTo>
                  <a:pt x="77508" y="23426"/>
                </a:lnTo>
                <a:lnTo>
                  <a:pt x="67580" y="26872"/>
                </a:lnTo>
                <a:lnTo>
                  <a:pt x="59691" y="30439"/>
                </a:lnTo>
                <a:lnTo>
                  <a:pt x="53161" y="34088"/>
                </a:lnTo>
                <a:lnTo>
                  <a:pt x="47538" y="37790"/>
                </a:lnTo>
                <a:lnTo>
                  <a:pt x="42520" y="41528"/>
                </a:lnTo>
                <a:lnTo>
                  <a:pt x="37904" y="45290"/>
                </a:lnTo>
                <a:lnTo>
                  <a:pt x="33557" y="49069"/>
                </a:lnTo>
                <a:lnTo>
                  <a:pt x="30659" y="52857"/>
                </a:lnTo>
                <a:lnTo>
                  <a:pt x="28727" y="56653"/>
                </a:lnTo>
                <a:lnTo>
                  <a:pt x="27439" y="60453"/>
                </a:lnTo>
                <a:lnTo>
                  <a:pt x="27850" y="62987"/>
                </a:lnTo>
                <a:lnTo>
                  <a:pt x="29394" y="64676"/>
                </a:lnTo>
                <a:lnTo>
                  <a:pt x="34930" y="67387"/>
                </a:lnTo>
                <a:lnTo>
                  <a:pt x="37924" y="66340"/>
                </a:lnTo>
                <a:lnTo>
                  <a:pt x="42460" y="64371"/>
                </a:lnTo>
                <a:lnTo>
                  <a:pt x="48024" y="61789"/>
                </a:lnTo>
                <a:lnTo>
                  <a:pt x="53004" y="60067"/>
                </a:lnTo>
                <a:lnTo>
                  <a:pt x="57593" y="58920"/>
                </a:lnTo>
                <a:lnTo>
                  <a:pt x="61923" y="58155"/>
                </a:lnTo>
                <a:lnTo>
                  <a:pt x="64810" y="56375"/>
                </a:lnTo>
                <a:lnTo>
                  <a:pt x="66734" y="53918"/>
                </a:lnTo>
                <a:lnTo>
                  <a:pt x="68017" y="51010"/>
                </a:lnTo>
                <a:lnTo>
                  <a:pt x="70142" y="47802"/>
                </a:lnTo>
                <a:lnTo>
                  <a:pt x="72829" y="44392"/>
                </a:lnTo>
                <a:lnTo>
                  <a:pt x="82013" y="337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2"/>
          <p:cNvSpPr/>
          <p:nvPr/>
        </p:nvSpPr>
        <p:spPr>
          <a:xfrm>
            <a:off x="2011680" y="3280409"/>
            <a:ext cx="22861" cy="2137411"/>
          </a:xfrm>
          <a:custGeom>
            <a:avLst/>
            <a:gdLst/>
            <a:ahLst/>
            <a:cxnLst/>
            <a:rect l="0" t="0" r="0" b="0"/>
            <a:pathLst>
              <a:path w="22861" h="213741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7" y="21481"/>
                </a:lnTo>
                <a:lnTo>
                  <a:pt x="9841" y="25751"/>
                </a:lnTo>
                <a:lnTo>
                  <a:pt x="10370" y="32407"/>
                </a:lnTo>
                <a:lnTo>
                  <a:pt x="10959" y="49964"/>
                </a:lnTo>
                <a:lnTo>
                  <a:pt x="11290" y="69132"/>
                </a:lnTo>
                <a:lnTo>
                  <a:pt x="10067" y="74028"/>
                </a:lnTo>
                <a:lnTo>
                  <a:pt x="7981" y="78563"/>
                </a:lnTo>
                <a:lnTo>
                  <a:pt x="5321" y="82855"/>
                </a:lnTo>
                <a:lnTo>
                  <a:pt x="3547" y="88257"/>
                </a:lnTo>
                <a:lnTo>
                  <a:pt x="2364" y="94398"/>
                </a:lnTo>
                <a:lnTo>
                  <a:pt x="1576" y="101032"/>
                </a:lnTo>
                <a:lnTo>
                  <a:pt x="1051" y="106725"/>
                </a:lnTo>
                <a:lnTo>
                  <a:pt x="467" y="116437"/>
                </a:lnTo>
                <a:lnTo>
                  <a:pt x="138" y="135113"/>
                </a:lnTo>
                <a:lnTo>
                  <a:pt x="1362" y="149765"/>
                </a:lnTo>
                <a:lnTo>
                  <a:pt x="7882" y="211310"/>
                </a:lnTo>
                <a:lnTo>
                  <a:pt x="9065" y="225963"/>
                </a:lnTo>
                <a:lnTo>
                  <a:pt x="9853" y="238272"/>
                </a:lnTo>
                <a:lnTo>
                  <a:pt x="10729" y="282429"/>
                </a:lnTo>
                <a:lnTo>
                  <a:pt x="10963" y="310206"/>
                </a:lnTo>
                <a:lnTo>
                  <a:pt x="12388" y="341424"/>
                </a:lnTo>
                <a:lnTo>
                  <a:pt x="20415" y="455686"/>
                </a:lnTo>
                <a:lnTo>
                  <a:pt x="21773" y="484467"/>
                </a:lnTo>
                <a:lnTo>
                  <a:pt x="22377" y="505726"/>
                </a:lnTo>
                <a:lnTo>
                  <a:pt x="22831" y="581825"/>
                </a:lnTo>
                <a:lnTo>
                  <a:pt x="22860" y="1037299"/>
                </a:lnTo>
                <a:lnTo>
                  <a:pt x="21590" y="1052213"/>
                </a:lnTo>
                <a:lnTo>
                  <a:pt x="19473" y="1068505"/>
                </a:lnTo>
                <a:lnTo>
                  <a:pt x="16792" y="1085717"/>
                </a:lnTo>
                <a:lnTo>
                  <a:pt x="15004" y="1101002"/>
                </a:lnTo>
                <a:lnTo>
                  <a:pt x="13813" y="1115001"/>
                </a:lnTo>
                <a:lnTo>
                  <a:pt x="13018" y="1128144"/>
                </a:lnTo>
                <a:lnTo>
                  <a:pt x="3888" y="1249850"/>
                </a:lnTo>
                <a:lnTo>
                  <a:pt x="1728" y="1300556"/>
                </a:lnTo>
                <a:lnTo>
                  <a:pt x="512" y="1352667"/>
                </a:lnTo>
                <a:lnTo>
                  <a:pt x="0" y="1658808"/>
                </a:lnTo>
                <a:lnTo>
                  <a:pt x="1270" y="1669752"/>
                </a:lnTo>
                <a:lnTo>
                  <a:pt x="3386" y="1680859"/>
                </a:lnTo>
                <a:lnTo>
                  <a:pt x="6067" y="1692073"/>
                </a:lnTo>
                <a:lnTo>
                  <a:pt x="7855" y="1703358"/>
                </a:lnTo>
                <a:lnTo>
                  <a:pt x="9047" y="1714693"/>
                </a:lnTo>
                <a:lnTo>
                  <a:pt x="9841" y="1726059"/>
                </a:lnTo>
                <a:lnTo>
                  <a:pt x="10370" y="1736176"/>
                </a:lnTo>
                <a:lnTo>
                  <a:pt x="10959" y="1754191"/>
                </a:lnTo>
                <a:lnTo>
                  <a:pt x="11388" y="1837527"/>
                </a:lnTo>
                <a:lnTo>
                  <a:pt x="12672" y="1853668"/>
                </a:lnTo>
                <a:lnTo>
                  <a:pt x="14798" y="1872049"/>
                </a:lnTo>
                <a:lnTo>
                  <a:pt x="17485" y="1891923"/>
                </a:lnTo>
                <a:lnTo>
                  <a:pt x="19277" y="1907712"/>
                </a:lnTo>
                <a:lnTo>
                  <a:pt x="20471" y="1920778"/>
                </a:lnTo>
                <a:lnTo>
                  <a:pt x="21267" y="1932029"/>
                </a:lnTo>
                <a:lnTo>
                  <a:pt x="21798" y="1942069"/>
                </a:lnTo>
                <a:lnTo>
                  <a:pt x="22388" y="1959999"/>
                </a:lnTo>
                <a:lnTo>
                  <a:pt x="22860" y="21374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3"/>
          <p:cNvSpPr/>
          <p:nvPr/>
        </p:nvSpPr>
        <p:spPr>
          <a:xfrm>
            <a:off x="1954724" y="5372256"/>
            <a:ext cx="113920" cy="91132"/>
          </a:xfrm>
          <a:custGeom>
            <a:avLst/>
            <a:gdLst/>
            <a:ahLst/>
            <a:cxnLst/>
            <a:rect l="0" t="0" r="0" b="0"/>
            <a:pathLst>
              <a:path w="113920" h="91132">
                <a:moveTo>
                  <a:pt x="79816" y="34133"/>
                </a:moveTo>
                <a:lnTo>
                  <a:pt x="79816" y="28066"/>
                </a:lnTo>
                <a:lnTo>
                  <a:pt x="78546" y="26278"/>
                </a:lnTo>
                <a:lnTo>
                  <a:pt x="76429" y="25087"/>
                </a:lnTo>
                <a:lnTo>
                  <a:pt x="73748" y="24292"/>
                </a:lnTo>
                <a:lnTo>
                  <a:pt x="70690" y="23763"/>
                </a:lnTo>
                <a:lnTo>
                  <a:pt x="67382" y="23410"/>
                </a:lnTo>
                <a:lnTo>
                  <a:pt x="63907" y="23174"/>
                </a:lnTo>
                <a:lnTo>
                  <a:pt x="60320" y="23017"/>
                </a:lnTo>
                <a:lnTo>
                  <a:pt x="52947" y="22843"/>
                </a:lnTo>
                <a:lnTo>
                  <a:pt x="49204" y="24066"/>
                </a:lnTo>
                <a:lnTo>
                  <a:pt x="45438" y="26152"/>
                </a:lnTo>
                <a:lnTo>
                  <a:pt x="36336" y="32557"/>
                </a:lnTo>
                <a:lnTo>
                  <a:pt x="34319" y="34352"/>
                </a:lnTo>
                <a:lnTo>
                  <a:pt x="28692" y="39734"/>
                </a:lnTo>
                <a:lnTo>
                  <a:pt x="25413" y="41677"/>
                </a:lnTo>
                <a:lnTo>
                  <a:pt x="21957" y="42973"/>
                </a:lnTo>
                <a:lnTo>
                  <a:pt x="18383" y="43836"/>
                </a:lnTo>
                <a:lnTo>
                  <a:pt x="14731" y="45682"/>
                </a:lnTo>
                <a:lnTo>
                  <a:pt x="11026" y="48183"/>
                </a:lnTo>
                <a:lnTo>
                  <a:pt x="7286" y="51119"/>
                </a:lnTo>
                <a:lnTo>
                  <a:pt x="4792" y="54347"/>
                </a:lnTo>
                <a:lnTo>
                  <a:pt x="3130" y="57769"/>
                </a:lnTo>
                <a:lnTo>
                  <a:pt x="462" y="66319"/>
                </a:lnTo>
                <a:lnTo>
                  <a:pt x="243" y="68290"/>
                </a:lnTo>
                <a:lnTo>
                  <a:pt x="97" y="70875"/>
                </a:lnTo>
                <a:lnTo>
                  <a:pt x="0" y="73868"/>
                </a:lnTo>
                <a:lnTo>
                  <a:pt x="1205" y="75863"/>
                </a:lnTo>
                <a:lnTo>
                  <a:pt x="3279" y="77193"/>
                </a:lnTo>
                <a:lnTo>
                  <a:pt x="5931" y="78080"/>
                </a:lnTo>
                <a:lnTo>
                  <a:pt x="7699" y="79941"/>
                </a:lnTo>
                <a:lnTo>
                  <a:pt x="8878" y="82452"/>
                </a:lnTo>
                <a:lnTo>
                  <a:pt x="9664" y="85396"/>
                </a:lnTo>
                <a:lnTo>
                  <a:pt x="11458" y="87358"/>
                </a:lnTo>
                <a:lnTo>
                  <a:pt x="13924" y="88666"/>
                </a:lnTo>
                <a:lnTo>
                  <a:pt x="16838" y="89539"/>
                </a:lnTo>
                <a:lnTo>
                  <a:pt x="21320" y="90121"/>
                </a:lnTo>
                <a:lnTo>
                  <a:pt x="26849" y="90508"/>
                </a:lnTo>
                <a:lnTo>
                  <a:pt x="33074" y="90767"/>
                </a:lnTo>
                <a:lnTo>
                  <a:pt x="46765" y="91054"/>
                </a:lnTo>
                <a:lnTo>
                  <a:pt x="53972" y="91131"/>
                </a:lnTo>
                <a:lnTo>
                  <a:pt x="60047" y="89912"/>
                </a:lnTo>
                <a:lnTo>
                  <a:pt x="65366" y="87829"/>
                </a:lnTo>
                <a:lnTo>
                  <a:pt x="70183" y="85170"/>
                </a:lnTo>
                <a:lnTo>
                  <a:pt x="74664" y="83398"/>
                </a:lnTo>
                <a:lnTo>
                  <a:pt x="78921" y="82217"/>
                </a:lnTo>
                <a:lnTo>
                  <a:pt x="83029" y="81429"/>
                </a:lnTo>
                <a:lnTo>
                  <a:pt x="87038" y="79634"/>
                </a:lnTo>
                <a:lnTo>
                  <a:pt x="90980" y="77167"/>
                </a:lnTo>
                <a:lnTo>
                  <a:pt x="94879" y="74253"/>
                </a:lnTo>
                <a:lnTo>
                  <a:pt x="98748" y="72310"/>
                </a:lnTo>
                <a:lnTo>
                  <a:pt x="102597" y="71014"/>
                </a:lnTo>
                <a:lnTo>
                  <a:pt x="106433" y="70151"/>
                </a:lnTo>
                <a:lnTo>
                  <a:pt x="108991" y="68305"/>
                </a:lnTo>
                <a:lnTo>
                  <a:pt x="110696" y="65805"/>
                </a:lnTo>
                <a:lnTo>
                  <a:pt x="111832" y="62868"/>
                </a:lnTo>
                <a:lnTo>
                  <a:pt x="112590" y="59639"/>
                </a:lnTo>
                <a:lnTo>
                  <a:pt x="113095" y="56218"/>
                </a:lnTo>
                <a:lnTo>
                  <a:pt x="113432" y="52666"/>
                </a:lnTo>
                <a:lnTo>
                  <a:pt x="112387" y="50299"/>
                </a:lnTo>
                <a:lnTo>
                  <a:pt x="110420" y="48720"/>
                </a:lnTo>
                <a:lnTo>
                  <a:pt x="107838" y="47668"/>
                </a:lnTo>
                <a:lnTo>
                  <a:pt x="106117" y="45697"/>
                </a:lnTo>
                <a:lnTo>
                  <a:pt x="104970" y="43112"/>
                </a:lnTo>
                <a:lnTo>
                  <a:pt x="104205" y="40119"/>
                </a:lnTo>
                <a:lnTo>
                  <a:pt x="101155" y="38124"/>
                </a:lnTo>
                <a:lnTo>
                  <a:pt x="96582" y="36794"/>
                </a:lnTo>
                <a:lnTo>
                  <a:pt x="90993" y="35907"/>
                </a:lnTo>
                <a:lnTo>
                  <a:pt x="83457" y="36586"/>
                </a:lnTo>
                <a:lnTo>
                  <a:pt x="74624" y="38308"/>
                </a:lnTo>
                <a:lnTo>
                  <a:pt x="64924" y="40727"/>
                </a:lnTo>
                <a:lnTo>
                  <a:pt x="57188" y="43609"/>
                </a:lnTo>
                <a:lnTo>
                  <a:pt x="50761" y="46801"/>
                </a:lnTo>
                <a:lnTo>
                  <a:pt x="37387" y="54980"/>
                </a:lnTo>
                <a:lnTo>
                  <a:pt x="37560" y="56921"/>
                </a:lnTo>
                <a:lnTo>
                  <a:pt x="38945" y="59485"/>
                </a:lnTo>
                <a:lnTo>
                  <a:pt x="41139" y="62464"/>
                </a:lnTo>
                <a:lnTo>
                  <a:pt x="45141" y="64451"/>
                </a:lnTo>
                <a:lnTo>
                  <a:pt x="50349" y="65775"/>
                </a:lnTo>
                <a:lnTo>
                  <a:pt x="56361" y="66658"/>
                </a:lnTo>
                <a:lnTo>
                  <a:pt x="61639" y="67246"/>
                </a:lnTo>
                <a:lnTo>
                  <a:pt x="66428" y="67639"/>
                </a:lnTo>
                <a:lnTo>
                  <a:pt x="70891" y="67901"/>
                </a:lnTo>
                <a:lnTo>
                  <a:pt x="75136" y="66805"/>
                </a:lnTo>
                <a:lnTo>
                  <a:pt x="79236" y="64804"/>
                </a:lnTo>
                <a:lnTo>
                  <a:pt x="83239" y="62201"/>
                </a:lnTo>
                <a:lnTo>
                  <a:pt x="85908" y="59195"/>
                </a:lnTo>
                <a:lnTo>
                  <a:pt x="87687" y="55921"/>
                </a:lnTo>
                <a:lnTo>
                  <a:pt x="88873" y="52469"/>
                </a:lnTo>
                <a:lnTo>
                  <a:pt x="90934" y="50167"/>
                </a:lnTo>
                <a:lnTo>
                  <a:pt x="93578" y="48633"/>
                </a:lnTo>
                <a:lnTo>
                  <a:pt x="96610" y="47610"/>
                </a:lnTo>
                <a:lnTo>
                  <a:pt x="99902" y="45657"/>
                </a:lnTo>
                <a:lnTo>
                  <a:pt x="103367" y="43086"/>
                </a:lnTo>
                <a:lnTo>
                  <a:pt x="106946" y="40102"/>
                </a:lnTo>
                <a:lnTo>
                  <a:pt x="109333" y="36842"/>
                </a:lnTo>
                <a:lnTo>
                  <a:pt x="110924" y="33400"/>
                </a:lnTo>
                <a:lnTo>
                  <a:pt x="111984" y="29834"/>
                </a:lnTo>
                <a:lnTo>
                  <a:pt x="112692" y="26187"/>
                </a:lnTo>
                <a:lnTo>
                  <a:pt x="113163" y="22486"/>
                </a:lnTo>
                <a:lnTo>
                  <a:pt x="113919" y="13488"/>
                </a:lnTo>
                <a:lnTo>
                  <a:pt x="112711" y="11480"/>
                </a:lnTo>
                <a:lnTo>
                  <a:pt x="110636" y="8871"/>
                </a:lnTo>
                <a:lnTo>
                  <a:pt x="107983" y="5862"/>
                </a:lnTo>
                <a:lnTo>
                  <a:pt x="104944" y="3856"/>
                </a:lnTo>
                <a:lnTo>
                  <a:pt x="101648" y="2519"/>
                </a:lnTo>
                <a:lnTo>
                  <a:pt x="98180" y="1627"/>
                </a:lnTo>
                <a:lnTo>
                  <a:pt x="93329" y="1033"/>
                </a:lnTo>
                <a:lnTo>
                  <a:pt x="87554" y="636"/>
                </a:lnTo>
                <a:lnTo>
                  <a:pt x="75635" y="196"/>
                </a:lnTo>
                <a:lnTo>
                  <a:pt x="66104" y="0"/>
                </a:lnTo>
                <a:lnTo>
                  <a:pt x="60515" y="1218"/>
                </a:lnTo>
                <a:lnTo>
                  <a:pt x="54248" y="3300"/>
                </a:lnTo>
                <a:lnTo>
                  <a:pt x="38076" y="9698"/>
                </a:lnTo>
                <a:lnTo>
                  <a:pt x="17072" y="16875"/>
                </a:lnTo>
                <a:lnTo>
                  <a:pt x="11316" y="20088"/>
                </a:lnTo>
                <a:lnTo>
                  <a:pt x="7480" y="23500"/>
                </a:lnTo>
                <a:lnTo>
                  <a:pt x="4921" y="27045"/>
                </a:lnTo>
                <a:lnTo>
                  <a:pt x="4486" y="29407"/>
                </a:lnTo>
                <a:lnTo>
                  <a:pt x="5466" y="30983"/>
                </a:lnTo>
                <a:lnTo>
                  <a:pt x="10096" y="33511"/>
                </a:lnTo>
                <a:lnTo>
                  <a:pt x="13016" y="33719"/>
                </a:lnTo>
                <a:lnTo>
                  <a:pt x="23034" y="33949"/>
                </a:lnTo>
                <a:lnTo>
                  <a:pt x="36886" y="34079"/>
                </a:lnTo>
                <a:lnTo>
                  <a:pt x="42306" y="32827"/>
                </a:lnTo>
                <a:lnTo>
                  <a:pt x="48459" y="30723"/>
                </a:lnTo>
                <a:lnTo>
                  <a:pt x="64450" y="24288"/>
                </a:lnTo>
                <a:lnTo>
                  <a:pt x="67032" y="22489"/>
                </a:lnTo>
                <a:lnTo>
                  <a:pt x="70023" y="20021"/>
                </a:lnTo>
                <a:lnTo>
                  <a:pt x="77881" y="13001"/>
                </a:lnTo>
                <a:lnTo>
                  <a:pt x="77256" y="12426"/>
                </a:lnTo>
                <a:lnTo>
                  <a:pt x="75569" y="12042"/>
                </a:lnTo>
                <a:lnTo>
                  <a:pt x="70514" y="11501"/>
                </a:lnTo>
                <a:lnTo>
                  <a:pt x="56956" y="227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4"/>
          <p:cNvSpPr/>
          <p:nvPr/>
        </p:nvSpPr>
        <p:spPr>
          <a:xfrm>
            <a:off x="1966682" y="4355579"/>
            <a:ext cx="111099" cy="66045"/>
          </a:xfrm>
          <a:custGeom>
            <a:avLst/>
            <a:gdLst/>
            <a:ahLst/>
            <a:cxnLst/>
            <a:rect l="0" t="0" r="0" b="0"/>
            <a:pathLst>
              <a:path w="111099" h="66045">
                <a:moveTo>
                  <a:pt x="90718" y="33540"/>
                </a:moveTo>
                <a:lnTo>
                  <a:pt x="96785" y="21405"/>
                </a:lnTo>
                <a:lnTo>
                  <a:pt x="97303" y="16560"/>
                </a:lnTo>
                <a:lnTo>
                  <a:pt x="96378" y="12060"/>
                </a:lnTo>
                <a:lnTo>
                  <a:pt x="94491" y="7790"/>
                </a:lnTo>
                <a:lnTo>
                  <a:pt x="91963" y="4944"/>
                </a:lnTo>
                <a:lnTo>
                  <a:pt x="89008" y="3046"/>
                </a:lnTo>
                <a:lnTo>
                  <a:pt x="85768" y="1781"/>
                </a:lnTo>
                <a:lnTo>
                  <a:pt x="82338" y="937"/>
                </a:lnTo>
                <a:lnTo>
                  <a:pt x="78781" y="375"/>
                </a:lnTo>
                <a:lnTo>
                  <a:pt x="75140" y="0"/>
                </a:lnTo>
                <a:lnTo>
                  <a:pt x="70172" y="1020"/>
                </a:lnTo>
                <a:lnTo>
                  <a:pt x="64321" y="2970"/>
                </a:lnTo>
                <a:lnTo>
                  <a:pt x="57880" y="5540"/>
                </a:lnTo>
                <a:lnTo>
                  <a:pt x="51046" y="8523"/>
                </a:lnTo>
                <a:lnTo>
                  <a:pt x="36679" y="15225"/>
                </a:lnTo>
                <a:lnTo>
                  <a:pt x="30562" y="18790"/>
                </a:lnTo>
                <a:lnTo>
                  <a:pt x="25214" y="22437"/>
                </a:lnTo>
                <a:lnTo>
                  <a:pt x="20379" y="26138"/>
                </a:lnTo>
                <a:lnTo>
                  <a:pt x="15885" y="29875"/>
                </a:lnTo>
                <a:lnTo>
                  <a:pt x="11619" y="33637"/>
                </a:lnTo>
                <a:lnTo>
                  <a:pt x="7505" y="37415"/>
                </a:lnTo>
                <a:lnTo>
                  <a:pt x="4763" y="41204"/>
                </a:lnTo>
                <a:lnTo>
                  <a:pt x="2934" y="44999"/>
                </a:lnTo>
                <a:lnTo>
                  <a:pt x="0" y="54148"/>
                </a:lnTo>
                <a:lnTo>
                  <a:pt x="1029" y="56169"/>
                </a:lnTo>
                <a:lnTo>
                  <a:pt x="2985" y="58786"/>
                </a:lnTo>
                <a:lnTo>
                  <a:pt x="5559" y="61801"/>
                </a:lnTo>
                <a:lnTo>
                  <a:pt x="8545" y="63811"/>
                </a:lnTo>
                <a:lnTo>
                  <a:pt x="11806" y="65151"/>
                </a:lnTo>
                <a:lnTo>
                  <a:pt x="15250" y="66044"/>
                </a:lnTo>
                <a:lnTo>
                  <a:pt x="18816" y="65370"/>
                </a:lnTo>
                <a:lnTo>
                  <a:pt x="22463" y="63650"/>
                </a:lnTo>
                <a:lnTo>
                  <a:pt x="26165" y="61233"/>
                </a:lnTo>
                <a:lnTo>
                  <a:pt x="32442" y="58352"/>
                </a:lnTo>
                <a:lnTo>
                  <a:pt x="40437" y="55162"/>
                </a:lnTo>
                <a:lnTo>
                  <a:pt x="49578" y="51765"/>
                </a:lnTo>
                <a:lnTo>
                  <a:pt x="58211" y="49500"/>
                </a:lnTo>
                <a:lnTo>
                  <a:pt x="66506" y="47990"/>
                </a:lnTo>
                <a:lnTo>
                  <a:pt x="74577" y="46984"/>
                </a:lnTo>
                <a:lnTo>
                  <a:pt x="81227" y="45043"/>
                </a:lnTo>
                <a:lnTo>
                  <a:pt x="86931" y="42478"/>
                </a:lnTo>
                <a:lnTo>
                  <a:pt x="92003" y="39499"/>
                </a:lnTo>
                <a:lnTo>
                  <a:pt x="96655" y="36243"/>
                </a:lnTo>
                <a:lnTo>
                  <a:pt x="101026" y="32802"/>
                </a:lnTo>
                <a:lnTo>
                  <a:pt x="105209" y="29238"/>
                </a:lnTo>
                <a:lnTo>
                  <a:pt x="107999" y="25592"/>
                </a:lnTo>
                <a:lnTo>
                  <a:pt x="109859" y="21892"/>
                </a:lnTo>
                <a:lnTo>
                  <a:pt x="111098" y="18155"/>
                </a:lnTo>
                <a:lnTo>
                  <a:pt x="110655" y="15663"/>
                </a:lnTo>
                <a:lnTo>
                  <a:pt x="109089" y="14003"/>
                </a:lnTo>
                <a:lnTo>
                  <a:pt x="106775" y="12895"/>
                </a:lnTo>
                <a:lnTo>
                  <a:pt x="103963" y="12157"/>
                </a:lnTo>
                <a:lnTo>
                  <a:pt x="100818" y="11665"/>
                </a:lnTo>
                <a:lnTo>
                  <a:pt x="97451" y="11337"/>
                </a:lnTo>
                <a:lnTo>
                  <a:pt x="92666" y="13658"/>
                </a:lnTo>
                <a:lnTo>
                  <a:pt x="86937" y="17745"/>
                </a:lnTo>
                <a:lnTo>
                  <a:pt x="80577" y="23010"/>
                </a:lnTo>
                <a:lnTo>
                  <a:pt x="73797" y="26520"/>
                </a:lnTo>
                <a:lnTo>
                  <a:pt x="66737" y="28860"/>
                </a:lnTo>
                <a:lnTo>
                  <a:pt x="59491" y="30421"/>
                </a:lnTo>
                <a:lnTo>
                  <a:pt x="52120" y="32731"/>
                </a:lnTo>
                <a:lnTo>
                  <a:pt x="44666" y="35540"/>
                </a:lnTo>
                <a:lnTo>
                  <a:pt x="37156" y="38684"/>
                </a:lnTo>
                <a:lnTo>
                  <a:pt x="30880" y="42049"/>
                </a:lnTo>
                <a:lnTo>
                  <a:pt x="25426" y="45563"/>
                </a:lnTo>
                <a:lnTo>
                  <a:pt x="20520" y="49175"/>
                </a:lnTo>
                <a:lnTo>
                  <a:pt x="18519" y="51584"/>
                </a:lnTo>
                <a:lnTo>
                  <a:pt x="18455" y="53189"/>
                </a:lnTo>
                <a:lnTo>
                  <a:pt x="21410" y="55766"/>
                </a:lnTo>
                <a:lnTo>
                  <a:pt x="22923" y="55978"/>
                </a:lnTo>
                <a:lnTo>
                  <a:pt x="25201" y="56119"/>
                </a:lnTo>
                <a:lnTo>
                  <a:pt x="27990" y="56212"/>
                </a:lnTo>
                <a:lnTo>
                  <a:pt x="29849" y="55005"/>
                </a:lnTo>
                <a:lnTo>
                  <a:pt x="31089" y="52930"/>
                </a:lnTo>
                <a:lnTo>
                  <a:pt x="31915" y="50277"/>
                </a:lnTo>
                <a:lnTo>
                  <a:pt x="35006" y="45968"/>
                </a:lnTo>
                <a:lnTo>
                  <a:pt x="39606" y="40555"/>
                </a:lnTo>
                <a:lnTo>
                  <a:pt x="45213" y="34407"/>
                </a:lnTo>
                <a:lnTo>
                  <a:pt x="48952" y="29038"/>
                </a:lnTo>
                <a:lnTo>
                  <a:pt x="51444" y="24189"/>
                </a:lnTo>
                <a:lnTo>
                  <a:pt x="55443" y="13349"/>
                </a:lnTo>
                <a:lnTo>
                  <a:pt x="54501" y="13729"/>
                </a:lnTo>
                <a:lnTo>
                  <a:pt x="52603" y="15253"/>
                </a:lnTo>
                <a:lnTo>
                  <a:pt x="44998" y="221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5"/>
          <p:cNvSpPr/>
          <p:nvPr/>
        </p:nvSpPr>
        <p:spPr>
          <a:xfrm>
            <a:off x="1977390" y="2808066"/>
            <a:ext cx="217171" cy="289464"/>
          </a:xfrm>
          <a:custGeom>
            <a:avLst/>
            <a:gdLst/>
            <a:ahLst/>
            <a:cxnLst/>
            <a:rect l="0" t="0" r="0" b="0"/>
            <a:pathLst>
              <a:path w="217171" h="289464">
                <a:moveTo>
                  <a:pt x="0" y="289463"/>
                </a:moveTo>
                <a:lnTo>
                  <a:pt x="6067" y="283396"/>
                </a:lnTo>
                <a:lnTo>
                  <a:pt x="7855" y="280338"/>
                </a:lnTo>
                <a:lnTo>
                  <a:pt x="9841" y="273555"/>
                </a:lnTo>
                <a:lnTo>
                  <a:pt x="11640" y="267428"/>
                </a:lnTo>
                <a:lnTo>
                  <a:pt x="20241" y="240601"/>
                </a:lnTo>
                <a:lnTo>
                  <a:pt x="27199" y="219487"/>
                </a:lnTo>
                <a:lnTo>
                  <a:pt x="29563" y="211062"/>
                </a:lnTo>
                <a:lnTo>
                  <a:pt x="31138" y="204176"/>
                </a:lnTo>
                <a:lnTo>
                  <a:pt x="34159" y="188058"/>
                </a:lnTo>
                <a:lnTo>
                  <a:pt x="39735" y="159728"/>
                </a:lnTo>
                <a:lnTo>
                  <a:pt x="41730" y="147093"/>
                </a:lnTo>
                <a:lnTo>
                  <a:pt x="43060" y="136130"/>
                </a:lnTo>
                <a:lnTo>
                  <a:pt x="43946" y="126281"/>
                </a:lnTo>
                <a:lnTo>
                  <a:pt x="45808" y="117175"/>
                </a:lnTo>
                <a:lnTo>
                  <a:pt x="48318" y="108565"/>
                </a:lnTo>
                <a:lnTo>
                  <a:pt x="51262" y="100284"/>
                </a:lnTo>
                <a:lnTo>
                  <a:pt x="54495" y="92224"/>
                </a:lnTo>
                <a:lnTo>
                  <a:pt x="57920" y="84310"/>
                </a:lnTo>
                <a:lnTo>
                  <a:pt x="61473" y="76495"/>
                </a:lnTo>
                <a:lnTo>
                  <a:pt x="65112" y="70014"/>
                </a:lnTo>
                <a:lnTo>
                  <a:pt x="68808" y="64424"/>
                </a:lnTo>
                <a:lnTo>
                  <a:pt x="72542" y="59427"/>
                </a:lnTo>
                <a:lnTo>
                  <a:pt x="75031" y="53556"/>
                </a:lnTo>
                <a:lnTo>
                  <a:pt x="76691" y="47102"/>
                </a:lnTo>
                <a:lnTo>
                  <a:pt x="77797" y="40259"/>
                </a:lnTo>
                <a:lnTo>
                  <a:pt x="79804" y="33157"/>
                </a:lnTo>
                <a:lnTo>
                  <a:pt x="82413" y="25883"/>
                </a:lnTo>
                <a:lnTo>
                  <a:pt x="85422" y="18493"/>
                </a:lnTo>
                <a:lnTo>
                  <a:pt x="88698" y="12296"/>
                </a:lnTo>
                <a:lnTo>
                  <a:pt x="92152" y="6896"/>
                </a:lnTo>
                <a:lnTo>
                  <a:pt x="95724" y="2025"/>
                </a:lnTo>
                <a:lnTo>
                  <a:pt x="98106" y="48"/>
                </a:lnTo>
                <a:lnTo>
                  <a:pt x="99694" y="0"/>
                </a:lnTo>
                <a:lnTo>
                  <a:pt x="100752" y="1238"/>
                </a:lnTo>
                <a:lnTo>
                  <a:pt x="101458" y="3333"/>
                </a:lnTo>
                <a:lnTo>
                  <a:pt x="102451" y="12350"/>
                </a:lnTo>
                <a:lnTo>
                  <a:pt x="102684" y="19405"/>
                </a:lnTo>
                <a:lnTo>
                  <a:pt x="104016" y="25605"/>
                </a:lnTo>
                <a:lnTo>
                  <a:pt x="106174" y="33547"/>
                </a:lnTo>
                <a:lnTo>
                  <a:pt x="108882" y="42653"/>
                </a:lnTo>
                <a:lnTo>
                  <a:pt x="110688" y="51263"/>
                </a:lnTo>
                <a:lnTo>
                  <a:pt x="111892" y="59543"/>
                </a:lnTo>
                <a:lnTo>
                  <a:pt x="112695" y="67603"/>
                </a:lnTo>
                <a:lnTo>
                  <a:pt x="114500" y="78057"/>
                </a:lnTo>
                <a:lnTo>
                  <a:pt x="116973" y="90106"/>
                </a:lnTo>
                <a:lnTo>
                  <a:pt x="119892" y="103218"/>
                </a:lnTo>
                <a:lnTo>
                  <a:pt x="125648" y="119580"/>
                </a:lnTo>
                <a:lnTo>
                  <a:pt x="133295" y="138108"/>
                </a:lnTo>
                <a:lnTo>
                  <a:pt x="142203" y="158079"/>
                </a:lnTo>
                <a:lnTo>
                  <a:pt x="150682" y="175204"/>
                </a:lnTo>
                <a:lnTo>
                  <a:pt x="158875" y="190431"/>
                </a:lnTo>
                <a:lnTo>
                  <a:pt x="166876" y="204392"/>
                </a:lnTo>
                <a:lnTo>
                  <a:pt x="174751" y="217509"/>
                </a:lnTo>
                <a:lnTo>
                  <a:pt x="190274" y="242243"/>
                </a:lnTo>
                <a:lnTo>
                  <a:pt x="196699" y="251634"/>
                </a:lnTo>
                <a:lnTo>
                  <a:pt x="202252" y="259164"/>
                </a:lnTo>
                <a:lnTo>
                  <a:pt x="217170" y="2780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6"/>
          <p:cNvSpPr/>
          <p:nvPr/>
        </p:nvSpPr>
        <p:spPr>
          <a:xfrm>
            <a:off x="1977390" y="2983229"/>
            <a:ext cx="205741" cy="11431"/>
          </a:xfrm>
          <a:custGeom>
            <a:avLst/>
            <a:gdLst/>
            <a:ahLst/>
            <a:cxnLst/>
            <a:rect l="0" t="0" r="0" b="0"/>
            <a:pathLst>
              <a:path w="205741" h="11431">
                <a:moveTo>
                  <a:pt x="0" y="11430"/>
                </a:moveTo>
                <a:lnTo>
                  <a:pt x="12135" y="11430"/>
                </a:lnTo>
                <a:lnTo>
                  <a:pt x="16980" y="10160"/>
                </a:lnTo>
                <a:lnTo>
                  <a:pt x="21480" y="8044"/>
                </a:lnTo>
                <a:lnTo>
                  <a:pt x="25750" y="5363"/>
                </a:lnTo>
                <a:lnTo>
                  <a:pt x="31136" y="3575"/>
                </a:lnTo>
                <a:lnTo>
                  <a:pt x="37267" y="2384"/>
                </a:lnTo>
                <a:lnTo>
                  <a:pt x="43895" y="1589"/>
                </a:lnTo>
                <a:lnTo>
                  <a:pt x="54663" y="2330"/>
                </a:lnTo>
                <a:lnTo>
                  <a:pt x="68192" y="4093"/>
                </a:lnTo>
                <a:lnTo>
                  <a:pt x="83561" y="6539"/>
                </a:lnTo>
                <a:lnTo>
                  <a:pt x="96347" y="6899"/>
                </a:lnTo>
                <a:lnTo>
                  <a:pt x="107411" y="5870"/>
                </a:lnTo>
                <a:lnTo>
                  <a:pt x="117327" y="3913"/>
                </a:lnTo>
                <a:lnTo>
                  <a:pt x="126478" y="2609"/>
                </a:lnTo>
                <a:lnTo>
                  <a:pt x="135119" y="1740"/>
                </a:lnTo>
                <a:lnTo>
                  <a:pt x="143419" y="1160"/>
                </a:lnTo>
                <a:lnTo>
                  <a:pt x="154033" y="77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7"/>
          <p:cNvSpPr/>
          <p:nvPr/>
        </p:nvSpPr>
        <p:spPr>
          <a:xfrm>
            <a:off x="2148840" y="4126464"/>
            <a:ext cx="194092" cy="274087"/>
          </a:xfrm>
          <a:custGeom>
            <a:avLst/>
            <a:gdLst/>
            <a:ahLst/>
            <a:cxnLst/>
            <a:rect l="0" t="0" r="0" b="0"/>
            <a:pathLst>
              <a:path w="194092" h="274087">
                <a:moveTo>
                  <a:pt x="0" y="11195"/>
                </a:moveTo>
                <a:lnTo>
                  <a:pt x="6067" y="29399"/>
                </a:lnTo>
                <a:lnTo>
                  <a:pt x="7855" y="37301"/>
                </a:lnTo>
                <a:lnTo>
                  <a:pt x="9046" y="45109"/>
                </a:lnTo>
                <a:lnTo>
                  <a:pt x="9841" y="52854"/>
                </a:lnTo>
                <a:lnTo>
                  <a:pt x="10370" y="60558"/>
                </a:lnTo>
                <a:lnTo>
                  <a:pt x="10723" y="68234"/>
                </a:lnTo>
                <a:lnTo>
                  <a:pt x="10959" y="75891"/>
                </a:lnTo>
                <a:lnTo>
                  <a:pt x="11388" y="141361"/>
                </a:lnTo>
                <a:lnTo>
                  <a:pt x="10132" y="148773"/>
                </a:lnTo>
                <a:lnTo>
                  <a:pt x="8025" y="154983"/>
                </a:lnTo>
                <a:lnTo>
                  <a:pt x="5350" y="160394"/>
                </a:lnTo>
                <a:lnTo>
                  <a:pt x="3566" y="165271"/>
                </a:lnTo>
                <a:lnTo>
                  <a:pt x="2377" y="169793"/>
                </a:lnTo>
                <a:lnTo>
                  <a:pt x="1585" y="174077"/>
                </a:lnTo>
                <a:lnTo>
                  <a:pt x="2326" y="179473"/>
                </a:lnTo>
                <a:lnTo>
                  <a:pt x="4091" y="185611"/>
                </a:lnTo>
                <a:lnTo>
                  <a:pt x="6537" y="192242"/>
                </a:lnTo>
                <a:lnTo>
                  <a:pt x="8168" y="195393"/>
                </a:lnTo>
                <a:lnTo>
                  <a:pt x="9255" y="196224"/>
                </a:lnTo>
                <a:lnTo>
                  <a:pt x="11000" y="194500"/>
                </a:lnTo>
                <a:lnTo>
                  <a:pt x="11143" y="190548"/>
                </a:lnTo>
                <a:lnTo>
                  <a:pt x="11392" y="152454"/>
                </a:lnTo>
                <a:lnTo>
                  <a:pt x="10135" y="144738"/>
                </a:lnTo>
                <a:lnTo>
                  <a:pt x="8026" y="137054"/>
                </a:lnTo>
                <a:lnTo>
                  <a:pt x="5351" y="129390"/>
                </a:lnTo>
                <a:lnTo>
                  <a:pt x="3567" y="123012"/>
                </a:lnTo>
                <a:lnTo>
                  <a:pt x="2378" y="117490"/>
                </a:lnTo>
                <a:lnTo>
                  <a:pt x="1585" y="112539"/>
                </a:lnTo>
                <a:lnTo>
                  <a:pt x="1057" y="104158"/>
                </a:lnTo>
                <a:lnTo>
                  <a:pt x="469" y="81299"/>
                </a:lnTo>
                <a:lnTo>
                  <a:pt x="139" y="45937"/>
                </a:lnTo>
                <a:lnTo>
                  <a:pt x="1362" y="36896"/>
                </a:lnTo>
                <a:lnTo>
                  <a:pt x="3448" y="29599"/>
                </a:lnTo>
                <a:lnTo>
                  <a:pt x="6109" y="23465"/>
                </a:lnTo>
                <a:lnTo>
                  <a:pt x="9152" y="18105"/>
                </a:lnTo>
                <a:lnTo>
                  <a:pt x="12451" y="13262"/>
                </a:lnTo>
                <a:lnTo>
                  <a:pt x="15921" y="8763"/>
                </a:lnTo>
                <a:lnTo>
                  <a:pt x="19504" y="5764"/>
                </a:lnTo>
                <a:lnTo>
                  <a:pt x="23162" y="3764"/>
                </a:lnTo>
                <a:lnTo>
                  <a:pt x="26871" y="2432"/>
                </a:lnTo>
                <a:lnTo>
                  <a:pt x="30614" y="1543"/>
                </a:lnTo>
                <a:lnTo>
                  <a:pt x="34379" y="950"/>
                </a:lnTo>
                <a:lnTo>
                  <a:pt x="38160" y="555"/>
                </a:lnTo>
                <a:lnTo>
                  <a:pt x="43219" y="292"/>
                </a:lnTo>
                <a:lnTo>
                  <a:pt x="55615" y="0"/>
                </a:lnTo>
                <a:lnTo>
                  <a:pt x="62477" y="1192"/>
                </a:lnTo>
                <a:lnTo>
                  <a:pt x="69591" y="3256"/>
                </a:lnTo>
                <a:lnTo>
                  <a:pt x="76874" y="5903"/>
                </a:lnTo>
                <a:lnTo>
                  <a:pt x="86809" y="8937"/>
                </a:lnTo>
                <a:lnTo>
                  <a:pt x="111395" y="15695"/>
                </a:lnTo>
                <a:lnTo>
                  <a:pt x="121253" y="19275"/>
                </a:lnTo>
                <a:lnTo>
                  <a:pt x="129095" y="22932"/>
                </a:lnTo>
                <a:lnTo>
                  <a:pt x="135593" y="26640"/>
                </a:lnTo>
                <a:lnTo>
                  <a:pt x="139925" y="30382"/>
                </a:lnTo>
                <a:lnTo>
                  <a:pt x="142814" y="34146"/>
                </a:lnTo>
                <a:lnTo>
                  <a:pt x="144739" y="37926"/>
                </a:lnTo>
                <a:lnTo>
                  <a:pt x="147292" y="40446"/>
                </a:lnTo>
                <a:lnTo>
                  <a:pt x="150265" y="42126"/>
                </a:lnTo>
                <a:lnTo>
                  <a:pt x="153516" y="43246"/>
                </a:lnTo>
                <a:lnTo>
                  <a:pt x="155684" y="45262"/>
                </a:lnTo>
                <a:lnTo>
                  <a:pt x="157129" y="47876"/>
                </a:lnTo>
                <a:lnTo>
                  <a:pt x="158735" y="54168"/>
                </a:lnTo>
                <a:lnTo>
                  <a:pt x="159449" y="61198"/>
                </a:lnTo>
                <a:lnTo>
                  <a:pt x="158369" y="64850"/>
                </a:lnTo>
                <a:lnTo>
                  <a:pt x="153783" y="72295"/>
                </a:lnTo>
                <a:lnTo>
                  <a:pt x="150782" y="74789"/>
                </a:lnTo>
                <a:lnTo>
                  <a:pt x="147511" y="76451"/>
                </a:lnTo>
                <a:lnTo>
                  <a:pt x="144061" y="77559"/>
                </a:lnTo>
                <a:lnTo>
                  <a:pt x="139220" y="79568"/>
                </a:lnTo>
                <a:lnTo>
                  <a:pt x="133453" y="82177"/>
                </a:lnTo>
                <a:lnTo>
                  <a:pt x="127069" y="85187"/>
                </a:lnTo>
                <a:lnTo>
                  <a:pt x="120272" y="87193"/>
                </a:lnTo>
                <a:lnTo>
                  <a:pt x="113201" y="88530"/>
                </a:lnTo>
                <a:lnTo>
                  <a:pt x="105947" y="89422"/>
                </a:lnTo>
                <a:lnTo>
                  <a:pt x="99841" y="91287"/>
                </a:lnTo>
                <a:lnTo>
                  <a:pt x="94501" y="93800"/>
                </a:lnTo>
                <a:lnTo>
                  <a:pt x="89671" y="96745"/>
                </a:lnTo>
                <a:lnTo>
                  <a:pt x="81370" y="99978"/>
                </a:lnTo>
                <a:lnTo>
                  <a:pt x="70757" y="103404"/>
                </a:lnTo>
                <a:lnTo>
                  <a:pt x="58601" y="106958"/>
                </a:lnTo>
                <a:lnTo>
                  <a:pt x="51767" y="110597"/>
                </a:lnTo>
                <a:lnTo>
                  <a:pt x="48481" y="114293"/>
                </a:lnTo>
                <a:lnTo>
                  <a:pt x="47561" y="118027"/>
                </a:lnTo>
                <a:lnTo>
                  <a:pt x="48217" y="120517"/>
                </a:lnTo>
                <a:lnTo>
                  <a:pt x="49925" y="122177"/>
                </a:lnTo>
                <a:lnTo>
                  <a:pt x="52333" y="123283"/>
                </a:lnTo>
                <a:lnTo>
                  <a:pt x="58396" y="127899"/>
                </a:lnTo>
                <a:lnTo>
                  <a:pt x="61790" y="130908"/>
                </a:lnTo>
                <a:lnTo>
                  <a:pt x="70403" y="135453"/>
                </a:lnTo>
                <a:lnTo>
                  <a:pt x="82495" y="141024"/>
                </a:lnTo>
                <a:lnTo>
                  <a:pt x="109054" y="152717"/>
                </a:lnTo>
                <a:lnTo>
                  <a:pt x="129325" y="162147"/>
                </a:lnTo>
                <a:lnTo>
                  <a:pt x="155017" y="174597"/>
                </a:lnTo>
                <a:lnTo>
                  <a:pt x="161765" y="178549"/>
                </a:lnTo>
                <a:lnTo>
                  <a:pt x="167533" y="182455"/>
                </a:lnTo>
                <a:lnTo>
                  <a:pt x="172648" y="186328"/>
                </a:lnTo>
                <a:lnTo>
                  <a:pt x="177329" y="190181"/>
                </a:lnTo>
                <a:lnTo>
                  <a:pt x="181719" y="194019"/>
                </a:lnTo>
                <a:lnTo>
                  <a:pt x="185916" y="197848"/>
                </a:lnTo>
                <a:lnTo>
                  <a:pt x="188714" y="201671"/>
                </a:lnTo>
                <a:lnTo>
                  <a:pt x="191823" y="209304"/>
                </a:lnTo>
                <a:lnTo>
                  <a:pt x="193204" y="216930"/>
                </a:lnTo>
                <a:lnTo>
                  <a:pt x="193818" y="224553"/>
                </a:lnTo>
                <a:lnTo>
                  <a:pt x="194091" y="232174"/>
                </a:lnTo>
                <a:lnTo>
                  <a:pt x="192894" y="235985"/>
                </a:lnTo>
                <a:lnTo>
                  <a:pt x="188177" y="243605"/>
                </a:lnTo>
                <a:lnTo>
                  <a:pt x="185141" y="247415"/>
                </a:lnTo>
                <a:lnTo>
                  <a:pt x="181847" y="251225"/>
                </a:lnTo>
                <a:lnTo>
                  <a:pt x="178381" y="255036"/>
                </a:lnTo>
                <a:lnTo>
                  <a:pt x="173531" y="257576"/>
                </a:lnTo>
                <a:lnTo>
                  <a:pt x="167757" y="259269"/>
                </a:lnTo>
                <a:lnTo>
                  <a:pt x="161368" y="260398"/>
                </a:lnTo>
                <a:lnTo>
                  <a:pt x="152029" y="261150"/>
                </a:lnTo>
                <a:lnTo>
                  <a:pt x="140722" y="261652"/>
                </a:lnTo>
                <a:lnTo>
                  <a:pt x="128105" y="261986"/>
                </a:lnTo>
                <a:lnTo>
                  <a:pt x="113343" y="263480"/>
                </a:lnTo>
                <a:lnTo>
                  <a:pt x="97152" y="265745"/>
                </a:lnTo>
                <a:lnTo>
                  <a:pt x="80008" y="268525"/>
                </a:lnTo>
                <a:lnTo>
                  <a:pt x="67308" y="270378"/>
                </a:lnTo>
                <a:lnTo>
                  <a:pt x="57572" y="271614"/>
                </a:lnTo>
                <a:lnTo>
                  <a:pt x="34290" y="2740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8"/>
          <p:cNvSpPr/>
          <p:nvPr/>
        </p:nvSpPr>
        <p:spPr>
          <a:xfrm>
            <a:off x="2023741" y="5548395"/>
            <a:ext cx="239400" cy="166606"/>
          </a:xfrm>
          <a:custGeom>
            <a:avLst/>
            <a:gdLst/>
            <a:ahLst/>
            <a:cxnLst/>
            <a:rect l="0" t="0" r="0" b="0"/>
            <a:pathLst>
              <a:path w="239400" h="166606">
                <a:moveTo>
                  <a:pt x="170819" y="6584"/>
                </a:moveTo>
                <a:lnTo>
                  <a:pt x="152615" y="517"/>
                </a:lnTo>
                <a:lnTo>
                  <a:pt x="145983" y="0"/>
                </a:lnTo>
                <a:lnTo>
                  <a:pt x="140292" y="924"/>
                </a:lnTo>
                <a:lnTo>
                  <a:pt x="135227" y="2811"/>
                </a:lnTo>
                <a:lnTo>
                  <a:pt x="128041" y="4069"/>
                </a:lnTo>
                <a:lnTo>
                  <a:pt x="119440" y="4908"/>
                </a:lnTo>
                <a:lnTo>
                  <a:pt x="109896" y="5466"/>
                </a:lnTo>
                <a:lnTo>
                  <a:pt x="100994" y="7109"/>
                </a:lnTo>
                <a:lnTo>
                  <a:pt x="92519" y="9474"/>
                </a:lnTo>
                <a:lnTo>
                  <a:pt x="84329" y="12321"/>
                </a:lnTo>
                <a:lnTo>
                  <a:pt x="77599" y="15489"/>
                </a:lnTo>
                <a:lnTo>
                  <a:pt x="71842" y="18871"/>
                </a:lnTo>
                <a:lnTo>
                  <a:pt x="66734" y="22395"/>
                </a:lnTo>
                <a:lnTo>
                  <a:pt x="60789" y="26015"/>
                </a:lnTo>
                <a:lnTo>
                  <a:pt x="54286" y="29698"/>
                </a:lnTo>
                <a:lnTo>
                  <a:pt x="47410" y="33423"/>
                </a:lnTo>
                <a:lnTo>
                  <a:pt x="41556" y="37177"/>
                </a:lnTo>
                <a:lnTo>
                  <a:pt x="36384" y="40950"/>
                </a:lnTo>
                <a:lnTo>
                  <a:pt x="31665" y="44734"/>
                </a:lnTo>
                <a:lnTo>
                  <a:pt x="28520" y="48528"/>
                </a:lnTo>
                <a:lnTo>
                  <a:pt x="26423" y="52327"/>
                </a:lnTo>
                <a:lnTo>
                  <a:pt x="25025" y="56129"/>
                </a:lnTo>
                <a:lnTo>
                  <a:pt x="22823" y="59934"/>
                </a:lnTo>
                <a:lnTo>
                  <a:pt x="20085" y="63741"/>
                </a:lnTo>
                <a:lnTo>
                  <a:pt x="16989" y="67549"/>
                </a:lnTo>
                <a:lnTo>
                  <a:pt x="13656" y="71357"/>
                </a:lnTo>
                <a:lnTo>
                  <a:pt x="10163" y="75166"/>
                </a:lnTo>
                <a:lnTo>
                  <a:pt x="6565" y="78975"/>
                </a:lnTo>
                <a:lnTo>
                  <a:pt x="4166" y="82785"/>
                </a:lnTo>
                <a:lnTo>
                  <a:pt x="2567" y="86595"/>
                </a:lnTo>
                <a:lnTo>
                  <a:pt x="0" y="95767"/>
                </a:lnTo>
                <a:lnTo>
                  <a:pt x="1060" y="97789"/>
                </a:lnTo>
                <a:lnTo>
                  <a:pt x="3036" y="100408"/>
                </a:lnTo>
                <a:lnTo>
                  <a:pt x="5624" y="103423"/>
                </a:lnTo>
                <a:lnTo>
                  <a:pt x="9889" y="106704"/>
                </a:lnTo>
                <a:lnTo>
                  <a:pt x="15272" y="110161"/>
                </a:lnTo>
                <a:lnTo>
                  <a:pt x="21401" y="113735"/>
                </a:lnTo>
                <a:lnTo>
                  <a:pt x="28027" y="117388"/>
                </a:lnTo>
                <a:lnTo>
                  <a:pt x="42162" y="124834"/>
                </a:lnTo>
                <a:lnTo>
                  <a:pt x="64400" y="136166"/>
                </a:lnTo>
                <a:lnTo>
                  <a:pt x="73203" y="139962"/>
                </a:lnTo>
                <a:lnTo>
                  <a:pt x="82881" y="143763"/>
                </a:lnTo>
                <a:lnTo>
                  <a:pt x="93144" y="147567"/>
                </a:lnTo>
                <a:lnTo>
                  <a:pt x="103795" y="150102"/>
                </a:lnTo>
                <a:lnTo>
                  <a:pt x="114706" y="151793"/>
                </a:lnTo>
                <a:lnTo>
                  <a:pt x="125790" y="152920"/>
                </a:lnTo>
                <a:lnTo>
                  <a:pt x="136990" y="154942"/>
                </a:lnTo>
                <a:lnTo>
                  <a:pt x="148266" y="157559"/>
                </a:lnTo>
                <a:lnTo>
                  <a:pt x="159594" y="160574"/>
                </a:lnTo>
                <a:lnTo>
                  <a:pt x="169685" y="162584"/>
                </a:lnTo>
                <a:lnTo>
                  <a:pt x="178953" y="163924"/>
                </a:lnTo>
                <a:lnTo>
                  <a:pt x="187672" y="164818"/>
                </a:lnTo>
                <a:lnTo>
                  <a:pt x="194754" y="165413"/>
                </a:lnTo>
                <a:lnTo>
                  <a:pt x="200746" y="165810"/>
                </a:lnTo>
                <a:lnTo>
                  <a:pt x="239399" y="1666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9"/>
          <p:cNvSpPr/>
          <p:nvPr/>
        </p:nvSpPr>
        <p:spPr>
          <a:xfrm>
            <a:off x="971550" y="3280409"/>
            <a:ext cx="1062991" cy="1371601"/>
          </a:xfrm>
          <a:custGeom>
            <a:avLst/>
            <a:gdLst/>
            <a:ahLst/>
            <a:cxnLst/>
            <a:rect l="0" t="0" r="0" b="0"/>
            <a:pathLst>
              <a:path w="1062991" h="1371601">
                <a:moveTo>
                  <a:pt x="1062990" y="0"/>
                </a:moveTo>
                <a:lnTo>
                  <a:pt x="1062990" y="12136"/>
                </a:lnTo>
                <a:lnTo>
                  <a:pt x="1061720" y="16981"/>
                </a:lnTo>
                <a:lnTo>
                  <a:pt x="1055134" y="29867"/>
                </a:lnTo>
                <a:lnTo>
                  <a:pt x="1051349" y="41729"/>
                </a:lnTo>
                <a:lnTo>
                  <a:pt x="1042748" y="53287"/>
                </a:lnTo>
                <a:lnTo>
                  <a:pt x="1010580" y="95716"/>
                </a:lnTo>
                <a:lnTo>
                  <a:pt x="983538" y="131936"/>
                </a:lnTo>
                <a:lnTo>
                  <a:pt x="954962" y="167644"/>
                </a:lnTo>
                <a:lnTo>
                  <a:pt x="925516" y="210351"/>
                </a:lnTo>
                <a:lnTo>
                  <a:pt x="912567" y="223876"/>
                </a:lnTo>
                <a:lnTo>
                  <a:pt x="894535" y="240471"/>
                </a:lnTo>
                <a:lnTo>
                  <a:pt x="841378" y="299667"/>
                </a:lnTo>
                <a:lnTo>
                  <a:pt x="816987" y="328821"/>
                </a:lnTo>
                <a:lnTo>
                  <a:pt x="791300" y="361427"/>
                </a:lnTo>
                <a:lnTo>
                  <a:pt x="744999" y="414994"/>
                </a:lnTo>
                <a:lnTo>
                  <a:pt x="664817" y="511440"/>
                </a:lnTo>
                <a:lnTo>
                  <a:pt x="643871" y="537811"/>
                </a:lnTo>
                <a:lnTo>
                  <a:pt x="607054" y="587059"/>
                </a:lnTo>
                <a:lnTo>
                  <a:pt x="578083" y="624088"/>
                </a:lnTo>
                <a:lnTo>
                  <a:pt x="552412" y="665146"/>
                </a:lnTo>
                <a:lnTo>
                  <a:pt x="521535" y="707903"/>
                </a:lnTo>
                <a:lnTo>
                  <a:pt x="489616" y="745106"/>
                </a:lnTo>
                <a:lnTo>
                  <a:pt x="460244" y="792335"/>
                </a:lnTo>
                <a:lnTo>
                  <a:pt x="432185" y="830561"/>
                </a:lnTo>
                <a:lnTo>
                  <a:pt x="402651" y="865291"/>
                </a:lnTo>
                <a:lnTo>
                  <a:pt x="372217" y="898949"/>
                </a:lnTo>
                <a:lnTo>
                  <a:pt x="350175" y="934234"/>
                </a:lnTo>
                <a:lnTo>
                  <a:pt x="319972" y="973587"/>
                </a:lnTo>
                <a:lnTo>
                  <a:pt x="291056" y="1011988"/>
                </a:lnTo>
                <a:lnTo>
                  <a:pt x="262977" y="1054081"/>
                </a:lnTo>
                <a:lnTo>
                  <a:pt x="259138" y="1060860"/>
                </a:lnTo>
                <a:lnTo>
                  <a:pt x="248099" y="1071781"/>
                </a:lnTo>
                <a:lnTo>
                  <a:pt x="241599" y="1076470"/>
                </a:lnTo>
                <a:lnTo>
                  <a:pt x="230990" y="1088455"/>
                </a:lnTo>
                <a:lnTo>
                  <a:pt x="198213" y="1135271"/>
                </a:lnTo>
                <a:lnTo>
                  <a:pt x="168068" y="1169018"/>
                </a:lnTo>
                <a:lnTo>
                  <a:pt x="123980" y="1213317"/>
                </a:lnTo>
                <a:lnTo>
                  <a:pt x="107086" y="1236806"/>
                </a:lnTo>
                <a:lnTo>
                  <a:pt x="103141" y="1239827"/>
                </a:lnTo>
                <a:lnTo>
                  <a:pt x="95370" y="1244455"/>
                </a:lnTo>
                <a:lnTo>
                  <a:pt x="63182" y="1274157"/>
                </a:lnTo>
                <a:lnTo>
                  <a:pt x="58937" y="1278381"/>
                </a:lnTo>
                <a:lnTo>
                  <a:pt x="58341" y="1280244"/>
                </a:lnTo>
                <a:lnTo>
                  <a:pt x="57196" y="1291073"/>
                </a:lnTo>
                <a:lnTo>
                  <a:pt x="51096" y="1297505"/>
                </a:lnTo>
                <a:lnTo>
                  <a:pt x="48034" y="1299344"/>
                </a:lnTo>
                <a:lnTo>
                  <a:pt x="41245" y="1301386"/>
                </a:lnTo>
                <a:lnTo>
                  <a:pt x="38926" y="1303201"/>
                </a:lnTo>
                <a:lnTo>
                  <a:pt x="37381" y="1305681"/>
                </a:lnTo>
                <a:lnTo>
                  <a:pt x="34900" y="1312718"/>
                </a:lnTo>
                <a:lnTo>
                  <a:pt x="34471" y="1320005"/>
                </a:lnTo>
                <a:lnTo>
                  <a:pt x="33140" y="1323234"/>
                </a:lnTo>
                <a:lnTo>
                  <a:pt x="26470" y="1333845"/>
                </a:lnTo>
                <a:lnTo>
                  <a:pt x="22659" y="1345033"/>
                </a:lnTo>
                <a:lnTo>
                  <a:pt x="13159" y="1357926"/>
                </a:lnTo>
                <a:lnTo>
                  <a:pt x="0" y="1371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0"/>
          <p:cNvSpPr/>
          <p:nvPr/>
        </p:nvSpPr>
        <p:spPr>
          <a:xfrm>
            <a:off x="971550" y="4674869"/>
            <a:ext cx="1097281" cy="777241"/>
          </a:xfrm>
          <a:custGeom>
            <a:avLst/>
            <a:gdLst/>
            <a:ahLst/>
            <a:cxnLst/>
            <a:rect l="0" t="0" r="0" b="0"/>
            <a:pathLst>
              <a:path w="1097281" h="777241">
                <a:moveTo>
                  <a:pt x="0" y="0"/>
                </a:moveTo>
                <a:lnTo>
                  <a:pt x="6067" y="6068"/>
                </a:lnTo>
                <a:lnTo>
                  <a:pt x="6585" y="9126"/>
                </a:lnTo>
                <a:lnTo>
                  <a:pt x="5660" y="12434"/>
                </a:lnTo>
                <a:lnTo>
                  <a:pt x="3773" y="15910"/>
                </a:lnTo>
                <a:lnTo>
                  <a:pt x="3785" y="18226"/>
                </a:lnTo>
                <a:lnTo>
                  <a:pt x="5063" y="19771"/>
                </a:lnTo>
                <a:lnTo>
                  <a:pt x="7185" y="20801"/>
                </a:lnTo>
                <a:lnTo>
                  <a:pt x="8600" y="22757"/>
                </a:lnTo>
                <a:lnTo>
                  <a:pt x="11861" y="31578"/>
                </a:lnTo>
                <a:lnTo>
                  <a:pt x="17125" y="38589"/>
                </a:lnTo>
                <a:lnTo>
                  <a:pt x="20306" y="40966"/>
                </a:lnTo>
                <a:lnTo>
                  <a:pt x="30852" y="45582"/>
                </a:lnTo>
                <a:lnTo>
                  <a:pt x="38265" y="51162"/>
                </a:lnTo>
                <a:lnTo>
                  <a:pt x="40750" y="54428"/>
                </a:lnTo>
                <a:lnTo>
                  <a:pt x="42407" y="57876"/>
                </a:lnTo>
                <a:lnTo>
                  <a:pt x="43511" y="61444"/>
                </a:lnTo>
                <a:lnTo>
                  <a:pt x="48125" y="68795"/>
                </a:lnTo>
                <a:lnTo>
                  <a:pt x="51133" y="72533"/>
                </a:lnTo>
                <a:lnTo>
                  <a:pt x="71409" y="90234"/>
                </a:lnTo>
                <a:lnTo>
                  <a:pt x="99047" y="113764"/>
                </a:lnTo>
                <a:lnTo>
                  <a:pt x="124031" y="136922"/>
                </a:lnTo>
                <a:lnTo>
                  <a:pt x="153448" y="159244"/>
                </a:lnTo>
                <a:lnTo>
                  <a:pt x="173609" y="176186"/>
                </a:lnTo>
                <a:lnTo>
                  <a:pt x="202993" y="200370"/>
                </a:lnTo>
                <a:lnTo>
                  <a:pt x="242208" y="224083"/>
                </a:lnTo>
                <a:lnTo>
                  <a:pt x="268588" y="243278"/>
                </a:lnTo>
                <a:lnTo>
                  <a:pt x="295481" y="260466"/>
                </a:lnTo>
                <a:lnTo>
                  <a:pt x="326310" y="280375"/>
                </a:lnTo>
                <a:lnTo>
                  <a:pt x="352036" y="297331"/>
                </a:lnTo>
                <a:lnTo>
                  <a:pt x="376170" y="309101"/>
                </a:lnTo>
                <a:lnTo>
                  <a:pt x="417245" y="328935"/>
                </a:lnTo>
                <a:lnTo>
                  <a:pt x="449454" y="350898"/>
                </a:lnTo>
                <a:lnTo>
                  <a:pt x="483092" y="371950"/>
                </a:lnTo>
                <a:lnTo>
                  <a:pt x="514196" y="388338"/>
                </a:lnTo>
                <a:lnTo>
                  <a:pt x="542221" y="403735"/>
                </a:lnTo>
                <a:lnTo>
                  <a:pt x="650524" y="465736"/>
                </a:lnTo>
                <a:lnTo>
                  <a:pt x="679012" y="481314"/>
                </a:lnTo>
                <a:lnTo>
                  <a:pt x="709329" y="497224"/>
                </a:lnTo>
                <a:lnTo>
                  <a:pt x="735669" y="511252"/>
                </a:lnTo>
                <a:lnTo>
                  <a:pt x="756224" y="523980"/>
                </a:lnTo>
                <a:lnTo>
                  <a:pt x="772119" y="536010"/>
                </a:lnTo>
                <a:lnTo>
                  <a:pt x="813487" y="569697"/>
                </a:lnTo>
                <a:lnTo>
                  <a:pt x="841186" y="589749"/>
                </a:lnTo>
                <a:lnTo>
                  <a:pt x="875384" y="608690"/>
                </a:lnTo>
                <a:lnTo>
                  <a:pt x="887746" y="620202"/>
                </a:lnTo>
                <a:lnTo>
                  <a:pt x="892821" y="626829"/>
                </a:lnTo>
                <a:lnTo>
                  <a:pt x="897474" y="631246"/>
                </a:lnTo>
                <a:lnTo>
                  <a:pt x="901846" y="634191"/>
                </a:lnTo>
                <a:lnTo>
                  <a:pt x="929727" y="648430"/>
                </a:lnTo>
                <a:lnTo>
                  <a:pt x="947587" y="663157"/>
                </a:lnTo>
                <a:lnTo>
                  <a:pt x="970213" y="685050"/>
                </a:lnTo>
                <a:lnTo>
                  <a:pt x="993815" y="704940"/>
                </a:lnTo>
                <a:lnTo>
                  <a:pt x="1021750" y="727031"/>
                </a:lnTo>
                <a:lnTo>
                  <a:pt x="1048104" y="749979"/>
                </a:lnTo>
                <a:lnTo>
                  <a:pt x="1065494" y="761825"/>
                </a:lnTo>
                <a:lnTo>
                  <a:pt x="1068469" y="765694"/>
                </a:lnTo>
                <a:lnTo>
                  <a:pt x="1070453" y="769543"/>
                </a:lnTo>
                <a:lnTo>
                  <a:pt x="1073045" y="772108"/>
                </a:lnTo>
                <a:lnTo>
                  <a:pt x="1076043" y="773819"/>
                </a:lnTo>
                <a:lnTo>
                  <a:pt x="1082944" y="776227"/>
                </a:lnTo>
                <a:lnTo>
                  <a:pt x="1097280" y="7772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1"/>
          <p:cNvSpPr/>
          <p:nvPr/>
        </p:nvSpPr>
        <p:spPr>
          <a:xfrm>
            <a:off x="892219" y="4641108"/>
            <a:ext cx="108634" cy="90285"/>
          </a:xfrm>
          <a:custGeom>
            <a:avLst/>
            <a:gdLst/>
            <a:ahLst/>
            <a:cxnLst/>
            <a:rect l="0" t="0" r="0" b="0"/>
            <a:pathLst>
              <a:path w="108634" h="90285">
                <a:moveTo>
                  <a:pt x="102191" y="10901"/>
                </a:moveTo>
                <a:lnTo>
                  <a:pt x="96123" y="4834"/>
                </a:lnTo>
                <a:lnTo>
                  <a:pt x="93065" y="3046"/>
                </a:lnTo>
                <a:lnTo>
                  <a:pt x="89757" y="1855"/>
                </a:lnTo>
                <a:lnTo>
                  <a:pt x="86282" y="1060"/>
                </a:lnTo>
                <a:lnTo>
                  <a:pt x="81425" y="1800"/>
                </a:lnTo>
                <a:lnTo>
                  <a:pt x="75647" y="3564"/>
                </a:lnTo>
                <a:lnTo>
                  <a:pt x="69255" y="6010"/>
                </a:lnTo>
                <a:lnTo>
                  <a:pt x="62453" y="8910"/>
                </a:lnTo>
                <a:lnTo>
                  <a:pt x="48123" y="15520"/>
                </a:lnTo>
                <a:lnTo>
                  <a:pt x="43285" y="19061"/>
                </a:lnTo>
                <a:lnTo>
                  <a:pt x="40061" y="22691"/>
                </a:lnTo>
                <a:lnTo>
                  <a:pt x="37911" y="26381"/>
                </a:lnTo>
                <a:lnTo>
                  <a:pt x="33937" y="30111"/>
                </a:lnTo>
                <a:lnTo>
                  <a:pt x="28748" y="33868"/>
                </a:lnTo>
                <a:lnTo>
                  <a:pt x="22749" y="37643"/>
                </a:lnTo>
                <a:lnTo>
                  <a:pt x="18750" y="41429"/>
                </a:lnTo>
                <a:lnTo>
                  <a:pt x="16083" y="45223"/>
                </a:lnTo>
                <a:lnTo>
                  <a:pt x="14306" y="49022"/>
                </a:lnTo>
                <a:lnTo>
                  <a:pt x="11851" y="52826"/>
                </a:lnTo>
                <a:lnTo>
                  <a:pt x="8944" y="56631"/>
                </a:lnTo>
                <a:lnTo>
                  <a:pt x="1222" y="65796"/>
                </a:lnTo>
                <a:lnTo>
                  <a:pt x="1858" y="67817"/>
                </a:lnTo>
                <a:lnTo>
                  <a:pt x="3552" y="70436"/>
                </a:lnTo>
                <a:lnTo>
                  <a:pt x="5952" y="73451"/>
                </a:lnTo>
                <a:lnTo>
                  <a:pt x="8821" y="76731"/>
                </a:lnTo>
                <a:lnTo>
                  <a:pt x="12004" y="80188"/>
                </a:lnTo>
                <a:lnTo>
                  <a:pt x="15397" y="83762"/>
                </a:lnTo>
                <a:lnTo>
                  <a:pt x="18928" y="86145"/>
                </a:lnTo>
                <a:lnTo>
                  <a:pt x="22552" y="87734"/>
                </a:lnTo>
                <a:lnTo>
                  <a:pt x="26238" y="88793"/>
                </a:lnTo>
                <a:lnTo>
                  <a:pt x="29966" y="89499"/>
                </a:lnTo>
                <a:lnTo>
                  <a:pt x="33721" y="89970"/>
                </a:lnTo>
                <a:lnTo>
                  <a:pt x="37494" y="90284"/>
                </a:lnTo>
                <a:lnTo>
                  <a:pt x="41280" y="89223"/>
                </a:lnTo>
                <a:lnTo>
                  <a:pt x="45073" y="87246"/>
                </a:lnTo>
                <a:lnTo>
                  <a:pt x="48872" y="84658"/>
                </a:lnTo>
                <a:lnTo>
                  <a:pt x="52675" y="81662"/>
                </a:lnTo>
                <a:lnTo>
                  <a:pt x="56480" y="78396"/>
                </a:lnTo>
                <a:lnTo>
                  <a:pt x="65645" y="70095"/>
                </a:lnTo>
                <a:lnTo>
                  <a:pt x="66397" y="68144"/>
                </a:lnTo>
                <a:lnTo>
                  <a:pt x="66898" y="65573"/>
                </a:lnTo>
                <a:lnTo>
                  <a:pt x="67703" y="58390"/>
                </a:lnTo>
                <a:lnTo>
                  <a:pt x="67813" y="50634"/>
                </a:lnTo>
                <a:lnTo>
                  <a:pt x="67883" y="37094"/>
                </a:lnTo>
                <a:lnTo>
                  <a:pt x="66619" y="34713"/>
                </a:lnTo>
                <a:lnTo>
                  <a:pt x="64506" y="31856"/>
                </a:lnTo>
                <a:lnTo>
                  <a:pt x="61828" y="28681"/>
                </a:lnTo>
                <a:lnTo>
                  <a:pt x="57502" y="26565"/>
                </a:lnTo>
                <a:lnTo>
                  <a:pt x="52078" y="25154"/>
                </a:lnTo>
                <a:lnTo>
                  <a:pt x="45922" y="24213"/>
                </a:lnTo>
                <a:lnTo>
                  <a:pt x="40548" y="24856"/>
                </a:lnTo>
                <a:lnTo>
                  <a:pt x="35696" y="26554"/>
                </a:lnTo>
                <a:lnTo>
                  <a:pt x="31191" y="28957"/>
                </a:lnTo>
                <a:lnTo>
                  <a:pt x="26917" y="31828"/>
                </a:lnTo>
                <a:lnTo>
                  <a:pt x="22798" y="35013"/>
                </a:lnTo>
                <a:lnTo>
                  <a:pt x="18783" y="38405"/>
                </a:lnTo>
                <a:lnTo>
                  <a:pt x="14835" y="40668"/>
                </a:lnTo>
                <a:lnTo>
                  <a:pt x="10934" y="42175"/>
                </a:lnTo>
                <a:lnTo>
                  <a:pt x="7063" y="43181"/>
                </a:lnTo>
                <a:lnTo>
                  <a:pt x="4482" y="45121"/>
                </a:lnTo>
                <a:lnTo>
                  <a:pt x="2762" y="47684"/>
                </a:lnTo>
                <a:lnTo>
                  <a:pt x="0" y="54856"/>
                </a:lnTo>
                <a:lnTo>
                  <a:pt x="1044" y="56714"/>
                </a:lnTo>
                <a:lnTo>
                  <a:pt x="3009" y="59224"/>
                </a:lnTo>
                <a:lnTo>
                  <a:pt x="5590" y="62166"/>
                </a:lnTo>
                <a:lnTo>
                  <a:pt x="8580" y="64128"/>
                </a:lnTo>
                <a:lnTo>
                  <a:pt x="11844" y="65436"/>
                </a:lnTo>
                <a:lnTo>
                  <a:pt x="15289" y="66308"/>
                </a:lnTo>
                <a:lnTo>
                  <a:pt x="18856" y="66889"/>
                </a:lnTo>
                <a:lnTo>
                  <a:pt x="22505" y="67276"/>
                </a:lnTo>
                <a:lnTo>
                  <a:pt x="26207" y="67535"/>
                </a:lnTo>
                <a:lnTo>
                  <a:pt x="31215" y="66437"/>
                </a:lnTo>
                <a:lnTo>
                  <a:pt x="37093" y="64435"/>
                </a:lnTo>
                <a:lnTo>
                  <a:pt x="43552" y="61830"/>
                </a:lnTo>
                <a:lnTo>
                  <a:pt x="50398" y="60094"/>
                </a:lnTo>
                <a:lnTo>
                  <a:pt x="57502" y="58937"/>
                </a:lnTo>
                <a:lnTo>
                  <a:pt x="64778" y="58165"/>
                </a:lnTo>
                <a:lnTo>
                  <a:pt x="70899" y="56380"/>
                </a:lnTo>
                <a:lnTo>
                  <a:pt x="76250" y="53921"/>
                </a:lnTo>
                <a:lnTo>
                  <a:pt x="81087" y="51011"/>
                </a:lnTo>
                <a:lnTo>
                  <a:pt x="85581" y="49071"/>
                </a:lnTo>
                <a:lnTo>
                  <a:pt x="89848" y="47778"/>
                </a:lnTo>
                <a:lnTo>
                  <a:pt x="93962" y="46916"/>
                </a:lnTo>
                <a:lnTo>
                  <a:pt x="96705" y="45071"/>
                </a:lnTo>
                <a:lnTo>
                  <a:pt x="98533" y="42571"/>
                </a:lnTo>
                <a:lnTo>
                  <a:pt x="99753" y="39634"/>
                </a:lnTo>
                <a:lnTo>
                  <a:pt x="100565" y="36407"/>
                </a:lnTo>
                <a:lnTo>
                  <a:pt x="101107" y="32985"/>
                </a:lnTo>
                <a:lnTo>
                  <a:pt x="101468" y="29434"/>
                </a:lnTo>
                <a:lnTo>
                  <a:pt x="102979" y="25797"/>
                </a:lnTo>
                <a:lnTo>
                  <a:pt x="105256" y="22101"/>
                </a:lnTo>
                <a:lnTo>
                  <a:pt x="108044" y="18368"/>
                </a:lnTo>
                <a:lnTo>
                  <a:pt x="108633" y="15879"/>
                </a:lnTo>
                <a:lnTo>
                  <a:pt x="107756" y="14220"/>
                </a:lnTo>
                <a:lnTo>
                  <a:pt x="105901" y="13114"/>
                </a:lnTo>
                <a:lnTo>
                  <a:pt x="104664" y="11106"/>
                </a:lnTo>
                <a:lnTo>
                  <a:pt x="103840" y="8498"/>
                </a:lnTo>
                <a:lnTo>
                  <a:pt x="103290" y="5489"/>
                </a:lnTo>
                <a:lnTo>
                  <a:pt x="100383" y="3484"/>
                </a:lnTo>
                <a:lnTo>
                  <a:pt x="95906" y="2146"/>
                </a:lnTo>
                <a:lnTo>
                  <a:pt x="90381" y="1255"/>
                </a:lnTo>
                <a:lnTo>
                  <a:pt x="85427" y="660"/>
                </a:lnTo>
                <a:lnTo>
                  <a:pt x="80855" y="264"/>
                </a:lnTo>
                <a:lnTo>
                  <a:pt x="76537" y="0"/>
                </a:lnTo>
                <a:lnTo>
                  <a:pt x="72388" y="1094"/>
                </a:lnTo>
                <a:lnTo>
                  <a:pt x="68352" y="3093"/>
                </a:lnTo>
                <a:lnTo>
                  <a:pt x="56471" y="10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2"/>
          <p:cNvSpPr/>
          <p:nvPr/>
        </p:nvSpPr>
        <p:spPr>
          <a:xfrm>
            <a:off x="514350" y="4560569"/>
            <a:ext cx="45721" cy="331471"/>
          </a:xfrm>
          <a:custGeom>
            <a:avLst/>
            <a:gdLst/>
            <a:ahLst/>
            <a:cxnLst/>
            <a:rect l="0" t="0" r="0" b="0"/>
            <a:pathLst>
              <a:path w="45721" h="331471">
                <a:moveTo>
                  <a:pt x="0" y="0"/>
                </a:moveTo>
                <a:lnTo>
                  <a:pt x="0" y="54068"/>
                </a:lnTo>
                <a:lnTo>
                  <a:pt x="1270" y="62716"/>
                </a:lnTo>
                <a:lnTo>
                  <a:pt x="3386" y="72291"/>
                </a:lnTo>
                <a:lnTo>
                  <a:pt x="6067" y="82484"/>
                </a:lnTo>
                <a:lnTo>
                  <a:pt x="6585" y="91819"/>
                </a:lnTo>
                <a:lnTo>
                  <a:pt x="5660" y="100583"/>
                </a:lnTo>
                <a:lnTo>
                  <a:pt x="3773" y="108966"/>
                </a:lnTo>
                <a:lnTo>
                  <a:pt x="2515" y="117094"/>
                </a:lnTo>
                <a:lnTo>
                  <a:pt x="1677" y="125053"/>
                </a:lnTo>
                <a:lnTo>
                  <a:pt x="1118" y="132899"/>
                </a:lnTo>
                <a:lnTo>
                  <a:pt x="2015" y="143209"/>
                </a:lnTo>
                <a:lnTo>
                  <a:pt x="3883" y="155163"/>
                </a:lnTo>
                <a:lnTo>
                  <a:pt x="6399" y="168212"/>
                </a:lnTo>
                <a:lnTo>
                  <a:pt x="9346" y="179452"/>
                </a:lnTo>
                <a:lnTo>
                  <a:pt x="12580" y="189484"/>
                </a:lnTo>
                <a:lnTo>
                  <a:pt x="16007" y="198713"/>
                </a:lnTo>
                <a:lnTo>
                  <a:pt x="18291" y="207406"/>
                </a:lnTo>
                <a:lnTo>
                  <a:pt x="19814" y="215741"/>
                </a:lnTo>
                <a:lnTo>
                  <a:pt x="20829" y="223837"/>
                </a:lnTo>
                <a:lnTo>
                  <a:pt x="22776" y="235585"/>
                </a:lnTo>
                <a:lnTo>
                  <a:pt x="28326" y="265571"/>
                </a:lnTo>
                <a:lnTo>
                  <a:pt x="30314" y="278648"/>
                </a:lnTo>
                <a:lnTo>
                  <a:pt x="31639" y="289905"/>
                </a:lnTo>
                <a:lnTo>
                  <a:pt x="32523" y="299950"/>
                </a:lnTo>
                <a:lnTo>
                  <a:pt x="34382" y="307917"/>
                </a:lnTo>
                <a:lnTo>
                  <a:pt x="36891" y="314498"/>
                </a:lnTo>
                <a:lnTo>
                  <a:pt x="45720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3"/>
          <p:cNvSpPr/>
          <p:nvPr/>
        </p:nvSpPr>
        <p:spPr>
          <a:xfrm>
            <a:off x="445770" y="4572124"/>
            <a:ext cx="261842" cy="283875"/>
          </a:xfrm>
          <a:custGeom>
            <a:avLst/>
            <a:gdLst/>
            <a:ahLst/>
            <a:cxnLst/>
            <a:rect l="0" t="0" r="0" b="0"/>
            <a:pathLst>
              <a:path w="261842" h="283875">
                <a:moveTo>
                  <a:pt x="0" y="34165"/>
                </a:moveTo>
                <a:lnTo>
                  <a:pt x="6067" y="15962"/>
                </a:lnTo>
                <a:lnTo>
                  <a:pt x="9125" y="10600"/>
                </a:lnTo>
                <a:lnTo>
                  <a:pt x="12433" y="7025"/>
                </a:lnTo>
                <a:lnTo>
                  <a:pt x="15909" y="4642"/>
                </a:lnTo>
                <a:lnTo>
                  <a:pt x="23157" y="1994"/>
                </a:lnTo>
                <a:lnTo>
                  <a:pt x="26868" y="1288"/>
                </a:lnTo>
                <a:lnTo>
                  <a:pt x="34422" y="817"/>
                </a:lnTo>
                <a:lnTo>
                  <a:pt x="56362" y="294"/>
                </a:lnTo>
                <a:lnTo>
                  <a:pt x="85138" y="0"/>
                </a:lnTo>
                <a:lnTo>
                  <a:pt x="92319" y="1228"/>
                </a:lnTo>
                <a:lnTo>
                  <a:pt x="98376" y="3317"/>
                </a:lnTo>
                <a:lnTo>
                  <a:pt x="103684" y="5980"/>
                </a:lnTo>
                <a:lnTo>
                  <a:pt x="109762" y="7755"/>
                </a:lnTo>
                <a:lnTo>
                  <a:pt x="116355" y="8939"/>
                </a:lnTo>
                <a:lnTo>
                  <a:pt x="123290" y="9728"/>
                </a:lnTo>
                <a:lnTo>
                  <a:pt x="132993" y="14063"/>
                </a:lnTo>
                <a:lnTo>
                  <a:pt x="144542" y="20764"/>
                </a:lnTo>
                <a:lnTo>
                  <a:pt x="157321" y="29041"/>
                </a:lnTo>
                <a:lnTo>
                  <a:pt x="168381" y="35829"/>
                </a:lnTo>
                <a:lnTo>
                  <a:pt x="178294" y="41625"/>
                </a:lnTo>
                <a:lnTo>
                  <a:pt x="187442" y="46758"/>
                </a:lnTo>
                <a:lnTo>
                  <a:pt x="194811" y="52721"/>
                </a:lnTo>
                <a:lnTo>
                  <a:pt x="200994" y="59235"/>
                </a:lnTo>
                <a:lnTo>
                  <a:pt x="206386" y="66119"/>
                </a:lnTo>
                <a:lnTo>
                  <a:pt x="212521" y="71978"/>
                </a:lnTo>
                <a:lnTo>
                  <a:pt x="219150" y="77153"/>
                </a:lnTo>
                <a:lnTo>
                  <a:pt x="226110" y="81874"/>
                </a:lnTo>
                <a:lnTo>
                  <a:pt x="230750" y="87561"/>
                </a:lnTo>
                <a:lnTo>
                  <a:pt x="233843" y="93893"/>
                </a:lnTo>
                <a:lnTo>
                  <a:pt x="235905" y="100653"/>
                </a:lnTo>
                <a:lnTo>
                  <a:pt x="239820" y="110241"/>
                </a:lnTo>
                <a:lnTo>
                  <a:pt x="244970" y="121712"/>
                </a:lnTo>
                <a:lnTo>
                  <a:pt x="250943" y="134440"/>
                </a:lnTo>
                <a:lnTo>
                  <a:pt x="254925" y="145465"/>
                </a:lnTo>
                <a:lnTo>
                  <a:pt x="257580" y="155355"/>
                </a:lnTo>
                <a:lnTo>
                  <a:pt x="259350" y="164489"/>
                </a:lnTo>
                <a:lnTo>
                  <a:pt x="260530" y="171848"/>
                </a:lnTo>
                <a:lnTo>
                  <a:pt x="261316" y="178024"/>
                </a:lnTo>
                <a:lnTo>
                  <a:pt x="261841" y="183411"/>
                </a:lnTo>
                <a:lnTo>
                  <a:pt x="260920" y="190812"/>
                </a:lnTo>
                <a:lnTo>
                  <a:pt x="259037" y="199557"/>
                </a:lnTo>
                <a:lnTo>
                  <a:pt x="256511" y="209196"/>
                </a:lnTo>
                <a:lnTo>
                  <a:pt x="253557" y="218163"/>
                </a:lnTo>
                <a:lnTo>
                  <a:pt x="250318" y="226680"/>
                </a:lnTo>
                <a:lnTo>
                  <a:pt x="246889" y="234898"/>
                </a:lnTo>
                <a:lnTo>
                  <a:pt x="242062" y="241647"/>
                </a:lnTo>
                <a:lnTo>
                  <a:pt x="236305" y="247417"/>
                </a:lnTo>
                <a:lnTo>
                  <a:pt x="229926" y="252533"/>
                </a:lnTo>
                <a:lnTo>
                  <a:pt x="224404" y="255944"/>
                </a:lnTo>
                <a:lnTo>
                  <a:pt x="219453" y="258218"/>
                </a:lnTo>
                <a:lnTo>
                  <a:pt x="214882" y="259734"/>
                </a:lnTo>
                <a:lnTo>
                  <a:pt x="209294" y="262015"/>
                </a:lnTo>
                <a:lnTo>
                  <a:pt x="203029" y="264805"/>
                </a:lnTo>
                <a:lnTo>
                  <a:pt x="196313" y="267935"/>
                </a:lnTo>
                <a:lnTo>
                  <a:pt x="190565" y="270022"/>
                </a:lnTo>
                <a:lnTo>
                  <a:pt x="185463" y="271413"/>
                </a:lnTo>
                <a:lnTo>
                  <a:pt x="180792" y="272340"/>
                </a:lnTo>
                <a:lnTo>
                  <a:pt x="173868" y="274229"/>
                </a:lnTo>
                <a:lnTo>
                  <a:pt x="156014" y="279713"/>
                </a:lnTo>
                <a:lnTo>
                  <a:pt x="145919" y="281684"/>
                </a:lnTo>
                <a:lnTo>
                  <a:pt x="135379" y="282998"/>
                </a:lnTo>
                <a:lnTo>
                  <a:pt x="124543" y="283874"/>
                </a:lnTo>
                <a:lnTo>
                  <a:pt x="116049" y="283188"/>
                </a:lnTo>
                <a:lnTo>
                  <a:pt x="109115" y="281460"/>
                </a:lnTo>
                <a:lnTo>
                  <a:pt x="103224" y="279039"/>
                </a:lnTo>
                <a:lnTo>
                  <a:pt x="98026" y="277424"/>
                </a:lnTo>
                <a:lnTo>
                  <a:pt x="93290" y="276348"/>
                </a:lnTo>
                <a:lnTo>
                  <a:pt x="88863" y="275630"/>
                </a:lnTo>
                <a:lnTo>
                  <a:pt x="84642" y="273882"/>
                </a:lnTo>
                <a:lnTo>
                  <a:pt x="76565" y="268553"/>
                </a:lnTo>
                <a:lnTo>
                  <a:pt x="70946" y="264480"/>
                </a:lnTo>
                <a:lnTo>
                  <a:pt x="66245" y="263528"/>
                </a:lnTo>
                <a:lnTo>
                  <a:pt x="57150" y="2627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4"/>
          <p:cNvSpPr/>
          <p:nvPr/>
        </p:nvSpPr>
        <p:spPr>
          <a:xfrm>
            <a:off x="1120140" y="4514850"/>
            <a:ext cx="194092" cy="354330"/>
          </a:xfrm>
          <a:custGeom>
            <a:avLst/>
            <a:gdLst/>
            <a:ahLst/>
            <a:cxnLst/>
            <a:rect l="0" t="0" r="0" b="0"/>
            <a:pathLst>
              <a:path w="194092" h="354330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6"/>
                </a:lnTo>
                <a:lnTo>
                  <a:pt x="10370" y="9125"/>
                </a:lnTo>
                <a:lnTo>
                  <a:pt x="11220" y="19770"/>
                </a:lnTo>
                <a:lnTo>
                  <a:pt x="11290" y="20800"/>
                </a:lnTo>
                <a:lnTo>
                  <a:pt x="14754" y="25331"/>
                </a:lnTo>
                <a:lnTo>
                  <a:pt x="17456" y="28317"/>
                </a:lnTo>
                <a:lnTo>
                  <a:pt x="19257" y="34118"/>
                </a:lnTo>
                <a:lnTo>
                  <a:pt x="20458" y="41795"/>
                </a:lnTo>
                <a:lnTo>
                  <a:pt x="21259" y="50723"/>
                </a:lnTo>
                <a:lnTo>
                  <a:pt x="23062" y="57945"/>
                </a:lnTo>
                <a:lnTo>
                  <a:pt x="25535" y="64030"/>
                </a:lnTo>
                <a:lnTo>
                  <a:pt x="28453" y="69357"/>
                </a:lnTo>
                <a:lnTo>
                  <a:pt x="31668" y="74178"/>
                </a:lnTo>
                <a:lnTo>
                  <a:pt x="35082" y="78661"/>
                </a:lnTo>
                <a:lnTo>
                  <a:pt x="38628" y="82921"/>
                </a:lnTo>
                <a:lnTo>
                  <a:pt x="43532" y="89570"/>
                </a:lnTo>
                <a:lnTo>
                  <a:pt x="55754" y="107119"/>
                </a:lnTo>
                <a:lnTo>
                  <a:pt x="63839" y="115862"/>
                </a:lnTo>
                <a:lnTo>
                  <a:pt x="73039" y="124231"/>
                </a:lnTo>
                <a:lnTo>
                  <a:pt x="82983" y="132351"/>
                </a:lnTo>
                <a:lnTo>
                  <a:pt x="90882" y="140304"/>
                </a:lnTo>
                <a:lnTo>
                  <a:pt x="97418" y="148145"/>
                </a:lnTo>
                <a:lnTo>
                  <a:pt x="103045" y="155914"/>
                </a:lnTo>
                <a:lnTo>
                  <a:pt x="110606" y="163632"/>
                </a:lnTo>
                <a:lnTo>
                  <a:pt x="119458" y="171318"/>
                </a:lnTo>
                <a:lnTo>
                  <a:pt x="129168" y="178982"/>
                </a:lnTo>
                <a:lnTo>
                  <a:pt x="138182" y="185361"/>
                </a:lnTo>
                <a:lnTo>
                  <a:pt x="146731" y="190884"/>
                </a:lnTo>
                <a:lnTo>
                  <a:pt x="154971" y="195836"/>
                </a:lnTo>
                <a:lnTo>
                  <a:pt x="161734" y="200407"/>
                </a:lnTo>
                <a:lnTo>
                  <a:pt x="167512" y="204724"/>
                </a:lnTo>
                <a:lnTo>
                  <a:pt x="172635" y="208873"/>
                </a:lnTo>
                <a:lnTo>
                  <a:pt x="177320" y="211639"/>
                </a:lnTo>
                <a:lnTo>
                  <a:pt x="181713" y="213482"/>
                </a:lnTo>
                <a:lnTo>
                  <a:pt x="185912" y="214711"/>
                </a:lnTo>
                <a:lnTo>
                  <a:pt x="188711" y="216801"/>
                </a:lnTo>
                <a:lnTo>
                  <a:pt x="190577" y="219464"/>
                </a:lnTo>
                <a:lnTo>
                  <a:pt x="193572" y="226795"/>
                </a:lnTo>
                <a:lnTo>
                  <a:pt x="194091" y="234132"/>
                </a:lnTo>
                <a:lnTo>
                  <a:pt x="192894" y="236098"/>
                </a:lnTo>
                <a:lnTo>
                  <a:pt x="190826" y="237409"/>
                </a:lnTo>
                <a:lnTo>
                  <a:pt x="188177" y="238282"/>
                </a:lnTo>
                <a:lnTo>
                  <a:pt x="186411" y="240135"/>
                </a:lnTo>
                <a:lnTo>
                  <a:pt x="185234" y="242640"/>
                </a:lnTo>
                <a:lnTo>
                  <a:pt x="184449" y="245579"/>
                </a:lnTo>
                <a:lnTo>
                  <a:pt x="178846" y="247539"/>
                </a:lnTo>
                <a:lnTo>
                  <a:pt x="170031" y="248846"/>
                </a:lnTo>
                <a:lnTo>
                  <a:pt x="159074" y="249717"/>
                </a:lnTo>
                <a:lnTo>
                  <a:pt x="150499" y="251568"/>
                </a:lnTo>
                <a:lnTo>
                  <a:pt x="143513" y="254072"/>
                </a:lnTo>
                <a:lnTo>
                  <a:pt x="137585" y="257011"/>
                </a:lnTo>
                <a:lnTo>
                  <a:pt x="131093" y="258971"/>
                </a:lnTo>
                <a:lnTo>
                  <a:pt x="124225" y="260277"/>
                </a:lnTo>
                <a:lnTo>
                  <a:pt x="117107" y="261148"/>
                </a:lnTo>
                <a:lnTo>
                  <a:pt x="111091" y="262998"/>
                </a:lnTo>
                <a:lnTo>
                  <a:pt x="105811" y="265502"/>
                </a:lnTo>
                <a:lnTo>
                  <a:pt x="101020" y="268441"/>
                </a:lnTo>
                <a:lnTo>
                  <a:pt x="94017" y="271671"/>
                </a:lnTo>
                <a:lnTo>
                  <a:pt x="85538" y="275094"/>
                </a:lnTo>
                <a:lnTo>
                  <a:pt x="76075" y="278645"/>
                </a:lnTo>
                <a:lnTo>
                  <a:pt x="69767" y="282283"/>
                </a:lnTo>
                <a:lnTo>
                  <a:pt x="65561" y="285979"/>
                </a:lnTo>
                <a:lnTo>
                  <a:pt x="59618" y="293472"/>
                </a:lnTo>
                <a:lnTo>
                  <a:pt x="56255" y="297247"/>
                </a:lnTo>
                <a:lnTo>
                  <a:pt x="52743" y="301035"/>
                </a:lnTo>
                <a:lnTo>
                  <a:pt x="46592" y="306100"/>
                </a:lnTo>
                <a:lnTo>
                  <a:pt x="38681" y="312016"/>
                </a:lnTo>
                <a:lnTo>
                  <a:pt x="29597" y="318501"/>
                </a:lnTo>
                <a:lnTo>
                  <a:pt x="23541" y="324094"/>
                </a:lnTo>
                <a:lnTo>
                  <a:pt x="19504" y="329092"/>
                </a:lnTo>
                <a:lnTo>
                  <a:pt x="16813" y="333695"/>
                </a:lnTo>
                <a:lnTo>
                  <a:pt x="13748" y="336763"/>
                </a:lnTo>
                <a:lnTo>
                  <a:pt x="10435" y="338808"/>
                </a:lnTo>
                <a:lnTo>
                  <a:pt x="6957" y="340172"/>
                </a:lnTo>
                <a:lnTo>
                  <a:pt x="4638" y="342351"/>
                </a:lnTo>
                <a:lnTo>
                  <a:pt x="3092" y="345074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Corollary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91000" cy="4602162"/>
          </a:xfrm>
        </p:spPr>
        <p:txBody>
          <a:bodyPr/>
          <a:lstStyle/>
          <a:p>
            <a:r>
              <a:rPr lang="en-US" b="1" dirty="0"/>
              <a:t>Corollary 3: </a:t>
            </a:r>
            <a:r>
              <a:rPr lang="en-US" dirty="0"/>
              <a:t>If a quadrilateral is inscribed in a circle, then its opposite angles are supplementary.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76400"/>
            <a:ext cx="4038600" cy="383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40"/>
          <p:cNvSpPr/>
          <p:nvPr/>
        </p:nvSpPr>
        <p:spPr>
          <a:xfrm>
            <a:off x="6000936" y="2480323"/>
            <a:ext cx="331285" cy="194110"/>
          </a:xfrm>
          <a:custGeom>
            <a:avLst/>
            <a:gdLst/>
            <a:ahLst/>
            <a:cxnLst/>
            <a:rect l="0" t="0" r="0" b="0"/>
            <a:pathLst>
              <a:path w="331285" h="194110">
                <a:moveTo>
                  <a:pt x="136973" y="45706"/>
                </a:moveTo>
                <a:lnTo>
                  <a:pt x="136973" y="24906"/>
                </a:lnTo>
                <a:lnTo>
                  <a:pt x="133587" y="20375"/>
                </a:lnTo>
                <a:lnTo>
                  <a:pt x="127132" y="13186"/>
                </a:lnTo>
                <a:lnTo>
                  <a:pt x="115842" y="1731"/>
                </a:lnTo>
                <a:lnTo>
                  <a:pt x="108108" y="762"/>
                </a:lnTo>
                <a:lnTo>
                  <a:pt x="97474" y="331"/>
                </a:lnTo>
                <a:lnTo>
                  <a:pt x="84347" y="89"/>
                </a:lnTo>
                <a:lnTo>
                  <a:pt x="70745" y="0"/>
                </a:lnTo>
                <a:lnTo>
                  <a:pt x="62665" y="3379"/>
                </a:lnTo>
                <a:lnTo>
                  <a:pt x="56955" y="6058"/>
                </a:lnTo>
                <a:lnTo>
                  <a:pt x="51878" y="10384"/>
                </a:lnTo>
                <a:lnTo>
                  <a:pt x="47223" y="15808"/>
                </a:lnTo>
                <a:lnTo>
                  <a:pt x="42850" y="21964"/>
                </a:lnTo>
                <a:lnTo>
                  <a:pt x="38665" y="27339"/>
                </a:lnTo>
                <a:lnTo>
                  <a:pt x="34604" y="32191"/>
                </a:lnTo>
                <a:lnTo>
                  <a:pt x="25030" y="43037"/>
                </a:lnTo>
                <a:lnTo>
                  <a:pt x="22975" y="46467"/>
                </a:lnTo>
                <a:lnTo>
                  <a:pt x="20334" y="51293"/>
                </a:lnTo>
                <a:lnTo>
                  <a:pt x="17304" y="57051"/>
                </a:lnTo>
                <a:lnTo>
                  <a:pt x="14014" y="62159"/>
                </a:lnTo>
                <a:lnTo>
                  <a:pt x="10551" y="66835"/>
                </a:lnTo>
                <a:lnTo>
                  <a:pt x="6971" y="71222"/>
                </a:lnTo>
                <a:lnTo>
                  <a:pt x="4585" y="75417"/>
                </a:lnTo>
                <a:lnTo>
                  <a:pt x="2995" y="79483"/>
                </a:lnTo>
                <a:lnTo>
                  <a:pt x="1934" y="83465"/>
                </a:lnTo>
                <a:lnTo>
                  <a:pt x="1228" y="87389"/>
                </a:lnTo>
                <a:lnTo>
                  <a:pt x="756" y="91275"/>
                </a:lnTo>
                <a:lnTo>
                  <a:pt x="442" y="95135"/>
                </a:lnTo>
                <a:lnTo>
                  <a:pt x="93" y="112971"/>
                </a:lnTo>
                <a:lnTo>
                  <a:pt x="0" y="124840"/>
                </a:lnTo>
                <a:lnTo>
                  <a:pt x="1207" y="134022"/>
                </a:lnTo>
                <a:lnTo>
                  <a:pt x="3283" y="141414"/>
                </a:lnTo>
                <a:lnTo>
                  <a:pt x="9671" y="156334"/>
                </a:lnTo>
                <a:lnTo>
                  <a:pt x="13932" y="161761"/>
                </a:lnTo>
                <a:lnTo>
                  <a:pt x="16845" y="164986"/>
                </a:lnTo>
                <a:lnTo>
                  <a:pt x="18788" y="168406"/>
                </a:lnTo>
                <a:lnTo>
                  <a:pt x="20083" y="171956"/>
                </a:lnTo>
                <a:lnTo>
                  <a:pt x="20947" y="175593"/>
                </a:lnTo>
                <a:lnTo>
                  <a:pt x="22792" y="178018"/>
                </a:lnTo>
                <a:lnTo>
                  <a:pt x="25293" y="179634"/>
                </a:lnTo>
                <a:lnTo>
                  <a:pt x="31457" y="181430"/>
                </a:lnTo>
                <a:lnTo>
                  <a:pt x="38431" y="182228"/>
                </a:lnTo>
                <a:lnTo>
                  <a:pt x="45764" y="182583"/>
                </a:lnTo>
                <a:lnTo>
                  <a:pt x="49497" y="182677"/>
                </a:lnTo>
                <a:lnTo>
                  <a:pt x="53256" y="181470"/>
                </a:lnTo>
                <a:lnTo>
                  <a:pt x="60819" y="176743"/>
                </a:lnTo>
                <a:lnTo>
                  <a:pt x="65884" y="173704"/>
                </a:lnTo>
                <a:lnTo>
                  <a:pt x="71801" y="170408"/>
                </a:lnTo>
                <a:lnTo>
                  <a:pt x="78284" y="166941"/>
                </a:lnTo>
                <a:lnTo>
                  <a:pt x="83877" y="163360"/>
                </a:lnTo>
                <a:lnTo>
                  <a:pt x="88877" y="159702"/>
                </a:lnTo>
                <a:lnTo>
                  <a:pt x="93479" y="155993"/>
                </a:lnTo>
                <a:lnTo>
                  <a:pt x="97817" y="150981"/>
                </a:lnTo>
                <a:lnTo>
                  <a:pt x="101979" y="145099"/>
                </a:lnTo>
                <a:lnTo>
                  <a:pt x="106024" y="138639"/>
                </a:lnTo>
                <a:lnTo>
                  <a:pt x="108720" y="133061"/>
                </a:lnTo>
                <a:lnTo>
                  <a:pt x="110518" y="128073"/>
                </a:lnTo>
                <a:lnTo>
                  <a:pt x="119471" y="92739"/>
                </a:lnTo>
                <a:lnTo>
                  <a:pt x="121495" y="82141"/>
                </a:lnTo>
                <a:lnTo>
                  <a:pt x="122844" y="72536"/>
                </a:lnTo>
                <a:lnTo>
                  <a:pt x="125011" y="51006"/>
                </a:lnTo>
                <a:lnTo>
                  <a:pt x="125188" y="47969"/>
                </a:lnTo>
                <a:lnTo>
                  <a:pt x="125386" y="41209"/>
                </a:lnTo>
                <a:lnTo>
                  <a:pt x="126708" y="38898"/>
                </a:lnTo>
                <a:lnTo>
                  <a:pt x="128860" y="37358"/>
                </a:lnTo>
                <a:lnTo>
                  <a:pt x="131565" y="36330"/>
                </a:lnTo>
                <a:lnTo>
                  <a:pt x="133367" y="36916"/>
                </a:lnTo>
                <a:lnTo>
                  <a:pt x="134569" y="38576"/>
                </a:lnTo>
                <a:lnTo>
                  <a:pt x="135905" y="43807"/>
                </a:lnTo>
                <a:lnTo>
                  <a:pt x="136261" y="46981"/>
                </a:lnTo>
                <a:lnTo>
                  <a:pt x="136498" y="50366"/>
                </a:lnTo>
                <a:lnTo>
                  <a:pt x="136657" y="53893"/>
                </a:lnTo>
                <a:lnTo>
                  <a:pt x="136833" y="61198"/>
                </a:lnTo>
                <a:lnTo>
                  <a:pt x="136961" y="123193"/>
                </a:lnTo>
                <a:lnTo>
                  <a:pt x="138235" y="130384"/>
                </a:lnTo>
                <a:lnTo>
                  <a:pt x="140355" y="137718"/>
                </a:lnTo>
                <a:lnTo>
                  <a:pt x="143038" y="145148"/>
                </a:lnTo>
                <a:lnTo>
                  <a:pt x="144827" y="151371"/>
                </a:lnTo>
                <a:lnTo>
                  <a:pt x="146019" y="156789"/>
                </a:lnTo>
                <a:lnTo>
                  <a:pt x="146813" y="161672"/>
                </a:lnTo>
                <a:lnTo>
                  <a:pt x="148613" y="164927"/>
                </a:lnTo>
                <a:lnTo>
                  <a:pt x="151084" y="167097"/>
                </a:lnTo>
                <a:lnTo>
                  <a:pt x="157214" y="170778"/>
                </a:lnTo>
                <a:lnTo>
                  <a:pt x="164173" y="176647"/>
                </a:lnTo>
                <a:lnTo>
                  <a:pt x="167807" y="179990"/>
                </a:lnTo>
                <a:lnTo>
                  <a:pt x="175231" y="187091"/>
                </a:lnTo>
                <a:lnTo>
                  <a:pt x="178988" y="189493"/>
                </a:lnTo>
                <a:lnTo>
                  <a:pt x="186550" y="192162"/>
                </a:lnTo>
                <a:lnTo>
                  <a:pt x="191615" y="192873"/>
                </a:lnTo>
                <a:lnTo>
                  <a:pt x="197531" y="193348"/>
                </a:lnTo>
                <a:lnTo>
                  <a:pt x="204015" y="193664"/>
                </a:lnTo>
                <a:lnTo>
                  <a:pt x="217993" y="194015"/>
                </a:lnTo>
                <a:lnTo>
                  <a:pt x="225276" y="194109"/>
                </a:lnTo>
                <a:lnTo>
                  <a:pt x="231402" y="192902"/>
                </a:lnTo>
                <a:lnTo>
                  <a:pt x="246091" y="186404"/>
                </a:lnTo>
                <a:lnTo>
                  <a:pt x="254474" y="184439"/>
                </a:lnTo>
                <a:lnTo>
                  <a:pt x="259757" y="182645"/>
                </a:lnTo>
                <a:lnTo>
                  <a:pt x="265819" y="180179"/>
                </a:lnTo>
                <a:lnTo>
                  <a:pt x="281664" y="173163"/>
                </a:lnTo>
                <a:lnTo>
                  <a:pt x="285503" y="170048"/>
                </a:lnTo>
                <a:lnTo>
                  <a:pt x="290603" y="165431"/>
                </a:lnTo>
                <a:lnTo>
                  <a:pt x="296543" y="159812"/>
                </a:lnTo>
                <a:lnTo>
                  <a:pt x="301774" y="156067"/>
                </a:lnTo>
                <a:lnTo>
                  <a:pt x="310971" y="151906"/>
                </a:lnTo>
                <a:lnTo>
                  <a:pt x="313932" y="149526"/>
                </a:lnTo>
                <a:lnTo>
                  <a:pt x="315906" y="146669"/>
                </a:lnTo>
                <a:lnTo>
                  <a:pt x="317222" y="143495"/>
                </a:lnTo>
                <a:lnTo>
                  <a:pt x="319369" y="141379"/>
                </a:lnTo>
                <a:lnTo>
                  <a:pt x="322071" y="139968"/>
                </a:lnTo>
                <a:lnTo>
                  <a:pt x="325141" y="139028"/>
                </a:lnTo>
                <a:lnTo>
                  <a:pt x="327189" y="137130"/>
                </a:lnTo>
                <a:lnTo>
                  <a:pt x="328554" y="134596"/>
                </a:lnTo>
                <a:lnTo>
                  <a:pt x="330744" y="127470"/>
                </a:lnTo>
                <a:lnTo>
                  <a:pt x="331044" y="123109"/>
                </a:lnTo>
                <a:lnTo>
                  <a:pt x="331212" y="116901"/>
                </a:lnTo>
                <a:lnTo>
                  <a:pt x="331284" y="125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1"/>
          <p:cNvSpPr/>
          <p:nvPr/>
        </p:nvSpPr>
        <p:spPr>
          <a:xfrm>
            <a:off x="7840979" y="4229100"/>
            <a:ext cx="205195" cy="363459"/>
          </a:xfrm>
          <a:custGeom>
            <a:avLst/>
            <a:gdLst/>
            <a:ahLst/>
            <a:cxnLst/>
            <a:rect l="0" t="0" r="0" b="0"/>
            <a:pathLst>
              <a:path w="205195" h="363459">
                <a:moveTo>
                  <a:pt x="0" y="0"/>
                </a:moveTo>
                <a:lnTo>
                  <a:pt x="6069" y="12135"/>
                </a:lnTo>
                <a:lnTo>
                  <a:pt x="7855" y="18250"/>
                </a:lnTo>
                <a:lnTo>
                  <a:pt x="9048" y="24867"/>
                </a:lnTo>
                <a:lnTo>
                  <a:pt x="9842" y="31817"/>
                </a:lnTo>
                <a:lnTo>
                  <a:pt x="10724" y="42927"/>
                </a:lnTo>
                <a:lnTo>
                  <a:pt x="11116" y="53369"/>
                </a:lnTo>
                <a:lnTo>
                  <a:pt x="11291" y="66476"/>
                </a:lnTo>
                <a:lnTo>
                  <a:pt x="12607" y="74797"/>
                </a:lnTo>
                <a:lnTo>
                  <a:pt x="14755" y="84154"/>
                </a:lnTo>
                <a:lnTo>
                  <a:pt x="17457" y="94203"/>
                </a:lnTo>
                <a:lnTo>
                  <a:pt x="19259" y="103442"/>
                </a:lnTo>
                <a:lnTo>
                  <a:pt x="20459" y="112141"/>
                </a:lnTo>
                <a:lnTo>
                  <a:pt x="21260" y="120481"/>
                </a:lnTo>
                <a:lnTo>
                  <a:pt x="21793" y="133660"/>
                </a:lnTo>
                <a:lnTo>
                  <a:pt x="22386" y="168624"/>
                </a:lnTo>
                <a:lnTo>
                  <a:pt x="23814" y="187346"/>
                </a:lnTo>
                <a:lnTo>
                  <a:pt x="26036" y="206177"/>
                </a:lnTo>
                <a:lnTo>
                  <a:pt x="30622" y="238954"/>
                </a:lnTo>
                <a:lnTo>
                  <a:pt x="31845" y="249473"/>
                </a:lnTo>
                <a:lnTo>
                  <a:pt x="32660" y="257755"/>
                </a:lnTo>
                <a:lnTo>
                  <a:pt x="34473" y="268356"/>
                </a:lnTo>
                <a:lnTo>
                  <a:pt x="36953" y="280504"/>
                </a:lnTo>
                <a:lnTo>
                  <a:pt x="39875" y="293682"/>
                </a:lnTo>
                <a:lnTo>
                  <a:pt x="41823" y="303738"/>
                </a:lnTo>
                <a:lnTo>
                  <a:pt x="43122" y="311712"/>
                </a:lnTo>
                <a:lnTo>
                  <a:pt x="43989" y="318298"/>
                </a:lnTo>
                <a:lnTo>
                  <a:pt x="44951" y="329002"/>
                </a:lnTo>
                <a:lnTo>
                  <a:pt x="45207" y="333635"/>
                </a:lnTo>
                <a:lnTo>
                  <a:pt x="45379" y="332913"/>
                </a:lnTo>
                <a:lnTo>
                  <a:pt x="45569" y="321951"/>
                </a:lnTo>
                <a:lnTo>
                  <a:pt x="48159" y="311154"/>
                </a:lnTo>
                <a:lnTo>
                  <a:pt x="52426" y="297606"/>
                </a:lnTo>
                <a:lnTo>
                  <a:pt x="71458" y="242371"/>
                </a:lnTo>
                <a:lnTo>
                  <a:pt x="76849" y="232701"/>
                </a:lnTo>
                <a:lnTo>
                  <a:pt x="82983" y="224983"/>
                </a:lnTo>
                <a:lnTo>
                  <a:pt x="113735" y="194849"/>
                </a:lnTo>
                <a:lnTo>
                  <a:pt x="119552" y="189046"/>
                </a:lnTo>
                <a:lnTo>
                  <a:pt x="122882" y="186990"/>
                </a:lnTo>
                <a:lnTo>
                  <a:pt x="126371" y="185620"/>
                </a:lnTo>
                <a:lnTo>
                  <a:pt x="129968" y="184707"/>
                </a:lnTo>
                <a:lnTo>
                  <a:pt x="134906" y="184098"/>
                </a:lnTo>
                <a:lnTo>
                  <a:pt x="140737" y="183691"/>
                </a:lnTo>
                <a:lnTo>
                  <a:pt x="147165" y="183421"/>
                </a:lnTo>
                <a:lnTo>
                  <a:pt x="153990" y="184510"/>
                </a:lnTo>
                <a:lnTo>
                  <a:pt x="161080" y="186507"/>
                </a:lnTo>
                <a:lnTo>
                  <a:pt x="168346" y="189108"/>
                </a:lnTo>
                <a:lnTo>
                  <a:pt x="174461" y="192111"/>
                </a:lnTo>
                <a:lnTo>
                  <a:pt x="179808" y="195384"/>
                </a:lnTo>
                <a:lnTo>
                  <a:pt x="184642" y="198836"/>
                </a:lnTo>
                <a:lnTo>
                  <a:pt x="187865" y="202407"/>
                </a:lnTo>
                <a:lnTo>
                  <a:pt x="190014" y="206058"/>
                </a:lnTo>
                <a:lnTo>
                  <a:pt x="193670" y="214771"/>
                </a:lnTo>
                <a:lnTo>
                  <a:pt x="199530" y="227110"/>
                </a:lnTo>
                <a:lnTo>
                  <a:pt x="202980" y="237674"/>
                </a:lnTo>
                <a:lnTo>
                  <a:pt x="203900" y="242269"/>
                </a:lnTo>
                <a:lnTo>
                  <a:pt x="204514" y="249142"/>
                </a:lnTo>
                <a:lnTo>
                  <a:pt x="204922" y="257535"/>
                </a:lnTo>
                <a:lnTo>
                  <a:pt x="205194" y="266940"/>
                </a:lnTo>
                <a:lnTo>
                  <a:pt x="204107" y="274480"/>
                </a:lnTo>
                <a:lnTo>
                  <a:pt x="202111" y="280776"/>
                </a:lnTo>
                <a:lnTo>
                  <a:pt x="197778" y="291159"/>
                </a:lnTo>
                <a:lnTo>
                  <a:pt x="195852" y="300007"/>
                </a:lnTo>
                <a:lnTo>
                  <a:pt x="192798" y="305415"/>
                </a:lnTo>
                <a:lnTo>
                  <a:pt x="188222" y="311560"/>
                </a:lnTo>
                <a:lnTo>
                  <a:pt x="182632" y="318196"/>
                </a:lnTo>
                <a:lnTo>
                  <a:pt x="176364" y="323891"/>
                </a:lnTo>
                <a:lnTo>
                  <a:pt x="169646" y="328957"/>
                </a:lnTo>
                <a:lnTo>
                  <a:pt x="162628" y="333604"/>
                </a:lnTo>
                <a:lnTo>
                  <a:pt x="155409" y="337973"/>
                </a:lnTo>
                <a:lnTo>
                  <a:pt x="148056" y="342155"/>
                </a:lnTo>
                <a:lnTo>
                  <a:pt x="133113" y="350189"/>
                </a:lnTo>
                <a:lnTo>
                  <a:pt x="118004" y="357992"/>
                </a:lnTo>
                <a:lnTo>
                  <a:pt x="109151" y="360581"/>
                </a:lnTo>
                <a:lnTo>
                  <a:pt x="99437" y="362308"/>
                </a:lnTo>
                <a:lnTo>
                  <a:pt x="89151" y="363458"/>
                </a:lnTo>
                <a:lnTo>
                  <a:pt x="79754" y="362955"/>
                </a:lnTo>
                <a:lnTo>
                  <a:pt x="70949" y="361350"/>
                </a:lnTo>
                <a:lnTo>
                  <a:pt x="62540" y="359010"/>
                </a:lnTo>
                <a:lnTo>
                  <a:pt x="55664" y="357449"/>
                </a:lnTo>
                <a:lnTo>
                  <a:pt x="49809" y="356410"/>
                </a:lnTo>
                <a:lnTo>
                  <a:pt x="44636" y="355716"/>
                </a:lnTo>
                <a:lnTo>
                  <a:pt x="39918" y="353984"/>
                </a:lnTo>
                <a:lnTo>
                  <a:pt x="35503" y="351559"/>
                </a:lnTo>
                <a:lnTo>
                  <a:pt x="2286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2"/>
          <p:cNvSpPr/>
          <p:nvPr/>
        </p:nvSpPr>
        <p:spPr>
          <a:xfrm>
            <a:off x="5440679" y="2802932"/>
            <a:ext cx="2895606" cy="1929088"/>
          </a:xfrm>
          <a:custGeom>
            <a:avLst/>
            <a:gdLst/>
            <a:ahLst/>
            <a:cxnLst/>
            <a:rect l="0" t="0" r="0" b="0"/>
            <a:pathLst>
              <a:path w="2895606" h="1929088">
                <a:moveTo>
                  <a:pt x="0" y="1929087"/>
                </a:moveTo>
                <a:lnTo>
                  <a:pt x="28318" y="1929087"/>
                </a:lnTo>
                <a:lnTo>
                  <a:pt x="31579" y="1927818"/>
                </a:lnTo>
                <a:lnTo>
                  <a:pt x="42236" y="1921232"/>
                </a:lnTo>
                <a:lnTo>
                  <a:pt x="53437" y="1917447"/>
                </a:lnTo>
                <a:lnTo>
                  <a:pt x="98004" y="1887073"/>
                </a:lnTo>
                <a:lnTo>
                  <a:pt x="154639" y="1831578"/>
                </a:lnTo>
                <a:lnTo>
                  <a:pt x="183369" y="1802864"/>
                </a:lnTo>
                <a:lnTo>
                  <a:pt x="189556" y="1799219"/>
                </a:lnTo>
                <a:lnTo>
                  <a:pt x="221123" y="1786594"/>
                </a:lnTo>
                <a:lnTo>
                  <a:pt x="251536" y="1766462"/>
                </a:lnTo>
                <a:lnTo>
                  <a:pt x="311382" y="1709080"/>
                </a:lnTo>
                <a:lnTo>
                  <a:pt x="406384" y="1645277"/>
                </a:lnTo>
                <a:lnTo>
                  <a:pt x="478550" y="1590290"/>
                </a:lnTo>
                <a:lnTo>
                  <a:pt x="544797" y="1534645"/>
                </a:lnTo>
                <a:lnTo>
                  <a:pt x="617590" y="1481415"/>
                </a:lnTo>
                <a:lnTo>
                  <a:pt x="694253" y="1425624"/>
                </a:lnTo>
                <a:lnTo>
                  <a:pt x="760783" y="1374740"/>
                </a:lnTo>
                <a:lnTo>
                  <a:pt x="811090" y="1343273"/>
                </a:lnTo>
                <a:lnTo>
                  <a:pt x="876980" y="1286581"/>
                </a:lnTo>
                <a:lnTo>
                  <a:pt x="959962" y="1228327"/>
                </a:lnTo>
                <a:lnTo>
                  <a:pt x="1042665" y="1164568"/>
                </a:lnTo>
                <a:lnTo>
                  <a:pt x="1125427" y="1104652"/>
                </a:lnTo>
                <a:lnTo>
                  <a:pt x="1208660" y="1048511"/>
                </a:lnTo>
                <a:lnTo>
                  <a:pt x="1233575" y="1029366"/>
                </a:lnTo>
                <a:lnTo>
                  <a:pt x="1311702" y="974804"/>
                </a:lnTo>
                <a:lnTo>
                  <a:pt x="1383625" y="922260"/>
                </a:lnTo>
                <a:lnTo>
                  <a:pt x="1470451" y="862128"/>
                </a:lnTo>
                <a:lnTo>
                  <a:pt x="1549350" y="806425"/>
                </a:lnTo>
                <a:lnTo>
                  <a:pt x="1629338" y="749559"/>
                </a:lnTo>
                <a:lnTo>
                  <a:pt x="1709371" y="702238"/>
                </a:lnTo>
                <a:lnTo>
                  <a:pt x="1785834" y="648926"/>
                </a:lnTo>
                <a:lnTo>
                  <a:pt x="1799544" y="634956"/>
                </a:lnTo>
                <a:lnTo>
                  <a:pt x="1829043" y="615641"/>
                </a:lnTo>
                <a:lnTo>
                  <a:pt x="1844148" y="606193"/>
                </a:lnTo>
                <a:lnTo>
                  <a:pt x="1882155" y="578185"/>
                </a:lnTo>
                <a:lnTo>
                  <a:pt x="1962857" y="530155"/>
                </a:lnTo>
                <a:lnTo>
                  <a:pt x="2050177" y="471723"/>
                </a:lnTo>
                <a:lnTo>
                  <a:pt x="2134391" y="416059"/>
                </a:lnTo>
                <a:lnTo>
                  <a:pt x="2215628" y="358947"/>
                </a:lnTo>
                <a:lnTo>
                  <a:pt x="2260093" y="326044"/>
                </a:lnTo>
                <a:lnTo>
                  <a:pt x="2346134" y="278677"/>
                </a:lnTo>
                <a:lnTo>
                  <a:pt x="2434555" y="224034"/>
                </a:lnTo>
                <a:lnTo>
                  <a:pt x="2511771" y="182446"/>
                </a:lnTo>
                <a:lnTo>
                  <a:pt x="2553364" y="159367"/>
                </a:lnTo>
                <a:lnTo>
                  <a:pt x="2603290" y="130786"/>
                </a:lnTo>
                <a:lnTo>
                  <a:pt x="2676989" y="94037"/>
                </a:lnTo>
                <a:lnTo>
                  <a:pt x="2731844" y="74811"/>
                </a:lnTo>
                <a:lnTo>
                  <a:pt x="2779151" y="50523"/>
                </a:lnTo>
                <a:lnTo>
                  <a:pt x="2792199" y="45150"/>
                </a:lnTo>
                <a:lnTo>
                  <a:pt x="2806685" y="36255"/>
                </a:lnTo>
                <a:lnTo>
                  <a:pt x="2862139" y="15126"/>
                </a:lnTo>
                <a:lnTo>
                  <a:pt x="2888943" y="1292"/>
                </a:lnTo>
                <a:lnTo>
                  <a:pt x="2893702" y="0"/>
                </a:lnTo>
                <a:lnTo>
                  <a:pt x="2895605" y="409"/>
                </a:lnTo>
                <a:lnTo>
                  <a:pt x="2895604" y="1952"/>
                </a:lnTo>
                <a:lnTo>
                  <a:pt x="2891790" y="8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3"/>
          <p:cNvSpPr/>
          <p:nvPr/>
        </p:nvSpPr>
        <p:spPr>
          <a:xfrm>
            <a:off x="5440907" y="5659438"/>
            <a:ext cx="331244" cy="329352"/>
          </a:xfrm>
          <a:custGeom>
            <a:avLst/>
            <a:gdLst/>
            <a:ahLst/>
            <a:cxnLst/>
            <a:rect l="0" t="0" r="0" b="0"/>
            <a:pathLst>
              <a:path w="331244" h="329352">
                <a:moveTo>
                  <a:pt x="239802" y="9841"/>
                </a:moveTo>
                <a:lnTo>
                  <a:pt x="227667" y="3774"/>
                </a:lnTo>
                <a:lnTo>
                  <a:pt x="221552" y="1986"/>
                </a:lnTo>
                <a:lnTo>
                  <a:pt x="214936" y="795"/>
                </a:lnTo>
                <a:lnTo>
                  <a:pt x="207985" y="0"/>
                </a:lnTo>
                <a:lnTo>
                  <a:pt x="200811" y="740"/>
                </a:lnTo>
                <a:lnTo>
                  <a:pt x="193488" y="2504"/>
                </a:lnTo>
                <a:lnTo>
                  <a:pt x="186066" y="4950"/>
                </a:lnTo>
                <a:lnTo>
                  <a:pt x="178578" y="6580"/>
                </a:lnTo>
                <a:lnTo>
                  <a:pt x="171046" y="7668"/>
                </a:lnTo>
                <a:lnTo>
                  <a:pt x="163485" y="8392"/>
                </a:lnTo>
                <a:lnTo>
                  <a:pt x="155904" y="10145"/>
                </a:lnTo>
                <a:lnTo>
                  <a:pt x="148311" y="12584"/>
                </a:lnTo>
                <a:lnTo>
                  <a:pt x="140708" y="15480"/>
                </a:lnTo>
                <a:lnTo>
                  <a:pt x="134369" y="18680"/>
                </a:lnTo>
                <a:lnTo>
                  <a:pt x="128874" y="22084"/>
                </a:lnTo>
                <a:lnTo>
                  <a:pt x="123940" y="25623"/>
                </a:lnTo>
                <a:lnTo>
                  <a:pt x="118111" y="29253"/>
                </a:lnTo>
                <a:lnTo>
                  <a:pt x="111685" y="32942"/>
                </a:lnTo>
                <a:lnTo>
                  <a:pt x="104861" y="36672"/>
                </a:lnTo>
                <a:lnTo>
                  <a:pt x="97771" y="41699"/>
                </a:lnTo>
                <a:lnTo>
                  <a:pt x="90505" y="47590"/>
                </a:lnTo>
                <a:lnTo>
                  <a:pt x="83121" y="54057"/>
                </a:lnTo>
                <a:lnTo>
                  <a:pt x="71530" y="64630"/>
                </a:lnTo>
                <a:lnTo>
                  <a:pt x="62145" y="73562"/>
                </a:lnTo>
                <a:lnTo>
                  <a:pt x="53740" y="81765"/>
                </a:lnTo>
                <a:lnTo>
                  <a:pt x="49721" y="87000"/>
                </a:lnTo>
                <a:lnTo>
                  <a:pt x="45772" y="93031"/>
                </a:lnTo>
                <a:lnTo>
                  <a:pt x="41869" y="99591"/>
                </a:lnTo>
                <a:lnTo>
                  <a:pt x="39267" y="105234"/>
                </a:lnTo>
                <a:lnTo>
                  <a:pt x="36376" y="114892"/>
                </a:lnTo>
                <a:lnTo>
                  <a:pt x="33065" y="123055"/>
                </a:lnTo>
                <a:lnTo>
                  <a:pt x="28317" y="133577"/>
                </a:lnTo>
                <a:lnTo>
                  <a:pt x="22612" y="145672"/>
                </a:lnTo>
                <a:lnTo>
                  <a:pt x="17539" y="160085"/>
                </a:lnTo>
                <a:lnTo>
                  <a:pt x="12887" y="176044"/>
                </a:lnTo>
                <a:lnTo>
                  <a:pt x="8515" y="193033"/>
                </a:lnTo>
                <a:lnTo>
                  <a:pt x="5601" y="206899"/>
                </a:lnTo>
                <a:lnTo>
                  <a:pt x="3658" y="218683"/>
                </a:lnTo>
                <a:lnTo>
                  <a:pt x="2363" y="229079"/>
                </a:lnTo>
                <a:lnTo>
                  <a:pt x="1499" y="237280"/>
                </a:lnTo>
                <a:lnTo>
                  <a:pt x="924" y="244017"/>
                </a:lnTo>
                <a:lnTo>
                  <a:pt x="540" y="249779"/>
                </a:lnTo>
                <a:lnTo>
                  <a:pt x="284" y="256159"/>
                </a:lnTo>
                <a:lnTo>
                  <a:pt x="0" y="270022"/>
                </a:lnTo>
                <a:lnTo>
                  <a:pt x="1194" y="276005"/>
                </a:lnTo>
                <a:lnTo>
                  <a:pt x="7672" y="290494"/>
                </a:lnTo>
                <a:lnTo>
                  <a:pt x="9633" y="298829"/>
                </a:lnTo>
                <a:lnTo>
                  <a:pt x="13892" y="306767"/>
                </a:lnTo>
                <a:lnTo>
                  <a:pt x="16805" y="310661"/>
                </a:lnTo>
                <a:lnTo>
                  <a:pt x="20018" y="313258"/>
                </a:lnTo>
                <a:lnTo>
                  <a:pt x="23430" y="314990"/>
                </a:lnTo>
                <a:lnTo>
                  <a:pt x="26974" y="316144"/>
                </a:lnTo>
                <a:lnTo>
                  <a:pt x="29337" y="318183"/>
                </a:lnTo>
                <a:lnTo>
                  <a:pt x="30912" y="320812"/>
                </a:lnTo>
                <a:lnTo>
                  <a:pt x="31962" y="323835"/>
                </a:lnTo>
                <a:lnTo>
                  <a:pt x="33932" y="325850"/>
                </a:lnTo>
                <a:lnTo>
                  <a:pt x="36516" y="327194"/>
                </a:lnTo>
                <a:lnTo>
                  <a:pt x="42773" y="328687"/>
                </a:lnTo>
                <a:lnTo>
                  <a:pt x="49787" y="329351"/>
                </a:lnTo>
                <a:lnTo>
                  <a:pt x="54706" y="328257"/>
                </a:lnTo>
                <a:lnTo>
                  <a:pt x="60525" y="326259"/>
                </a:lnTo>
                <a:lnTo>
                  <a:pt x="66944" y="323656"/>
                </a:lnTo>
                <a:lnTo>
                  <a:pt x="72494" y="320651"/>
                </a:lnTo>
                <a:lnTo>
                  <a:pt x="82046" y="313926"/>
                </a:lnTo>
                <a:lnTo>
                  <a:pt x="90525" y="306703"/>
                </a:lnTo>
                <a:lnTo>
                  <a:pt x="99797" y="299260"/>
                </a:lnTo>
                <a:lnTo>
                  <a:pt x="105826" y="295497"/>
                </a:lnTo>
                <a:lnTo>
                  <a:pt x="112385" y="291719"/>
                </a:lnTo>
                <a:lnTo>
                  <a:pt x="119297" y="282850"/>
                </a:lnTo>
                <a:lnTo>
                  <a:pt x="126446" y="270587"/>
                </a:lnTo>
                <a:lnTo>
                  <a:pt x="133751" y="256062"/>
                </a:lnTo>
                <a:lnTo>
                  <a:pt x="141162" y="243838"/>
                </a:lnTo>
                <a:lnTo>
                  <a:pt x="148642" y="233149"/>
                </a:lnTo>
                <a:lnTo>
                  <a:pt x="156169" y="223483"/>
                </a:lnTo>
                <a:lnTo>
                  <a:pt x="161187" y="214499"/>
                </a:lnTo>
                <a:lnTo>
                  <a:pt x="164532" y="205970"/>
                </a:lnTo>
                <a:lnTo>
                  <a:pt x="166762" y="197744"/>
                </a:lnTo>
                <a:lnTo>
                  <a:pt x="170789" y="189720"/>
                </a:lnTo>
                <a:lnTo>
                  <a:pt x="176014" y="181830"/>
                </a:lnTo>
                <a:lnTo>
                  <a:pt x="182036" y="174031"/>
                </a:lnTo>
                <a:lnTo>
                  <a:pt x="187322" y="165021"/>
                </a:lnTo>
                <a:lnTo>
                  <a:pt x="192115" y="155205"/>
                </a:lnTo>
                <a:lnTo>
                  <a:pt x="196581" y="144850"/>
                </a:lnTo>
                <a:lnTo>
                  <a:pt x="204930" y="126572"/>
                </a:lnTo>
                <a:lnTo>
                  <a:pt x="220638" y="94141"/>
                </a:lnTo>
                <a:lnTo>
                  <a:pt x="224486" y="85091"/>
                </a:lnTo>
                <a:lnTo>
                  <a:pt x="228322" y="75248"/>
                </a:lnTo>
                <a:lnTo>
                  <a:pt x="232149" y="64876"/>
                </a:lnTo>
                <a:lnTo>
                  <a:pt x="234700" y="56691"/>
                </a:lnTo>
                <a:lnTo>
                  <a:pt x="236401" y="49965"/>
                </a:lnTo>
                <a:lnTo>
                  <a:pt x="237535" y="44210"/>
                </a:lnTo>
                <a:lnTo>
                  <a:pt x="242181" y="34430"/>
                </a:lnTo>
                <a:lnTo>
                  <a:pt x="245198" y="30044"/>
                </a:lnTo>
                <a:lnTo>
                  <a:pt x="247210" y="28390"/>
                </a:lnTo>
                <a:lnTo>
                  <a:pt x="248551" y="28557"/>
                </a:lnTo>
                <a:lnTo>
                  <a:pt x="249444" y="29939"/>
                </a:lnTo>
                <a:lnTo>
                  <a:pt x="250438" y="34860"/>
                </a:lnTo>
                <a:lnTo>
                  <a:pt x="250703" y="37950"/>
                </a:lnTo>
                <a:lnTo>
                  <a:pt x="251186" y="124613"/>
                </a:lnTo>
                <a:lnTo>
                  <a:pt x="251231" y="245111"/>
                </a:lnTo>
                <a:lnTo>
                  <a:pt x="252502" y="251777"/>
                </a:lnTo>
                <a:lnTo>
                  <a:pt x="254619" y="257492"/>
                </a:lnTo>
                <a:lnTo>
                  <a:pt x="260358" y="268498"/>
                </a:lnTo>
                <a:lnTo>
                  <a:pt x="267141" y="281856"/>
                </a:lnTo>
                <a:lnTo>
                  <a:pt x="269458" y="287705"/>
                </a:lnTo>
                <a:lnTo>
                  <a:pt x="272033" y="297590"/>
                </a:lnTo>
                <a:lnTo>
                  <a:pt x="275259" y="300734"/>
                </a:lnTo>
                <a:lnTo>
                  <a:pt x="279951" y="302830"/>
                </a:lnTo>
                <a:lnTo>
                  <a:pt x="293594" y="306193"/>
                </a:lnTo>
                <a:lnTo>
                  <a:pt x="302026" y="306776"/>
                </a:lnTo>
                <a:lnTo>
                  <a:pt x="305414" y="305588"/>
                </a:lnTo>
                <a:lnTo>
                  <a:pt x="314982" y="299118"/>
                </a:lnTo>
                <a:lnTo>
                  <a:pt x="316592" y="297942"/>
                </a:lnTo>
                <a:lnTo>
                  <a:pt x="331243" y="295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44"/>
          <p:cNvSpPr/>
          <p:nvPr/>
        </p:nvSpPr>
        <p:spPr>
          <a:xfrm>
            <a:off x="5863590" y="5737872"/>
            <a:ext cx="228600" cy="11418"/>
          </a:xfrm>
          <a:custGeom>
            <a:avLst/>
            <a:gdLst/>
            <a:ahLst/>
            <a:cxnLst/>
            <a:rect l="0" t="0" r="0" b="0"/>
            <a:pathLst>
              <a:path w="228600" h="11418">
                <a:moveTo>
                  <a:pt x="0" y="11417"/>
                </a:moveTo>
                <a:lnTo>
                  <a:pt x="12135" y="5350"/>
                </a:lnTo>
                <a:lnTo>
                  <a:pt x="16980" y="3562"/>
                </a:lnTo>
                <a:lnTo>
                  <a:pt x="21480" y="2371"/>
                </a:lnTo>
                <a:lnTo>
                  <a:pt x="25750" y="1576"/>
                </a:lnTo>
                <a:lnTo>
                  <a:pt x="34946" y="1047"/>
                </a:lnTo>
                <a:lnTo>
                  <a:pt x="62098" y="458"/>
                </a:lnTo>
                <a:lnTo>
                  <a:pt x="148186" y="0"/>
                </a:lnTo>
                <a:lnTo>
                  <a:pt x="157211" y="1266"/>
                </a:lnTo>
                <a:lnTo>
                  <a:pt x="168307" y="3380"/>
                </a:lnTo>
                <a:lnTo>
                  <a:pt x="228599" y="11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5"/>
          <p:cNvSpPr/>
          <p:nvPr/>
        </p:nvSpPr>
        <p:spPr>
          <a:xfrm>
            <a:off x="5966599" y="5646419"/>
            <a:ext cx="22722" cy="308611"/>
          </a:xfrm>
          <a:custGeom>
            <a:avLst/>
            <a:gdLst/>
            <a:ahLst/>
            <a:cxnLst/>
            <a:rect l="0" t="0" r="0" b="0"/>
            <a:pathLst>
              <a:path w="22722" h="308611">
                <a:moveTo>
                  <a:pt x="11291" y="0"/>
                </a:moveTo>
                <a:lnTo>
                  <a:pt x="5223" y="6068"/>
                </a:lnTo>
                <a:lnTo>
                  <a:pt x="3435" y="10395"/>
                </a:lnTo>
                <a:lnTo>
                  <a:pt x="2244" y="15821"/>
                </a:lnTo>
                <a:lnTo>
                  <a:pt x="1449" y="21977"/>
                </a:lnTo>
                <a:lnTo>
                  <a:pt x="920" y="40051"/>
                </a:lnTo>
                <a:lnTo>
                  <a:pt x="0" y="153598"/>
                </a:lnTo>
                <a:lnTo>
                  <a:pt x="1224" y="168439"/>
                </a:lnTo>
                <a:lnTo>
                  <a:pt x="3310" y="183413"/>
                </a:lnTo>
                <a:lnTo>
                  <a:pt x="5970" y="198475"/>
                </a:lnTo>
                <a:lnTo>
                  <a:pt x="7744" y="211057"/>
                </a:lnTo>
                <a:lnTo>
                  <a:pt x="8926" y="221985"/>
                </a:lnTo>
                <a:lnTo>
                  <a:pt x="10240" y="239630"/>
                </a:lnTo>
                <a:lnTo>
                  <a:pt x="10823" y="251706"/>
                </a:lnTo>
                <a:lnTo>
                  <a:pt x="11229" y="297605"/>
                </a:lnTo>
                <a:lnTo>
                  <a:pt x="2272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46"/>
          <p:cNvSpPr/>
          <p:nvPr/>
        </p:nvSpPr>
        <p:spPr>
          <a:xfrm>
            <a:off x="6137909" y="5509259"/>
            <a:ext cx="251395" cy="422249"/>
          </a:xfrm>
          <a:custGeom>
            <a:avLst/>
            <a:gdLst/>
            <a:ahLst/>
            <a:cxnLst/>
            <a:rect l="0" t="0" r="0" b="0"/>
            <a:pathLst>
              <a:path w="251395" h="422249">
                <a:moveTo>
                  <a:pt x="0" y="0"/>
                </a:moveTo>
                <a:lnTo>
                  <a:pt x="0" y="6068"/>
                </a:lnTo>
                <a:lnTo>
                  <a:pt x="1271" y="9125"/>
                </a:lnTo>
                <a:lnTo>
                  <a:pt x="7856" y="19496"/>
                </a:lnTo>
                <a:lnTo>
                  <a:pt x="9842" y="26868"/>
                </a:lnTo>
                <a:lnTo>
                  <a:pt x="11641" y="33153"/>
                </a:lnTo>
                <a:lnTo>
                  <a:pt x="17028" y="50295"/>
                </a:lnTo>
                <a:lnTo>
                  <a:pt x="18972" y="58930"/>
                </a:lnTo>
                <a:lnTo>
                  <a:pt x="20268" y="67227"/>
                </a:lnTo>
                <a:lnTo>
                  <a:pt x="28416" y="141268"/>
                </a:lnTo>
                <a:lnTo>
                  <a:pt x="31644" y="165299"/>
                </a:lnTo>
                <a:lnTo>
                  <a:pt x="38618" y="208933"/>
                </a:lnTo>
                <a:lnTo>
                  <a:pt x="40985" y="231999"/>
                </a:lnTo>
                <a:lnTo>
                  <a:pt x="42564" y="256266"/>
                </a:lnTo>
                <a:lnTo>
                  <a:pt x="44785" y="315961"/>
                </a:lnTo>
                <a:lnTo>
                  <a:pt x="45097" y="328751"/>
                </a:lnTo>
                <a:lnTo>
                  <a:pt x="44035" y="338547"/>
                </a:lnTo>
                <a:lnTo>
                  <a:pt x="42056" y="346348"/>
                </a:lnTo>
                <a:lnTo>
                  <a:pt x="39468" y="352819"/>
                </a:lnTo>
                <a:lnTo>
                  <a:pt x="37742" y="359673"/>
                </a:lnTo>
                <a:lnTo>
                  <a:pt x="36592" y="366782"/>
                </a:lnTo>
                <a:lnTo>
                  <a:pt x="35825" y="374062"/>
                </a:lnTo>
                <a:lnTo>
                  <a:pt x="34973" y="385536"/>
                </a:lnTo>
                <a:lnTo>
                  <a:pt x="34745" y="390374"/>
                </a:lnTo>
                <a:lnTo>
                  <a:pt x="34493" y="382203"/>
                </a:lnTo>
                <a:lnTo>
                  <a:pt x="34425" y="372912"/>
                </a:lnTo>
                <a:lnTo>
                  <a:pt x="35650" y="364178"/>
                </a:lnTo>
                <a:lnTo>
                  <a:pt x="37738" y="355815"/>
                </a:lnTo>
                <a:lnTo>
                  <a:pt x="40398" y="347701"/>
                </a:lnTo>
                <a:lnTo>
                  <a:pt x="43355" y="335297"/>
                </a:lnTo>
                <a:lnTo>
                  <a:pt x="45939" y="324281"/>
                </a:lnTo>
                <a:lnTo>
                  <a:pt x="48406" y="317788"/>
                </a:lnTo>
                <a:lnTo>
                  <a:pt x="51321" y="310919"/>
                </a:lnTo>
                <a:lnTo>
                  <a:pt x="61333" y="289739"/>
                </a:lnTo>
                <a:lnTo>
                  <a:pt x="67559" y="276980"/>
                </a:lnTo>
                <a:lnTo>
                  <a:pt x="74249" y="267203"/>
                </a:lnTo>
                <a:lnTo>
                  <a:pt x="81250" y="259416"/>
                </a:lnTo>
                <a:lnTo>
                  <a:pt x="94532" y="247376"/>
                </a:lnTo>
                <a:lnTo>
                  <a:pt x="104668" y="237792"/>
                </a:lnTo>
                <a:lnTo>
                  <a:pt x="110419" y="233458"/>
                </a:lnTo>
                <a:lnTo>
                  <a:pt x="116792" y="229299"/>
                </a:lnTo>
                <a:lnTo>
                  <a:pt x="123582" y="225256"/>
                </a:lnTo>
                <a:lnTo>
                  <a:pt x="129378" y="221291"/>
                </a:lnTo>
                <a:lnTo>
                  <a:pt x="134512" y="217377"/>
                </a:lnTo>
                <a:lnTo>
                  <a:pt x="139205" y="213499"/>
                </a:lnTo>
                <a:lnTo>
                  <a:pt x="143604" y="210913"/>
                </a:lnTo>
                <a:lnTo>
                  <a:pt x="147806" y="209188"/>
                </a:lnTo>
                <a:lnTo>
                  <a:pt x="151878" y="208039"/>
                </a:lnTo>
                <a:lnTo>
                  <a:pt x="157131" y="206002"/>
                </a:lnTo>
                <a:lnTo>
                  <a:pt x="163174" y="203376"/>
                </a:lnTo>
                <a:lnTo>
                  <a:pt x="169743" y="200354"/>
                </a:lnTo>
                <a:lnTo>
                  <a:pt x="175393" y="199609"/>
                </a:lnTo>
                <a:lnTo>
                  <a:pt x="180428" y="200383"/>
                </a:lnTo>
                <a:lnTo>
                  <a:pt x="185056" y="202169"/>
                </a:lnTo>
                <a:lnTo>
                  <a:pt x="209771" y="210750"/>
                </a:lnTo>
                <a:lnTo>
                  <a:pt x="217318" y="214160"/>
                </a:lnTo>
                <a:lnTo>
                  <a:pt x="223618" y="217704"/>
                </a:lnTo>
                <a:lnTo>
                  <a:pt x="229089" y="221336"/>
                </a:lnTo>
                <a:lnTo>
                  <a:pt x="234006" y="225027"/>
                </a:lnTo>
                <a:lnTo>
                  <a:pt x="238554" y="228758"/>
                </a:lnTo>
                <a:lnTo>
                  <a:pt x="242856" y="232516"/>
                </a:lnTo>
                <a:lnTo>
                  <a:pt x="245724" y="236291"/>
                </a:lnTo>
                <a:lnTo>
                  <a:pt x="248911" y="243872"/>
                </a:lnTo>
                <a:lnTo>
                  <a:pt x="250327" y="254861"/>
                </a:lnTo>
                <a:lnTo>
                  <a:pt x="250705" y="261348"/>
                </a:lnTo>
                <a:lnTo>
                  <a:pt x="251125" y="278715"/>
                </a:lnTo>
                <a:lnTo>
                  <a:pt x="251394" y="320909"/>
                </a:lnTo>
                <a:lnTo>
                  <a:pt x="250146" y="330779"/>
                </a:lnTo>
                <a:lnTo>
                  <a:pt x="248044" y="339899"/>
                </a:lnTo>
                <a:lnTo>
                  <a:pt x="245373" y="348520"/>
                </a:lnTo>
                <a:lnTo>
                  <a:pt x="241052" y="356807"/>
                </a:lnTo>
                <a:lnTo>
                  <a:pt x="235632" y="364871"/>
                </a:lnTo>
                <a:lnTo>
                  <a:pt x="229478" y="372788"/>
                </a:lnTo>
                <a:lnTo>
                  <a:pt x="224106" y="378065"/>
                </a:lnTo>
                <a:lnTo>
                  <a:pt x="219254" y="381583"/>
                </a:lnTo>
                <a:lnTo>
                  <a:pt x="214749" y="383930"/>
                </a:lnTo>
                <a:lnTo>
                  <a:pt x="210476" y="386763"/>
                </a:lnTo>
                <a:lnTo>
                  <a:pt x="206358" y="389922"/>
                </a:lnTo>
                <a:lnTo>
                  <a:pt x="202341" y="393298"/>
                </a:lnTo>
                <a:lnTo>
                  <a:pt x="194493" y="400436"/>
                </a:lnTo>
                <a:lnTo>
                  <a:pt x="190623" y="404118"/>
                </a:lnTo>
                <a:lnTo>
                  <a:pt x="184232" y="407841"/>
                </a:lnTo>
                <a:lnTo>
                  <a:pt x="176162" y="411595"/>
                </a:lnTo>
                <a:lnTo>
                  <a:pt x="166971" y="415366"/>
                </a:lnTo>
                <a:lnTo>
                  <a:pt x="158304" y="417881"/>
                </a:lnTo>
                <a:lnTo>
                  <a:pt x="149987" y="419558"/>
                </a:lnTo>
                <a:lnTo>
                  <a:pt x="141901" y="420675"/>
                </a:lnTo>
                <a:lnTo>
                  <a:pt x="133971" y="421420"/>
                </a:lnTo>
                <a:lnTo>
                  <a:pt x="126144" y="421917"/>
                </a:lnTo>
                <a:lnTo>
                  <a:pt x="118387" y="422248"/>
                </a:lnTo>
                <a:lnTo>
                  <a:pt x="106864" y="421199"/>
                </a:lnTo>
                <a:lnTo>
                  <a:pt x="92833" y="419230"/>
                </a:lnTo>
                <a:lnTo>
                  <a:pt x="55027" y="413011"/>
                </a:lnTo>
                <a:lnTo>
                  <a:pt x="49385" y="411231"/>
                </a:lnTo>
                <a:lnTo>
                  <a:pt x="43083" y="408774"/>
                </a:lnTo>
                <a:lnTo>
                  <a:pt x="22861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47"/>
          <p:cNvSpPr/>
          <p:nvPr/>
        </p:nvSpPr>
        <p:spPr>
          <a:xfrm>
            <a:off x="6560819" y="5658599"/>
            <a:ext cx="228601" cy="33541"/>
          </a:xfrm>
          <a:custGeom>
            <a:avLst/>
            <a:gdLst/>
            <a:ahLst/>
            <a:cxnLst/>
            <a:rect l="0" t="0" r="0" b="0"/>
            <a:pathLst>
              <a:path w="228601" h="33541">
                <a:moveTo>
                  <a:pt x="0" y="33540"/>
                </a:moveTo>
                <a:lnTo>
                  <a:pt x="25751" y="33540"/>
                </a:lnTo>
                <a:lnTo>
                  <a:pt x="37487" y="31000"/>
                </a:lnTo>
                <a:lnTo>
                  <a:pt x="126700" y="7790"/>
                </a:lnTo>
                <a:lnTo>
                  <a:pt x="139077" y="4944"/>
                </a:lnTo>
                <a:lnTo>
                  <a:pt x="148598" y="3046"/>
                </a:lnTo>
                <a:lnTo>
                  <a:pt x="156215" y="1781"/>
                </a:lnTo>
                <a:lnTo>
                  <a:pt x="165104" y="937"/>
                </a:lnTo>
                <a:lnTo>
                  <a:pt x="174840" y="375"/>
                </a:lnTo>
                <a:lnTo>
                  <a:pt x="185140" y="0"/>
                </a:lnTo>
                <a:lnTo>
                  <a:pt x="194547" y="1020"/>
                </a:lnTo>
                <a:lnTo>
                  <a:pt x="203358" y="2970"/>
                </a:lnTo>
                <a:lnTo>
                  <a:pt x="228600" y="106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48"/>
          <p:cNvSpPr/>
          <p:nvPr/>
        </p:nvSpPr>
        <p:spPr>
          <a:xfrm>
            <a:off x="6640830" y="5749289"/>
            <a:ext cx="205740" cy="40877"/>
          </a:xfrm>
          <a:custGeom>
            <a:avLst/>
            <a:gdLst/>
            <a:ahLst/>
            <a:cxnLst/>
            <a:rect l="0" t="0" r="0" b="0"/>
            <a:pathLst>
              <a:path w="205740" h="40877">
                <a:moveTo>
                  <a:pt x="0" y="34290"/>
                </a:moveTo>
                <a:lnTo>
                  <a:pt x="6068" y="40358"/>
                </a:lnTo>
                <a:lnTo>
                  <a:pt x="7855" y="40876"/>
                </a:lnTo>
                <a:lnTo>
                  <a:pt x="9047" y="39951"/>
                </a:lnTo>
                <a:lnTo>
                  <a:pt x="9841" y="38063"/>
                </a:lnTo>
                <a:lnTo>
                  <a:pt x="11640" y="36806"/>
                </a:lnTo>
                <a:lnTo>
                  <a:pt x="14111" y="35967"/>
                </a:lnTo>
                <a:lnTo>
                  <a:pt x="20241" y="35036"/>
                </a:lnTo>
                <a:lnTo>
                  <a:pt x="23654" y="34787"/>
                </a:lnTo>
                <a:lnTo>
                  <a:pt x="27200" y="34621"/>
                </a:lnTo>
                <a:lnTo>
                  <a:pt x="30833" y="33241"/>
                </a:lnTo>
                <a:lnTo>
                  <a:pt x="34526" y="31051"/>
                </a:lnTo>
                <a:lnTo>
                  <a:pt x="38257" y="28321"/>
                </a:lnTo>
                <a:lnTo>
                  <a:pt x="45824" y="25231"/>
                </a:lnTo>
                <a:lnTo>
                  <a:pt x="55950" y="21901"/>
                </a:lnTo>
                <a:lnTo>
                  <a:pt x="67779" y="18410"/>
                </a:lnTo>
                <a:lnTo>
                  <a:pt x="78206" y="16084"/>
                </a:lnTo>
                <a:lnTo>
                  <a:pt x="87698" y="14533"/>
                </a:lnTo>
                <a:lnTo>
                  <a:pt x="96564" y="13499"/>
                </a:lnTo>
                <a:lnTo>
                  <a:pt x="103746" y="11539"/>
                </a:lnTo>
                <a:lnTo>
                  <a:pt x="109804" y="8963"/>
                </a:lnTo>
                <a:lnTo>
                  <a:pt x="115113" y="5975"/>
                </a:lnTo>
                <a:lnTo>
                  <a:pt x="123732" y="3984"/>
                </a:lnTo>
                <a:lnTo>
                  <a:pt x="134557" y="2656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9"/>
          <p:cNvSpPr/>
          <p:nvPr/>
        </p:nvSpPr>
        <p:spPr>
          <a:xfrm>
            <a:off x="6995159" y="5509259"/>
            <a:ext cx="45722" cy="468631"/>
          </a:xfrm>
          <a:custGeom>
            <a:avLst/>
            <a:gdLst/>
            <a:ahLst/>
            <a:cxnLst/>
            <a:rect l="0" t="0" r="0" b="0"/>
            <a:pathLst>
              <a:path w="45722" h="468631">
                <a:moveTo>
                  <a:pt x="45721" y="0"/>
                </a:moveTo>
                <a:lnTo>
                  <a:pt x="45721" y="66990"/>
                </a:lnTo>
                <a:lnTo>
                  <a:pt x="44451" y="77680"/>
                </a:lnTo>
                <a:lnTo>
                  <a:pt x="42334" y="87347"/>
                </a:lnTo>
                <a:lnTo>
                  <a:pt x="39653" y="96331"/>
                </a:lnTo>
                <a:lnTo>
                  <a:pt x="37865" y="106131"/>
                </a:lnTo>
                <a:lnTo>
                  <a:pt x="36673" y="116474"/>
                </a:lnTo>
                <a:lnTo>
                  <a:pt x="35879" y="127180"/>
                </a:lnTo>
                <a:lnTo>
                  <a:pt x="34080" y="136857"/>
                </a:lnTo>
                <a:lnTo>
                  <a:pt x="31610" y="145848"/>
                </a:lnTo>
                <a:lnTo>
                  <a:pt x="28693" y="154382"/>
                </a:lnTo>
                <a:lnTo>
                  <a:pt x="26749" y="167692"/>
                </a:lnTo>
                <a:lnTo>
                  <a:pt x="25453" y="184184"/>
                </a:lnTo>
                <a:lnTo>
                  <a:pt x="24590" y="202800"/>
                </a:lnTo>
                <a:lnTo>
                  <a:pt x="22742" y="222830"/>
                </a:lnTo>
                <a:lnTo>
                  <a:pt x="20243" y="243804"/>
                </a:lnTo>
                <a:lnTo>
                  <a:pt x="17305" y="265406"/>
                </a:lnTo>
                <a:lnTo>
                  <a:pt x="15347" y="282347"/>
                </a:lnTo>
                <a:lnTo>
                  <a:pt x="14041" y="296182"/>
                </a:lnTo>
                <a:lnTo>
                  <a:pt x="13171" y="307945"/>
                </a:lnTo>
                <a:lnTo>
                  <a:pt x="8817" y="348108"/>
                </a:lnTo>
                <a:lnTo>
                  <a:pt x="5879" y="373042"/>
                </a:lnTo>
                <a:lnTo>
                  <a:pt x="3919" y="393475"/>
                </a:lnTo>
                <a:lnTo>
                  <a:pt x="2613" y="410907"/>
                </a:lnTo>
                <a:lnTo>
                  <a:pt x="775" y="446870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0"/>
          <p:cNvSpPr/>
          <p:nvPr/>
        </p:nvSpPr>
        <p:spPr>
          <a:xfrm>
            <a:off x="7144229" y="5520689"/>
            <a:ext cx="216128" cy="419891"/>
          </a:xfrm>
          <a:custGeom>
            <a:avLst/>
            <a:gdLst/>
            <a:ahLst/>
            <a:cxnLst/>
            <a:rect l="0" t="0" r="0" b="0"/>
            <a:pathLst>
              <a:path w="216128" h="419891">
                <a:moveTo>
                  <a:pt x="136680" y="0"/>
                </a:moveTo>
                <a:lnTo>
                  <a:pt x="136680" y="6068"/>
                </a:lnTo>
                <a:lnTo>
                  <a:pt x="135411" y="7855"/>
                </a:lnTo>
                <a:lnTo>
                  <a:pt x="133295" y="9047"/>
                </a:lnTo>
                <a:lnTo>
                  <a:pt x="130613" y="9842"/>
                </a:lnTo>
                <a:lnTo>
                  <a:pt x="124247" y="14111"/>
                </a:lnTo>
                <a:lnTo>
                  <a:pt x="120772" y="17028"/>
                </a:lnTo>
                <a:lnTo>
                  <a:pt x="117185" y="20242"/>
                </a:lnTo>
                <a:lnTo>
                  <a:pt x="109812" y="27200"/>
                </a:lnTo>
                <a:lnTo>
                  <a:pt x="86386" y="50393"/>
                </a:lnTo>
                <a:lnTo>
                  <a:pt x="79021" y="58995"/>
                </a:lnTo>
                <a:lnTo>
                  <a:pt x="72841" y="67271"/>
                </a:lnTo>
                <a:lnTo>
                  <a:pt x="67451" y="75327"/>
                </a:lnTo>
                <a:lnTo>
                  <a:pt x="62587" y="83238"/>
                </a:lnTo>
                <a:lnTo>
                  <a:pt x="58075" y="91052"/>
                </a:lnTo>
                <a:lnTo>
                  <a:pt x="53797" y="98802"/>
                </a:lnTo>
                <a:lnTo>
                  <a:pt x="49675" y="105238"/>
                </a:lnTo>
                <a:lnTo>
                  <a:pt x="45657" y="110799"/>
                </a:lnTo>
                <a:lnTo>
                  <a:pt x="41708" y="115776"/>
                </a:lnTo>
                <a:lnTo>
                  <a:pt x="35266" y="125444"/>
                </a:lnTo>
                <a:lnTo>
                  <a:pt x="17947" y="153120"/>
                </a:lnTo>
                <a:lnTo>
                  <a:pt x="11805" y="166850"/>
                </a:lnTo>
                <a:lnTo>
                  <a:pt x="7710" y="179814"/>
                </a:lnTo>
                <a:lnTo>
                  <a:pt x="1138" y="209791"/>
                </a:lnTo>
                <a:lnTo>
                  <a:pt x="0" y="221052"/>
                </a:lnTo>
                <a:lnTo>
                  <a:pt x="1110" y="224838"/>
                </a:lnTo>
                <a:lnTo>
                  <a:pt x="5730" y="232431"/>
                </a:lnTo>
                <a:lnTo>
                  <a:pt x="8740" y="234965"/>
                </a:lnTo>
                <a:lnTo>
                  <a:pt x="12017" y="236653"/>
                </a:lnTo>
                <a:lnTo>
                  <a:pt x="15471" y="237779"/>
                </a:lnTo>
                <a:lnTo>
                  <a:pt x="20315" y="238530"/>
                </a:lnTo>
                <a:lnTo>
                  <a:pt x="26083" y="239030"/>
                </a:lnTo>
                <a:lnTo>
                  <a:pt x="32469" y="239363"/>
                </a:lnTo>
                <a:lnTo>
                  <a:pt x="56498" y="239734"/>
                </a:lnTo>
                <a:lnTo>
                  <a:pt x="71795" y="239833"/>
                </a:lnTo>
                <a:lnTo>
                  <a:pt x="84534" y="241168"/>
                </a:lnTo>
                <a:lnTo>
                  <a:pt x="95567" y="243329"/>
                </a:lnTo>
                <a:lnTo>
                  <a:pt x="105461" y="246040"/>
                </a:lnTo>
                <a:lnTo>
                  <a:pt x="126615" y="252438"/>
                </a:lnTo>
                <a:lnTo>
                  <a:pt x="137590" y="255922"/>
                </a:lnTo>
                <a:lnTo>
                  <a:pt x="148718" y="260785"/>
                </a:lnTo>
                <a:lnTo>
                  <a:pt x="159945" y="266567"/>
                </a:lnTo>
                <a:lnTo>
                  <a:pt x="171239" y="272961"/>
                </a:lnTo>
                <a:lnTo>
                  <a:pt x="180040" y="278494"/>
                </a:lnTo>
                <a:lnTo>
                  <a:pt x="187177" y="283453"/>
                </a:lnTo>
                <a:lnTo>
                  <a:pt x="193205" y="288029"/>
                </a:lnTo>
                <a:lnTo>
                  <a:pt x="197224" y="292349"/>
                </a:lnTo>
                <a:lnTo>
                  <a:pt x="199903" y="296500"/>
                </a:lnTo>
                <a:lnTo>
                  <a:pt x="204149" y="304498"/>
                </a:lnTo>
                <a:lnTo>
                  <a:pt x="210270" y="312286"/>
                </a:lnTo>
                <a:lnTo>
                  <a:pt x="212410" y="317411"/>
                </a:lnTo>
                <a:lnTo>
                  <a:pt x="214788" y="329878"/>
                </a:lnTo>
                <a:lnTo>
                  <a:pt x="215845" y="340500"/>
                </a:lnTo>
                <a:lnTo>
                  <a:pt x="216127" y="345110"/>
                </a:lnTo>
                <a:lnTo>
                  <a:pt x="215045" y="351993"/>
                </a:lnTo>
                <a:lnTo>
                  <a:pt x="213054" y="360392"/>
                </a:lnTo>
                <a:lnTo>
                  <a:pt x="210456" y="369802"/>
                </a:lnTo>
                <a:lnTo>
                  <a:pt x="207454" y="378614"/>
                </a:lnTo>
                <a:lnTo>
                  <a:pt x="204182" y="387030"/>
                </a:lnTo>
                <a:lnTo>
                  <a:pt x="200732" y="395180"/>
                </a:lnTo>
                <a:lnTo>
                  <a:pt x="195891" y="401884"/>
                </a:lnTo>
                <a:lnTo>
                  <a:pt x="190124" y="407622"/>
                </a:lnTo>
                <a:lnTo>
                  <a:pt x="183740" y="412718"/>
                </a:lnTo>
                <a:lnTo>
                  <a:pt x="178213" y="416116"/>
                </a:lnTo>
                <a:lnTo>
                  <a:pt x="173260" y="418381"/>
                </a:lnTo>
                <a:lnTo>
                  <a:pt x="168686" y="419890"/>
                </a:lnTo>
                <a:lnTo>
                  <a:pt x="163097" y="419627"/>
                </a:lnTo>
                <a:lnTo>
                  <a:pt x="156833" y="418182"/>
                </a:lnTo>
                <a:lnTo>
                  <a:pt x="140661" y="412805"/>
                </a:lnTo>
                <a:lnTo>
                  <a:pt x="135063" y="408682"/>
                </a:lnTo>
                <a:lnTo>
                  <a:pt x="128341" y="402616"/>
                </a:lnTo>
                <a:lnTo>
                  <a:pt x="121121" y="395687"/>
                </a:lnTo>
                <a:lnTo>
                  <a:pt x="109916" y="384647"/>
                </a:lnTo>
                <a:lnTo>
                  <a:pt x="106137" y="377082"/>
                </a:lnTo>
                <a:lnTo>
                  <a:pt x="102348" y="366957"/>
                </a:lnTo>
                <a:lnTo>
                  <a:pt x="98552" y="355129"/>
                </a:lnTo>
                <a:lnTo>
                  <a:pt x="96022" y="344702"/>
                </a:lnTo>
                <a:lnTo>
                  <a:pt x="94335" y="335212"/>
                </a:lnTo>
                <a:lnTo>
                  <a:pt x="93209" y="326345"/>
                </a:lnTo>
                <a:lnTo>
                  <a:pt x="93730" y="314083"/>
                </a:lnTo>
                <a:lnTo>
                  <a:pt x="95347" y="299559"/>
                </a:lnTo>
                <a:lnTo>
                  <a:pt x="103690" y="245392"/>
                </a:lnTo>
                <a:lnTo>
                  <a:pt x="107067" y="224555"/>
                </a:lnTo>
                <a:lnTo>
                  <a:pt x="110588" y="208124"/>
                </a:lnTo>
                <a:lnTo>
                  <a:pt x="114206" y="194629"/>
                </a:lnTo>
                <a:lnTo>
                  <a:pt x="117887" y="183093"/>
                </a:lnTo>
                <a:lnTo>
                  <a:pt x="122882" y="169052"/>
                </a:lnTo>
                <a:lnTo>
                  <a:pt x="142047" y="117682"/>
                </a:lnTo>
                <a:lnTo>
                  <a:pt x="156422" y="76434"/>
                </a:lnTo>
                <a:lnTo>
                  <a:pt x="161271" y="61116"/>
                </a:lnTo>
                <a:lnTo>
                  <a:pt x="164505" y="49634"/>
                </a:lnTo>
                <a:lnTo>
                  <a:pt x="170971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1"/>
          <p:cNvSpPr/>
          <p:nvPr/>
        </p:nvSpPr>
        <p:spPr>
          <a:xfrm>
            <a:off x="7441643" y="5509259"/>
            <a:ext cx="212186" cy="388333"/>
          </a:xfrm>
          <a:custGeom>
            <a:avLst/>
            <a:gdLst/>
            <a:ahLst/>
            <a:cxnLst/>
            <a:rect l="0" t="0" r="0" b="0"/>
            <a:pathLst>
              <a:path w="212186" h="388333">
                <a:moveTo>
                  <a:pt x="90726" y="0"/>
                </a:moveTo>
                <a:lnTo>
                  <a:pt x="90726" y="18203"/>
                </a:lnTo>
                <a:lnTo>
                  <a:pt x="89457" y="24836"/>
                </a:lnTo>
                <a:lnTo>
                  <a:pt x="84659" y="35592"/>
                </a:lnTo>
                <a:lnTo>
                  <a:pt x="80331" y="42778"/>
                </a:lnTo>
                <a:lnTo>
                  <a:pt x="68749" y="60923"/>
                </a:lnTo>
                <a:lnTo>
                  <a:pt x="63376" y="71095"/>
                </a:lnTo>
                <a:lnTo>
                  <a:pt x="58522" y="81687"/>
                </a:lnTo>
                <a:lnTo>
                  <a:pt x="54017" y="92558"/>
                </a:lnTo>
                <a:lnTo>
                  <a:pt x="48474" y="107426"/>
                </a:lnTo>
                <a:lnTo>
                  <a:pt x="35540" y="144265"/>
                </a:lnTo>
                <a:lnTo>
                  <a:pt x="29806" y="163487"/>
                </a:lnTo>
                <a:lnTo>
                  <a:pt x="24713" y="182651"/>
                </a:lnTo>
                <a:lnTo>
                  <a:pt x="7413" y="252967"/>
                </a:lnTo>
                <a:lnTo>
                  <a:pt x="4704" y="272785"/>
                </a:lnTo>
                <a:lnTo>
                  <a:pt x="2899" y="294887"/>
                </a:lnTo>
                <a:lnTo>
                  <a:pt x="0" y="357828"/>
                </a:lnTo>
                <a:lnTo>
                  <a:pt x="1032" y="365552"/>
                </a:lnTo>
                <a:lnTo>
                  <a:pt x="5565" y="377521"/>
                </a:lnTo>
                <a:lnTo>
                  <a:pt x="8552" y="381220"/>
                </a:lnTo>
                <a:lnTo>
                  <a:pt x="11814" y="383687"/>
                </a:lnTo>
                <a:lnTo>
                  <a:pt x="15258" y="385332"/>
                </a:lnTo>
                <a:lnTo>
                  <a:pt x="18824" y="386428"/>
                </a:lnTo>
                <a:lnTo>
                  <a:pt x="22471" y="387159"/>
                </a:lnTo>
                <a:lnTo>
                  <a:pt x="26174" y="387646"/>
                </a:lnTo>
                <a:lnTo>
                  <a:pt x="29911" y="387971"/>
                </a:lnTo>
                <a:lnTo>
                  <a:pt x="33673" y="388187"/>
                </a:lnTo>
                <a:lnTo>
                  <a:pt x="37451" y="388332"/>
                </a:lnTo>
                <a:lnTo>
                  <a:pt x="41239" y="387158"/>
                </a:lnTo>
                <a:lnTo>
                  <a:pt x="45035" y="385106"/>
                </a:lnTo>
                <a:lnTo>
                  <a:pt x="48836" y="382467"/>
                </a:lnTo>
                <a:lnTo>
                  <a:pt x="52639" y="379438"/>
                </a:lnTo>
                <a:lnTo>
                  <a:pt x="56445" y="376149"/>
                </a:lnTo>
                <a:lnTo>
                  <a:pt x="60252" y="372687"/>
                </a:lnTo>
                <a:lnTo>
                  <a:pt x="67869" y="365452"/>
                </a:lnTo>
                <a:lnTo>
                  <a:pt x="71679" y="361745"/>
                </a:lnTo>
                <a:lnTo>
                  <a:pt x="75488" y="356734"/>
                </a:lnTo>
                <a:lnTo>
                  <a:pt x="79297" y="350853"/>
                </a:lnTo>
                <a:lnTo>
                  <a:pt x="83107" y="344392"/>
                </a:lnTo>
                <a:lnTo>
                  <a:pt x="88187" y="337544"/>
                </a:lnTo>
                <a:lnTo>
                  <a:pt x="94114" y="330440"/>
                </a:lnTo>
                <a:lnTo>
                  <a:pt x="100604" y="323163"/>
                </a:lnTo>
                <a:lnTo>
                  <a:pt x="106202" y="315772"/>
                </a:lnTo>
                <a:lnTo>
                  <a:pt x="111203" y="308305"/>
                </a:lnTo>
                <a:lnTo>
                  <a:pt x="115808" y="300787"/>
                </a:lnTo>
                <a:lnTo>
                  <a:pt x="134424" y="272002"/>
                </a:lnTo>
                <a:lnTo>
                  <a:pt x="141448" y="258805"/>
                </a:lnTo>
                <a:lnTo>
                  <a:pt x="148671" y="243657"/>
                </a:lnTo>
                <a:lnTo>
                  <a:pt x="156026" y="227208"/>
                </a:lnTo>
                <a:lnTo>
                  <a:pt x="170972" y="191998"/>
                </a:lnTo>
                <a:lnTo>
                  <a:pt x="178514" y="173719"/>
                </a:lnTo>
                <a:lnTo>
                  <a:pt x="186082" y="156453"/>
                </a:lnTo>
                <a:lnTo>
                  <a:pt x="201264" y="123721"/>
                </a:lnTo>
                <a:lnTo>
                  <a:pt x="206328" y="110421"/>
                </a:lnTo>
                <a:lnTo>
                  <a:pt x="209704" y="99014"/>
                </a:lnTo>
                <a:lnTo>
                  <a:pt x="211954" y="88870"/>
                </a:lnTo>
                <a:lnTo>
                  <a:pt x="212185" y="80837"/>
                </a:lnTo>
                <a:lnTo>
                  <a:pt x="211069" y="74211"/>
                </a:lnTo>
                <a:lnTo>
                  <a:pt x="207712" y="62193"/>
                </a:lnTo>
                <a:lnTo>
                  <a:pt x="206817" y="55432"/>
                </a:lnTo>
                <a:lnTo>
                  <a:pt x="206220" y="48385"/>
                </a:lnTo>
                <a:lnTo>
                  <a:pt x="204552" y="42417"/>
                </a:lnTo>
                <a:lnTo>
                  <a:pt x="199312" y="32399"/>
                </a:lnTo>
                <a:lnTo>
                  <a:pt x="196137" y="29219"/>
                </a:lnTo>
                <a:lnTo>
                  <a:pt x="192750" y="27099"/>
                </a:lnTo>
                <a:lnTo>
                  <a:pt x="189223" y="25686"/>
                </a:lnTo>
                <a:lnTo>
                  <a:pt x="185600" y="23474"/>
                </a:lnTo>
                <a:lnTo>
                  <a:pt x="181916" y="20730"/>
                </a:lnTo>
                <a:lnTo>
                  <a:pt x="178189" y="17630"/>
                </a:lnTo>
                <a:lnTo>
                  <a:pt x="173165" y="15563"/>
                </a:lnTo>
                <a:lnTo>
                  <a:pt x="167276" y="14186"/>
                </a:lnTo>
                <a:lnTo>
                  <a:pt x="160809" y="13267"/>
                </a:lnTo>
                <a:lnTo>
                  <a:pt x="155228" y="12655"/>
                </a:lnTo>
                <a:lnTo>
                  <a:pt x="150238" y="12247"/>
                </a:lnTo>
                <a:lnTo>
                  <a:pt x="79297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2"/>
          <p:cNvSpPr/>
          <p:nvPr/>
        </p:nvSpPr>
        <p:spPr>
          <a:xfrm>
            <a:off x="7715250" y="5394959"/>
            <a:ext cx="113776" cy="148378"/>
          </a:xfrm>
          <a:custGeom>
            <a:avLst/>
            <a:gdLst/>
            <a:ahLst/>
            <a:cxnLst/>
            <a:rect l="0" t="0" r="0" b="0"/>
            <a:pathLst>
              <a:path w="113776" h="148378">
                <a:moveTo>
                  <a:pt x="34290" y="0"/>
                </a:moveTo>
                <a:lnTo>
                  <a:pt x="34290" y="31760"/>
                </a:lnTo>
                <a:lnTo>
                  <a:pt x="33020" y="33873"/>
                </a:lnTo>
                <a:lnTo>
                  <a:pt x="30903" y="36552"/>
                </a:lnTo>
                <a:lnTo>
                  <a:pt x="28222" y="39608"/>
                </a:lnTo>
                <a:lnTo>
                  <a:pt x="25165" y="46726"/>
                </a:lnTo>
                <a:lnTo>
                  <a:pt x="21856" y="56551"/>
                </a:lnTo>
                <a:lnTo>
                  <a:pt x="18381" y="68181"/>
                </a:lnTo>
                <a:lnTo>
                  <a:pt x="16064" y="77204"/>
                </a:lnTo>
                <a:lnTo>
                  <a:pt x="14520" y="84489"/>
                </a:lnTo>
                <a:lnTo>
                  <a:pt x="13489" y="90617"/>
                </a:lnTo>
                <a:lnTo>
                  <a:pt x="12803" y="97241"/>
                </a:lnTo>
                <a:lnTo>
                  <a:pt x="12344" y="104197"/>
                </a:lnTo>
                <a:lnTo>
                  <a:pt x="11836" y="117430"/>
                </a:lnTo>
                <a:lnTo>
                  <a:pt x="11610" y="127545"/>
                </a:lnTo>
                <a:lnTo>
                  <a:pt x="12820" y="132020"/>
                </a:lnTo>
                <a:lnTo>
                  <a:pt x="14896" y="136274"/>
                </a:lnTo>
                <a:lnTo>
                  <a:pt x="21287" y="146157"/>
                </a:lnTo>
                <a:lnTo>
                  <a:pt x="24351" y="146969"/>
                </a:lnTo>
                <a:lnTo>
                  <a:pt x="28933" y="147509"/>
                </a:lnTo>
                <a:lnTo>
                  <a:pt x="34528" y="147869"/>
                </a:lnTo>
                <a:lnTo>
                  <a:pt x="44132" y="148270"/>
                </a:lnTo>
                <a:lnTo>
                  <a:pt x="48472" y="148377"/>
                </a:lnTo>
                <a:lnTo>
                  <a:pt x="55174" y="147178"/>
                </a:lnTo>
                <a:lnTo>
                  <a:pt x="63452" y="145109"/>
                </a:lnTo>
                <a:lnTo>
                  <a:pt x="72782" y="142459"/>
                </a:lnTo>
                <a:lnTo>
                  <a:pt x="79002" y="139423"/>
                </a:lnTo>
                <a:lnTo>
                  <a:pt x="83147" y="136129"/>
                </a:lnTo>
                <a:lnTo>
                  <a:pt x="85911" y="132663"/>
                </a:lnTo>
                <a:lnTo>
                  <a:pt x="89024" y="129082"/>
                </a:lnTo>
                <a:lnTo>
                  <a:pt x="92369" y="125425"/>
                </a:lnTo>
                <a:lnTo>
                  <a:pt x="100796" y="116497"/>
                </a:lnTo>
                <a:lnTo>
                  <a:pt x="102757" y="113225"/>
                </a:lnTo>
                <a:lnTo>
                  <a:pt x="105334" y="108504"/>
                </a:lnTo>
                <a:lnTo>
                  <a:pt x="108323" y="102816"/>
                </a:lnTo>
                <a:lnTo>
                  <a:pt x="110315" y="96484"/>
                </a:lnTo>
                <a:lnTo>
                  <a:pt x="111644" y="89723"/>
                </a:lnTo>
                <a:lnTo>
                  <a:pt x="112529" y="82675"/>
                </a:lnTo>
                <a:lnTo>
                  <a:pt x="113119" y="76707"/>
                </a:lnTo>
                <a:lnTo>
                  <a:pt x="113513" y="71458"/>
                </a:lnTo>
                <a:lnTo>
                  <a:pt x="113775" y="66689"/>
                </a:lnTo>
                <a:lnTo>
                  <a:pt x="112679" y="62240"/>
                </a:lnTo>
                <a:lnTo>
                  <a:pt x="110680" y="58003"/>
                </a:lnTo>
                <a:lnTo>
                  <a:pt x="108077" y="53909"/>
                </a:lnTo>
                <a:lnTo>
                  <a:pt x="103801" y="49909"/>
                </a:lnTo>
                <a:lnTo>
                  <a:pt x="98410" y="45973"/>
                </a:lnTo>
                <a:lnTo>
                  <a:pt x="92277" y="42079"/>
                </a:lnTo>
                <a:lnTo>
                  <a:pt x="85648" y="38212"/>
                </a:lnTo>
                <a:lnTo>
                  <a:pt x="78688" y="34365"/>
                </a:lnTo>
                <a:lnTo>
                  <a:pt x="71509" y="30531"/>
                </a:lnTo>
                <a:lnTo>
                  <a:pt x="65452" y="27974"/>
                </a:lnTo>
                <a:lnTo>
                  <a:pt x="60145" y="26269"/>
                </a:lnTo>
                <a:lnTo>
                  <a:pt x="55336" y="25133"/>
                </a:lnTo>
                <a:lnTo>
                  <a:pt x="48321" y="24375"/>
                </a:lnTo>
                <a:lnTo>
                  <a:pt x="39834" y="23871"/>
                </a:lnTo>
                <a:lnTo>
                  <a:pt x="16459" y="23160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3"/>
          <p:cNvSpPr/>
          <p:nvPr/>
        </p:nvSpPr>
        <p:spPr>
          <a:xfrm>
            <a:off x="7065384" y="3657739"/>
            <a:ext cx="89739" cy="101895"/>
          </a:xfrm>
          <a:custGeom>
            <a:avLst/>
            <a:gdLst/>
            <a:ahLst/>
            <a:cxnLst/>
            <a:rect l="0" t="0" r="0" b="0"/>
            <a:pathLst>
              <a:path w="89739" h="101895">
                <a:moveTo>
                  <a:pt x="66935" y="11290"/>
                </a:moveTo>
                <a:lnTo>
                  <a:pt x="66935" y="5223"/>
                </a:lnTo>
                <a:lnTo>
                  <a:pt x="65666" y="3435"/>
                </a:lnTo>
                <a:lnTo>
                  <a:pt x="63549" y="2244"/>
                </a:lnTo>
                <a:lnTo>
                  <a:pt x="57094" y="331"/>
                </a:lnTo>
                <a:lnTo>
                  <a:pt x="55295" y="174"/>
                </a:lnTo>
                <a:lnTo>
                  <a:pt x="52825" y="70"/>
                </a:lnTo>
                <a:lnTo>
                  <a:pt x="49908" y="0"/>
                </a:lnTo>
                <a:lnTo>
                  <a:pt x="47964" y="1224"/>
                </a:lnTo>
                <a:lnTo>
                  <a:pt x="46668" y="3309"/>
                </a:lnTo>
                <a:lnTo>
                  <a:pt x="45804" y="5969"/>
                </a:lnTo>
                <a:lnTo>
                  <a:pt x="43958" y="10284"/>
                </a:lnTo>
                <a:lnTo>
                  <a:pt x="38520" y="21849"/>
                </a:lnTo>
                <a:lnTo>
                  <a:pt x="37832" y="27220"/>
                </a:lnTo>
                <a:lnTo>
                  <a:pt x="38643" y="32070"/>
                </a:lnTo>
                <a:lnTo>
                  <a:pt x="40454" y="36573"/>
                </a:lnTo>
                <a:lnTo>
                  <a:pt x="42931" y="40846"/>
                </a:lnTo>
                <a:lnTo>
                  <a:pt x="45853" y="44964"/>
                </a:lnTo>
                <a:lnTo>
                  <a:pt x="49070" y="48980"/>
                </a:lnTo>
                <a:lnTo>
                  <a:pt x="51216" y="52927"/>
                </a:lnTo>
                <a:lnTo>
                  <a:pt x="52645" y="56828"/>
                </a:lnTo>
                <a:lnTo>
                  <a:pt x="53599" y="60699"/>
                </a:lnTo>
                <a:lnTo>
                  <a:pt x="55504" y="63279"/>
                </a:lnTo>
                <a:lnTo>
                  <a:pt x="58045" y="65000"/>
                </a:lnTo>
                <a:lnTo>
                  <a:pt x="61008" y="66147"/>
                </a:lnTo>
                <a:lnTo>
                  <a:pt x="64255" y="66911"/>
                </a:lnTo>
                <a:lnTo>
                  <a:pt x="67688" y="67421"/>
                </a:lnTo>
                <a:lnTo>
                  <a:pt x="71247" y="67761"/>
                </a:lnTo>
                <a:lnTo>
                  <a:pt x="74890" y="66717"/>
                </a:lnTo>
                <a:lnTo>
                  <a:pt x="78589" y="64752"/>
                </a:lnTo>
                <a:lnTo>
                  <a:pt x="87582" y="58539"/>
                </a:lnTo>
                <a:lnTo>
                  <a:pt x="88320" y="56760"/>
                </a:lnTo>
                <a:lnTo>
                  <a:pt x="88812" y="54304"/>
                </a:lnTo>
                <a:lnTo>
                  <a:pt x="89140" y="51395"/>
                </a:lnTo>
                <a:lnTo>
                  <a:pt x="89358" y="48187"/>
                </a:lnTo>
                <a:lnTo>
                  <a:pt x="89504" y="44778"/>
                </a:lnTo>
                <a:lnTo>
                  <a:pt x="89666" y="37604"/>
                </a:lnTo>
                <a:lnTo>
                  <a:pt x="89738" y="30182"/>
                </a:lnTo>
                <a:lnTo>
                  <a:pt x="88487" y="27695"/>
                </a:lnTo>
                <a:lnTo>
                  <a:pt x="86384" y="26036"/>
                </a:lnTo>
                <a:lnTo>
                  <a:pt x="83711" y="24931"/>
                </a:lnTo>
                <a:lnTo>
                  <a:pt x="80659" y="25464"/>
                </a:lnTo>
                <a:lnTo>
                  <a:pt x="77355" y="27090"/>
                </a:lnTo>
                <a:lnTo>
                  <a:pt x="73882" y="29444"/>
                </a:lnTo>
                <a:lnTo>
                  <a:pt x="70296" y="31012"/>
                </a:lnTo>
                <a:lnTo>
                  <a:pt x="66636" y="32059"/>
                </a:lnTo>
                <a:lnTo>
                  <a:pt x="57704" y="33737"/>
                </a:lnTo>
                <a:lnTo>
                  <a:pt x="55702" y="35145"/>
                </a:lnTo>
                <a:lnTo>
                  <a:pt x="53096" y="37354"/>
                </a:lnTo>
                <a:lnTo>
                  <a:pt x="45857" y="43955"/>
                </a:lnTo>
                <a:lnTo>
                  <a:pt x="43993" y="47037"/>
                </a:lnTo>
                <a:lnTo>
                  <a:pt x="41481" y="51632"/>
                </a:lnTo>
                <a:lnTo>
                  <a:pt x="38535" y="57235"/>
                </a:lnTo>
                <a:lnTo>
                  <a:pt x="36573" y="62240"/>
                </a:lnTo>
                <a:lnTo>
                  <a:pt x="35263" y="66847"/>
                </a:lnTo>
                <a:lnTo>
                  <a:pt x="33162" y="77298"/>
                </a:lnTo>
                <a:lnTo>
                  <a:pt x="34260" y="78155"/>
                </a:lnTo>
                <a:lnTo>
                  <a:pt x="36262" y="78727"/>
                </a:lnTo>
                <a:lnTo>
                  <a:pt x="38866" y="79108"/>
                </a:lnTo>
                <a:lnTo>
                  <a:pt x="41873" y="79362"/>
                </a:lnTo>
                <a:lnTo>
                  <a:pt x="45147" y="79532"/>
                </a:lnTo>
                <a:lnTo>
                  <a:pt x="48600" y="79644"/>
                </a:lnTo>
                <a:lnTo>
                  <a:pt x="52172" y="78450"/>
                </a:lnTo>
                <a:lnTo>
                  <a:pt x="55823" y="76383"/>
                </a:lnTo>
                <a:lnTo>
                  <a:pt x="59527" y="73736"/>
                </a:lnTo>
                <a:lnTo>
                  <a:pt x="61997" y="70701"/>
                </a:lnTo>
                <a:lnTo>
                  <a:pt x="63642" y="67407"/>
                </a:lnTo>
                <a:lnTo>
                  <a:pt x="66286" y="59064"/>
                </a:lnTo>
                <a:lnTo>
                  <a:pt x="66502" y="55839"/>
                </a:lnTo>
                <a:lnTo>
                  <a:pt x="66743" y="45483"/>
                </a:lnTo>
                <a:lnTo>
                  <a:pt x="65538" y="41706"/>
                </a:lnTo>
                <a:lnTo>
                  <a:pt x="63463" y="39187"/>
                </a:lnTo>
                <a:lnTo>
                  <a:pt x="60811" y="37509"/>
                </a:lnTo>
                <a:lnTo>
                  <a:pt x="59043" y="35119"/>
                </a:lnTo>
                <a:lnTo>
                  <a:pt x="57864" y="32256"/>
                </a:lnTo>
                <a:lnTo>
                  <a:pt x="57077" y="29078"/>
                </a:lnTo>
                <a:lnTo>
                  <a:pt x="54013" y="26958"/>
                </a:lnTo>
                <a:lnTo>
                  <a:pt x="49431" y="25546"/>
                </a:lnTo>
                <a:lnTo>
                  <a:pt x="35961" y="23278"/>
                </a:lnTo>
                <a:lnTo>
                  <a:pt x="33586" y="24362"/>
                </a:lnTo>
                <a:lnTo>
                  <a:pt x="30733" y="26355"/>
                </a:lnTo>
                <a:lnTo>
                  <a:pt x="27560" y="28954"/>
                </a:lnTo>
                <a:lnTo>
                  <a:pt x="24176" y="30686"/>
                </a:lnTo>
                <a:lnTo>
                  <a:pt x="20649" y="31841"/>
                </a:lnTo>
                <a:lnTo>
                  <a:pt x="17027" y="32611"/>
                </a:lnTo>
                <a:lnTo>
                  <a:pt x="14614" y="34394"/>
                </a:lnTo>
                <a:lnTo>
                  <a:pt x="13004" y="36853"/>
                </a:lnTo>
                <a:lnTo>
                  <a:pt x="10421" y="43857"/>
                </a:lnTo>
                <a:lnTo>
                  <a:pt x="6682" y="51588"/>
                </a:lnTo>
                <a:lnTo>
                  <a:pt x="3906" y="57205"/>
                </a:lnTo>
                <a:lnTo>
                  <a:pt x="2055" y="63490"/>
                </a:lnTo>
                <a:lnTo>
                  <a:pt x="822" y="70221"/>
                </a:lnTo>
                <a:lnTo>
                  <a:pt x="0" y="77247"/>
                </a:lnTo>
                <a:lnTo>
                  <a:pt x="722" y="83202"/>
                </a:lnTo>
                <a:lnTo>
                  <a:pt x="2473" y="88441"/>
                </a:lnTo>
                <a:lnTo>
                  <a:pt x="4910" y="93204"/>
                </a:lnTo>
                <a:lnTo>
                  <a:pt x="7805" y="96379"/>
                </a:lnTo>
                <a:lnTo>
                  <a:pt x="11005" y="98496"/>
                </a:lnTo>
                <a:lnTo>
                  <a:pt x="14409" y="99908"/>
                </a:lnTo>
                <a:lnTo>
                  <a:pt x="19217" y="100849"/>
                </a:lnTo>
                <a:lnTo>
                  <a:pt x="24964" y="101476"/>
                </a:lnTo>
                <a:lnTo>
                  <a:pt x="31334" y="101894"/>
                </a:lnTo>
                <a:lnTo>
                  <a:pt x="35581" y="100903"/>
                </a:lnTo>
                <a:lnTo>
                  <a:pt x="38413" y="98972"/>
                </a:lnTo>
                <a:lnTo>
                  <a:pt x="40300" y="96415"/>
                </a:lnTo>
                <a:lnTo>
                  <a:pt x="42829" y="94710"/>
                </a:lnTo>
                <a:lnTo>
                  <a:pt x="45785" y="93574"/>
                </a:lnTo>
                <a:lnTo>
                  <a:pt x="49025" y="92816"/>
                </a:lnTo>
                <a:lnTo>
                  <a:pt x="51185" y="91041"/>
                </a:lnTo>
                <a:lnTo>
                  <a:pt x="52625" y="88587"/>
                </a:lnTo>
                <a:lnTo>
                  <a:pt x="53585" y="85682"/>
                </a:lnTo>
                <a:lnTo>
                  <a:pt x="55495" y="81205"/>
                </a:lnTo>
                <a:lnTo>
                  <a:pt x="61005" y="69457"/>
                </a:lnTo>
                <a:lnTo>
                  <a:pt x="62981" y="64038"/>
                </a:lnTo>
                <a:lnTo>
                  <a:pt x="64300" y="59156"/>
                </a:lnTo>
                <a:lnTo>
                  <a:pt x="66415" y="48262"/>
                </a:lnTo>
                <a:lnTo>
                  <a:pt x="65318" y="47368"/>
                </a:lnTo>
                <a:lnTo>
                  <a:pt x="63318" y="46772"/>
                </a:lnTo>
                <a:lnTo>
                  <a:pt x="57049" y="45816"/>
                </a:lnTo>
                <a:lnTo>
                  <a:pt x="55264" y="45738"/>
                </a:lnTo>
                <a:lnTo>
                  <a:pt x="49895" y="45650"/>
                </a:lnTo>
                <a:lnTo>
                  <a:pt x="46685" y="46897"/>
                </a:lnTo>
                <a:lnTo>
                  <a:pt x="43275" y="48998"/>
                </a:lnTo>
                <a:lnTo>
                  <a:pt x="34746" y="55428"/>
                </a:lnTo>
                <a:lnTo>
                  <a:pt x="32775" y="57225"/>
                </a:lnTo>
                <a:lnTo>
                  <a:pt x="27200" y="62609"/>
                </a:lnTo>
                <a:lnTo>
                  <a:pt x="25205" y="65823"/>
                </a:lnTo>
                <a:lnTo>
                  <a:pt x="23876" y="69235"/>
                </a:lnTo>
                <a:lnTo>
                  <a:pt x="21741" y="77770"/>
                </a:lnTo>
                <a:lnTo>
                  <a:pt x="22836" y="78470"/>
                </a:lnTo>
                <a:lnTo>
                  <a:pt x="24835" y="78937"/>
                </a:lnTo>
                <a:lnTo>
                  <a:pt x="44075" y="79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54"/>
          <p:cNvSpPr/>
          <p:nvPr/>
        </p:nvSpPr>
        <p:spPr>
          <a:xfrm>
            <a:off x="7431427" y="3910182"/>
            <a:ext cx="192383" cy="364639"/>
          </a:xfrm>
          <a:custGeom>
            <a:avLst/>
            <a:gdLst/>
            <a:ahLst/>
            <a:cxnLst/>
            <a:rect l="0" t="0" r="0" b="0"/>
            <a:pathLst>
              <a:path w="192383" h="364639">
                <a:moveTo>
                  <a:pt x="192382" y="44597"/>
                </a:moveTo>
                <a:lnTo>
                  <a:pt x="159446" y="11661"/>
                </a:lnTo>
                <a:lnTo>
                  <a:pt x="153915" y="7400"/>
                </a:lnTo>
                <a:lnTo>
                  <a:pt x="148958" y="4559"/>
                </a:lnTo>
                <a:lnTo>
                  <a:pt x="144382" y="2665"/>
                </a:lnTo>
                <a:lnTo>
                  <a:pt x="137523" y="1403"/>
                </a:lnTo>
                <a:lnTo>
                  <a:pt x="129139" y="561"/>
                </a:lnTo>
                <a:lnTo>
                  <a:pt x="119740" y="0"/>
                </a:lnTo>
                <a:lnTo>
                  <a:pt x="112204" y="896"/>
                </a:lnTo>
                <a:lnTo>
                  <a:pt x="105910" y="2763"/>
                </a:lnTo>
                <a:lnTo>
                  <a:pt x="100445" y="5278"/>
                </a:lnTo>
                <a:lnTo>
                  <a:pt x="95530" y="6954"/>
                </a:lnTo>
                <a:lnTo>
                  <a:pt x="90985" y="8072"/>
                </a:lnTo>
                <a:lnTo>
                  <a:pt x="86684" y="8817"/>
                </a:lnTo>
                <a:lnTo>
                  <a:pt x="82546" y="10584"/>
                </a:lnTo>
                <a:lnTo>
                  <a:pt x="78519" y="13032"/>
                </a:lnTo>
                <a:lnTo>
                  <a:pt x="74563" y="15934"/>
                </a:lnTo>
                <a:lnTo>
                  <a:pt x="70656" y="19139"/>
                </a:lnTo>
                <a:lnTo>
                  <a:pt x="66781" y="22545"/>
                </a:lnTo>
                <a:lnTo>
                  <a:pt x="62928" y="26086"/>
                </a:lnTo>
                <a:lnTo>
                  <a:pt x="55260" y="33407"/>
                </a:lnTo>
                <a:lnTo>
                  <a:pt x="22487" y="65919"/>
                </a:lnTo>
                <a:lnTo>
                  <a:pt x="18159" y="72782"/>
                </a:lnTo>
                <a:lnTo>
                  <a:pt x="15273" y="79897"/>
                </a:lnTo>
                <a:lnTo>
                  <a:pt x="13350" y="87180"/>
                </a:lnTo>
                <a:lnTo>
                  <a:pt x="10797" y="93306"/>
                </a:lnTo>
                <a:lnTo>
                  <a:pt x="7826" y="98660"/>
                </a:lnTo>
                <a:lnTo>
                  <a:pt x="2408" y="107995"/>
                </a:lnTo>
                <a:lnTo>
                  <a:pt x="0" y="116378"/>
                </a:lnTo>
                <a:lnTo>
                  <a:pt x="627" y="122931"/>
                </a:lnTo>
                <a:lnTo>
                  <a:pt x="2316" y="131110"/>
                </a:lnTo>
                <a:lnTo>
                  <a:pt x="4711" y="140372"/>
                </a:lnTo>
                <a:lnTo>
                  <a:pt x="7578" y="147817"/>
                </a:lnTo>
                <a:lnTo>
                  <a:pt x="10759" y="154050"/>
                </a:lnTo>
                <a:lnTo>
                  <a:pt x="18922" y="167112"/>
                </a:lnTo>
                <a:lnTo>
                  <a:pt x="23426" y="172285"/>
                </a:lnTo>
                <a:lnTo>
                  <a:pt x="26405" y="175443"/>
                </a:lnTo>
                <a:lnTo>
                  <a:pt x="29660" y="176277"/>
                </a:lnTo>
                <a:lnTo>
                  <a:pt x="33101" y="175564"/>
                </a:lnTo>
                <a:lnTo>
                  <a:pt x="36665" y="173819"/>
                </a:lnTo>
                <a:lnTo>
                  <a:pt x="40310" y="172655"/>
                </a:lnTo>
                <a:lnTo>
                  <a:pt x="44012" y="171879"/>
                </a:lnTo>
                <a:lnTo>
                  <a:pt x="47749" y="171362"/>
                </a:lnTo>
                <a:lnTo>
                  <a:pt x="51510" y="169747"/>
                </a:lnTo>
                <a:lnTo>
                  <a:pt x="55288" y="167400"/>
                </a:lnTo>
                <a:lnTo>
                  <a:pt x="59077" y="164566"/>
                </a:lnTo>
                <a:lnTo>
                  <a:pt x="62872" y="162677"/>
                </a:lnTo>
                <a:lnTo>
                  <a:pt x="66672" y="161417"/>
                </a:lnTo>
                <a:lnTo>
                  <a:pt x="70475" y="160577"/>
                </a:lnTo>
                <a:lnTo>
                  <a:pt x="74281" y="158747"/>
                </a:lnTo>
                <a:lnTo>
                  <a:pt x="78088" y="156257"/>
                </a:lnTo>
                <a:lnTo>
                  <a:pt x="81896" y="153327"/>
                </a:lnTo>
                <a:lnTo>
                  <a:pt x="85704" y="148834"/>
                </a:lnTo>
                <a:lnTo>
                  <a:pt x="89514" y="143299"/>
                </a:lnTo>
                <a:lnTo>
                  <a:pt x="93323" y="137068"/>
                </a:lnTo>
                <a:lnTo>
                  <a:pt x="98403" y="132915"/>
                </a:lnTo>
                <a:lnTo>
                  <a:pt x="104330" y="130146"/>
                </a:lnTo>
                <a:lnTo>
                  <a:pt x="110820" y="128299"/>
                </a:lnTo>
                <a:lnTo>
                  <a:pt x="116418" y="124529"/>
                </a:lnTo>
                <a:lnTo>
                  <a:pt x="121419" y="119475"/>
                </a:lnTo>
                <a:lnTo>
                  <a:pt x="126024" y="113566"/>
                </a:lnTo>
                <a:lnTo>
                  <a:pt x="131633" y="108356"/>
                </a:lnTo>
                <a:lnTo>
                  <a:pt x="137914" y="103614"/>
                </a:lnTo>
                <a:lnTo>
                  <a:pt x="144640" y="99182"/>
                </a:lnTo>
                <a:lnTo>
                  <a:pt x="150394" y="93687"/>
                </a:lnTo>
                <a:lnTo>
                  <a:pt x="155500" y="87484"/>
                </a:lnTo>
                <a:lnTo>
                  <a:pt x="165830" y="72548"/>
                </a:lnTo>
                <a:lnTo>
                  <a:pt x="178888" y="53210"/>
                </a:lnTo>
                <a:lnTo>
                  <a:pt x="183387" y="45259"/>
                </a:lnTo>
                <a:lnTo>
                  <a:pt x="186385" y="38688"/>
                </a:lnTo>
                <a:lnTo>
                  <a:pt x="189717" y="28002"/>
                </a:lnTo>
                <a:lnTo>
                  <a:pt x="191592" y="17384"/>
                </a:lnTo>
                <a:lnTo>
                  <a:pt x="191856" y="17566"/>
                </a:lnTo>
                <a:lnTo>
                  <a:pt x="192031" y="18956"/>
                </a:lnTo>
                <a:lnTo>
                  <a:pt x="192382" y="3646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55"/>
          <p:cNvSpPr/>
          <p:nvPr/>
        </p:nvSpPr>
        <p:spPr>
          <a:xfrm>
            <a:off x="7726679" y="3931920"/>
            <a:ext cx="171232" cy="260779"/>
          </a:xfrm>
          <a:custGeom>
            <a:avLst/>
            <a:gdLst/>
            <a:ahLst/>
            <a:cxnLst/>
            <a:rect l="0" t="0" r="0" b="0"/>
            <a:pathLst>
              <a:path w="171232" h="260779">
                <a:moveTo>
                  <a:pt x="34290" y="0"/>
                </a:moveTo>
                <a:lnTo>
                  <a:pt x="106321" y="0"/>
                </a:lnTo>
                <a:lnTo>
                  <a:pt x="112791" y="1269"/>
                </a:lnTo>
                <a:lnTo>
                  <a:pt x="120914" y="3386"/>
                </a:lnTo>
                <a:lnTo>
                  <a:pt x="130139" y="6067"/>
                </a:lnTo>
                <a:lnTo>
                  <a:pt x="137560" y="7855"/>
                </a:lnTo>
                <a:lnTo>
                  <a:pt x="143777" y="9046"/>
                </a:lnTo>
                <a:lnTo>
                  <a:pt x="149191" y="9840"/>
                </a:lnTo>
                <a:lnTo>
                  <a:pt x="154071" y="10370"/>
                </a:lnTo>
                <a:lnTo>
                  <a:pt x="158594" y="10723"/>
                </a:lnTo>
                <a:lnTo>
                  <a:pt x="162879" y="10959"/>
                </a:lnTo>
                <a:lnTo>
                  <a:pt x="164467" y="11116"/>
                </a:lnTo>
                <a:lnTo>
                  <a:pt x="164254" y="11220"/>
                </a:lnTo>
                <a:lnTo>
                  <a:pt x="162843" y="11290"/>
                </a:lnTo>
                <a:lnTo>
                  <a:pt x="157888" y="7980"/>
                </a:lnTo>
                <a:lnTo>
                  <a:pt x="154789" y="5320"/>
                </a:lnTo>
                <a:lnTo>
                  <a:pt x="148913" y="3547"/>
                </a:lnTo>
                <a:lnTo>
                  <a:pt x="141186" y="2365"/>
                </a:lnTo>
                <a:lnTo>
                  <a:pt x="132224" y="1576"/>
                </a:lnTo>
                <a:lnTo>
                  <a:pt x="124980" y="1050"/>
                </a:lnTo>
                <a:lnTo>
                  <a:pt x="113543" y="467"/>
                </a:lnTo>
                <a:lnTo>
                  <a:pt x="100841" y="207"/>
                </a:lnTo>
                <a:lnTo>
                  <a:pt x="93897" y="138"/>
                </a:lnTo>
                <a:lnTo>
                  <a:pt x="85458" y="1362"/>
                </a:lnTo>
                <a:lnTo>
                  <a:pt x="76023" y="3448"/>
                </a:lnTo>
                <a:lnTo>
                  <a:pt x="65922" y="6108"/>
                </a:lnTo>
                <a:lnTo>
                  <a:pt x="57917" y="9152"/>
                </a:lnTo>
                <a:lnTo>
                  <a:pt x="51312" y="12451"/>
                </a:lnTo>
                <a:lnTo>
                  <a:pt x="37653" y="20803"/>
                </a:lnTo>
                <a:lnTo>
                  <a:pt x="29011" y="25333"/>
                </a:lnTo>
                <a:lnTo>
                  <a:pt x="23151" y="28318"/>
                </a:lnTo>
                <a:lnTo>
                  <a:pt x="19244" y="31578"/>
                </a:lnTo>
                <a:lnTo>
                  <a:pt x="16639" y="35022"/>
                </a:lnTo>
                <a:lnTo>
                  <a:pt x="6392" y="55742"/>
                </a:lnTo>
                <a:lnTo>
                  <a:pt x="4262" y="61291"/>
                </a:lnTo>
                <a:lnTo>
                  <a:pt x="2841" y="66261"/>
                </a:lnTo>
                <a:lnTo>
                  <a:pt x="1894" y="70844"/>
                </a:lnTo>
                <a:lnTo>
                  <a:pt x="1263" y="77709"/>
                </a:lnTo>
                <a:lnTo>
                  <a:pt x="843" y="86095"/>
                </a:lnTo>
                <a:lnTo>
                  <a:pt x="561" y="95497"/>
                </a:lnTo>
                <a:lnTo>
                  <a:pt x="1645" y="101764"/>
                </a:lnTo>
                <a:lnTo>
                  <a:pt x="3636" y="105943"/>
                </a:lnTo>
                <a:lnTo>
                  <a:pt x="9891" y="112649"/>
                </a:lnTo>
                <a:lnTo>
                  <a:pt x="11674" y="113199"/>
                </a:lnTo>
                <a:lnTo>
                  <a:pt x="14133" y="113566"/>
                </a:lnTo>
                <a:lnTo>
                  <a:pt x="17042" y="113810"/>
                </a:lnTo>
                <a:lnTo>
                  <a:pt x="20252" y="112703"/>
                </a:lnTo>
                <a:lnTo>
                  <a:pt x="23661" y="110696"/>
                </a:lnTo>
                <a:lnTo>
                  <a:pt x="27204" y="108087"/>
                </a:lnTo>
                <a:lnTo>
                  <a:pt x="30836" y="106347"/>
                </a:lnTo>
                <a:lnTo>
                  <a:pt x="34527" y="105189"/>
                </a:lnTo>
                <a:lnTo>
                  <a:pt x="38258" y="104415"/>
                </a:lnTo>
                <a:lnTo>
                  <a:pt x="43287" y="103900"/>
                </a:lnTo>
                <a:lnTo>
                  <a:pt x="49178" y="103556"/>
                </a:lnTo>
                <a:lnTo>
                  <a:pt x="62497" y="103175"/>
                </a:lnTo>
                <a:lnTo>
                  <a:pt x="105331" y="102910"/>
                </a:lnTo>
                <a:lnTo>
                  <a:pt x="114671" y="104166"/>
                </a:lnTo>
                <a:lnTo>
                  <a:pt x="123437" y="106274"/>
                </a:lnTo>
                <a:lnTo>
                  <a:pt x="131821" y="108949"/>
                </a:lnTo>
                <a:lnTo>
                  <a:pt x="138681" y="112003"/>
                </a:lnTo>
                <a:lnTo>
                  <a:pt x="144525" y="115308"/>
                </a:lnTo>
                <a:lnTo>
                  <a:pt x="149690" y="118782"/>
                </a:lnTo>
                <a:lnTo>
                  <a:pt x="154403" y="123638"/>
                </a:lnTo>
                <a:lnTo>
                  <a:pt x="158816" y="129415"/>
                </a:lnTo>
                <a:lnTo>
                  <a:pt x="163027" y="135807"/>
                </a:lnTo>
                <a:lnTo>
                  <a:pt x="165835" y="141337"/>
                </a:lnTo>
                <a:lnTo>
                  <a:pt x="167707" y="146295"/>
                </a:lnTo>
                <a:lnTo>
                  <a:pt x="168955" y="150870"/>
                </a:lnTo>
                <a:lnTo>
                  <a:pt x="169787" y="156460"/>
                </a:lnTo>
                <a:lnTo>
                  <a:pt x="170341" y="162726"/>
                </a:lnTo>
                <a:lnTo>
                  <a:pt x="170957" y="175192"/>
                </a:lnTo>
                <a:lnTo>
                  <a:pt x="171231" y="184966"/>
                </a:lnTo>
                <a:lnTo>
                  <a:pt x="168764" y="190621"/>
                </a:lnTo>
                <a:lnTo>
                  <a:pt x="164580" y="196931"/>
                </a:lnTo>
                <a:lnTo>
                  <a:pt x="159249" y="203677"/>
                </a:lnTo>
                <a:lnTo>
                  <a:pt x="154427" y="211984"/>
                </a:lnTo>
                <a:lnTo>
                  <a:pt x="149941" y="221333"/>
                </a:lnTo>
                <a:lnTo>
                  <a:pt x="145680" y="231375"/>
                </a:lnTo>
                <a:lnTo>
                  <a:pt x="141570" y="238070"/>
                </a:lnTo>
                <a:lnTo>
                  <a:pt x="137561" y="242533"/>
                </a:lnTo>
                <a:lnTo>
                  <a:pt x="133617" y="245508"/>
                </a:lnTo>
                <a:lnTo>
                  <a:pt x="129718" y="248762"/>
                </a:lnTo>
                <a:lnTo>
                  <a:pt x="125849" y="252201"/>
                </a:lnTo>
                <a:lnTo>
                  <a:pt x="122000" y="255764"/>
                </a:lnTo>
                <a:lnTo>
                  <a:pt x="115623" y="258139"/>
                </a:lnTo>
                <a:lnTo>
                  <a:pt x="107562" y="259722"/>
                </a:lnTo>
                <a:lnTo>
                  <a:pt x="98379" y="260778"/>
                </a:lnTo>
                <a:lnTo>
                  <a:pt x="88446" y="260212"/>
                </a:lnTo>
                <a:lnTo>
                  <a:pt x="78014" y="258564"/>
                </a:lnTo>
                <a:lnTo>
                  <a:pt x="67250" y="256196"/>
                </a:lnTo>
                <a:lnTo>
                  <a:pt x="57534" y="253347"/>
                </a:lnTo>
                <a:lnTo>
                  <a:pt x="48516" y="250178"/>
                </a:lnTo>
                <a:lnTo>
                  <a:pt x="39964" y="246795"/>
                </a:lnTo>
                <a:lnTo>
                  <a:pt x="32993" y="244540"/>
                </a:lnTo>
                <a:lnTo>
                  <a:pt x="27075" y="243037"/>
                </a:lnTo>
                <a:lnTo>
                  <a:pt x="16066" y="24092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56"/>
          <p:cNvSpPr/>
          <p:nvPr/>
        </p:nvSpPr>
        <p:spPr>
          <a:xfrm>
            <a:off x="6160830" y="2823390"/>
            <a:ext cx="182821" cy="318072"/>
          </a:xfrm>
          <a:custGeom>
            <a:avLst/>
            <a:gdLst/>
            <a:ahLst/>
            <a:cxnLst/>
            <a:rect l="0" t="0" r="0" b="0"/>
            <a:pathLst>
              <a:path w="182821" h="318072">
                <a:moveTo>
                  <a:pt x="182820" y="22679"/>
                </a:moveTo>
                <a:lnTo>
                  <a:pt x="176752" y="16612"/>
                </a:lnTo>
                <a:lnTo>
                  <a:pt x="174964" y="13554"/>
                </a:lnTo>
                <a:lnTo>
                  <a:pt x="172978" y="6771"/>
                </a:lnTo>
                <a:lnTo>
                  <a:pt x="171179" y="4453"/>
                </a:lnTo>
                <a:lnTo>
                  <a:pt x="168709" y="2909"/>
                </a:lnTo>
                <a:lnTo>
                  <a:pt x="165792" y="1879"/>
                </a:lnTo>
                <a:lnTo>
                  <a:pt x="161308" y="1193"/>
                </a:lnTo>
                <a:lnTo>
                  <a:pt x="155779" y="735"/>
                </a:lnTo>
                <a:lnTo>
                  <a:pt x="144132" y="226"/>
                </a:lnTo>
                <a:lnTo>
                  <a:pt x="134721" y="0"/>
                </a:lnTo>
                <a:lnTo>
                  <a:pt x="129164" y="1210"/>
                </a:lnTo>
                <a:lnTo>
                  <a:pt x="122919" y="3287"/>
                </a:lnTo>
                <a:lnTo>
                  <a:pt x="116216" y="5941"/>
                </a:lnTo>
                <a:lnTo>
                  <a:pt x="110477" y="8980"/>
                </a:lnTo>
                <a:lnTo>
                  <a:pt x="105382" y="12277"/>
                </a:lnTo>
                <a:lnTo>
                  <a:pt x="100714" y="15744"/>
                </a:lnTo>
                <a:lnTo>
                  <a:pt x="93792" y="19326"/>
                </a:lnTo>
                <a:lnTo>
                  <a:pt x="85368" y="22984"/>
                </a:lnTo>
                <a:lnTo>
                  <a:pt x="75942" y="26692"/>
                </a:lnTo>
                <a:lnTo>
                  <a:pt x="67118" y="30435"/>
                </a:lnTo>
                <a:lnTo>
                  <a:pt x="50540" y="37980"/>
                </a:lnTo>
                <a:lnTo>
                  <a:pt x="43833" y="41770"/>
                </a:lnTo>
                <a:lnTo>
                  <a:pt x="38092" y="45566"/>
                </a:lnTo>
                <a:lnTo>
                  <a:pt x="32995" y="49367"/>
                </a:lnTo>
                <a:lnTo>
                  <a:pt x="28326" y="51901"/>
                </a:lnTo>
                <a:lnTo>
                  <a:pt x="23944" y="53591"/>
                </a:lnTo>
                <a:lnTo>
                  <a:pt x="19753" y="54717"/>
                </a:lnTo>
                <a:lnTo>
                  <a:pt x="15689" y="56738"/>
                </a:lnTo>
                <a:lnTo>
                  <a:pt x="11709" y="59355"/>
                </a:lnTo>
                <a:lnTo>
                  <a:pt x="7786" y="62370"/>
                </a:lnTo>
                <a:lnTo>
                  <a:pt x="5170" y="65650"/>
                </a:lnTo>
                <a:lnTo>
                  <a:pt x="3427" y="69106"/>
                </a:lnTo>
                <a:lnTo>
                  <a:pt x="628" y="77711"/>
                </a:lnTo>
                <a:lnTo>
                  <a:pt x="76" y="87266"/>
                </a:lnTo>
                <a:lnTo>
                  <a:pt x="0" y="89485"/>
                </a:lnTo>
                <a:lnTo>
                  <a:pt x="3353" y="93857"/>
                </a:lnTo>
                <a:lnTo>
                  <a:pt x="6026" y="96801"/>
                </a:lnTo>
                <a:lnTo>
                  <a:pt x="9077" y="98764"/>
                </a:lnTo>
                <a:lnTo>
                  <a:pt x="12381" y="100073"/>
                </a:lnTo>
                <a:lnTo>
                  <a:pt x="15854" y="100945"/>
                </a:lnTo>
                <a:lnTo>
                  <a:pt x="20709" y="102797"/>
                </a:lnTo>
                <a:lnTo>
                  <a:pt x="26486" y="105301"/>
                </a:lnTo>
                <a:lnTo>
                  <a:pt x="32877" y="108240"/>
                </a:lnTo>
                <a:lnTo>
                  <a:pt x="38408" y="110200"/>
                </a:lnTo>
                <a:lnTo>
                  <a:pt x="43365" y="111507"/>
                </a:lnTo>
                <a:lnTo>
                  <a:pt x="47940" y="112377"/>
                </a:lnTo>
                <a:lnTo>
                  <a:pt x="53529" y="114228"/>
                </a:lnTo>
                <a:lnTo>
                  <a:pt x="59796" y="116732"/>
                </a:lnTo>
                <a:lnTo>
                  <a:pt x="66514" y="119671"/>
                </a:lnTo>
                <a:lnTo>
                  <a:pt x="72262" y="121631"/>
                </a:lnTo>
                <a:lnTo>
                  <a:pt x="77365" y="122937"/>
                </a:lnTo>
                <a:lnTo>
                  <a:pt x="82036" y="123808"/>
                </a:lnTo>
                <a:lnTo>
                  <a:pt x="87691" y="125658"/>
                </a:lnTo>
                <a:lnTo>
                  <a:pt x="94001" y="128162"/>
                </a:lnTo>
                <a:lnTo>
                  <a:pt x="100747" y="131101"/>
                </a:lnTo>
                <a:lnTo>
                  <a:pt x="106514" y="134331"/>
                </a:lnTo>
                <a:lnTo>
                  <a:pt x="111630" y="137753"/>
                </a:lnTo>
                <a:lnTo>
                  <a:pt x="116309" y="141305"/>
                </a:lnTo>
                <a:lnTo>
                  <a:pt x="119429" y="144944"/>
                </a:lnTo>
                <a:lnTo>
                  <a:pt x="121509" y="148639"/>
                </a:lnTo>
                <a:lnTo>
                  <a:pt x="122896" y="152372"/>
                </a:lnTo>
                <a:lnTo>
                  <a:pt x="126361" y="157402"/>
                </a:lnTo>
                <a:lnTo>
                  <a:pt x="131210" y="163294"/>
                </a:lnTo>
                <a:lnTo>
                  <a:pt x="142102" y="175345"/>
                </a:lnTo>
                <a:lnTo>
                  <a:pt x="151176" y="184934"/>
                </a:lnTo>
                <a:lnTo>
                  <a:pt x="155374" y="190539"/>
                </a:lnTo>
                <a:lnTo>
                  <a:pt x="159443" y="196816"/>
                </a:lnTo>
                <a:lnTo>
                  <a:pt x="163425" y="203540"/>
                </a:lnTo>
                <a:lnTo>
                  <a:pt x="164809" y="210563"/>
                </a:lnTo>
                <a:lnTo>
                  <a:pt x="164462" y="217785"/>
                </a:lnTo>
                <a:lnTo>
                  <a:pt x="162961" y="225140"/>
                </a:lnTo>
                <a:lnTo>
                  <a:pt x="160691" y="232583"/>
                </a:lnTo>
                <a:lnTo>
                  <a:pt x="157907" y="240085"/>
                </a:lnTo>
                <a:lnTo>
                  <a:pt x="154781" y="247627"/>
                </a:lnTo>
                <a:lnTo>
                  <a:pt x="148887" y="257734"/>
                </a:lnTo>
                <a:lnTo>
                  <a:pt x="141148" y="269553"/>
                </a:lnTo>
                <a:lnTo>
                  <a:pt x="132178" y="282512"/>
                </a:lnTo>
                <a:lnTo>
                  <a:pt x="124929" y="291151"/>
                </a:lnTo>
                <a:lnTo>
                  <a:pt x="118826" y="296911"/>
                </a:lnTo>
                <a:lnTo>
                  <a:pt x="113487" y="300750"/>
                </a:lnTo>
                <a:lnTo>
                  <a:pt x="108658" y="303310"/>
                </a:lnTo>
                <a:lnTo>
                  <a:pt x="104168" y="305017"/>
                </a:lnTo>
                <a:lnTo>
                  <a:pt x="99905" y="306154"/>
                </a:lnTo>
                <a:lnTo>
                  <a:pt x="95793" y="308182"/>
                </a:lnTo>
                <a:lnTo>
                  <a:pt x="91782" y="310805"/>
                </a:lnTo>
                <a:lnTo>
                  <a:pt x="87838" y="313823"/>
                </a:lnTo>
                <a:lnTo>
                  <a:pt x="83938" y="315835"/>
                </a:lnTo>
                <a:lnTo>
                  <a:pt x="80069" y="317177"/>
                </a:lnTo>
                <a:lnTo>
                  <a:pt x="76219" y="318071"/>
                </a:lnTo>
                <a:lnTo>
                  <a:pt x="72382" y="317397"/>
                </a:lnTo>
                <a:lnTo>
                  <a:pt x="68555" y="315678"/>
                </a:lnTo>
                <a:lnTo>
                  <a:pt x="64733" y="313262"/>
                </a:lnTo>
                <a:lnTo>
                  <a:pt x="60915" y="310381"/>
                </a:lnTo>
                <a:lnTo>
                  <a:pt x="57100" y="307191"/>
                </a:lnTo>
                <a:lnTo>
                  <a:pt x="53287" y="303793"/>
                </a:lnTo>
                <a:lnTo>
                  <a:pt x="50745" y="300259"/>
                </a:lnTo>
                <a:lnTo>
                  <a:pt x="47919" y="292945"/>
                </a:lnTo>
                <a:lnTo>
                  <a:pt x="47166" y="287946"/>
                </a:lnTo>
                <a:lnTo>
                  <a:pt x="46664" y="282074"/>
                </a:lnTo>
                <a:lnTo>
                  <a:pt x="46329" y="275619"/>
                </a:lnTo>
                <a:lnTo>
                  <a:pt x="45957" y="261674"/>
                </a:lnTo>
                <a:lnTo>
                  <a:pt x="45718" y="238093"/>
                </a:lnTo>
                <a:lnTo>
                  <a:pt x="48239" y="231058"/>
                </a:lnTo>
                <a:lnTo>
                  <a:pt x="52459" y="222559"/>
                </a:lnTo>
                <a:lnTo>
                  <a:pt x="57813" y="213082"/>
                </a:lnTo>
                <a:lnTo>
                  <a:pt x="62652" y="202955"/>
                </a:lnTo>
                <a:lnTo>
                  <a:pt x="67148" y="192393"/>
                </a:lnTo>
                <a:lnTo>
                  <a:pt x="71415" y="181542"/>
                </a:lnTo>
                <a:lnTo>
                  <a:pt x="76800" y="170497"/>
                </a:lnTo>
                <a:lnTo>
                  <a:pt x="82930" y="159325"/>
                </a:lnTo>
                <a:lnTo>
                  <a:pt x="89557" y="148066"/>
                </a:lnTo>
                <a:lnTo>
                  <a:pt x="95244" y="139291"/>
                </a:lnTo>
                <a:lnTo>
                  <a:pt x="100306" y="132170"/>
                </a:lnTo>
                <a:lnTo>
                  <a:pt x="104951" y="126153"/>
                </a:lnTo>
                <a:lnTo>
                  <a:pt x="109317" y="120872"/>
                </a:lnTo>
                <a:lnTo>
                  <a:pt x="113498" y="116081"/>
                </a:lnTo>
                <a:lnTo>
                  <a:pt x="117555" y="111617"/>
                </a:lnTo>
                <a:lnTo>
                  <a:pt x="128837" y="99884"/>
                </a:lnTo>
                <a:lnTo>
                  <a:pt x="135401" y="93199"/>
                </a:lnTo>
                <a:lnTo>
                  <a:pt x="139777" y="87473"/>
                </a:lnTo>
                <a:lnTo>
                  <a:pt x="144639" y="77723"/>
                </a:lnTo>
                <a:lnTo>
                  <a:pt x="146801" y="69157"/>
                </a:lnTo>
                <a:lnTo>
                  <a:pt x="148529" y="569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57"/>
          <p:cNvSpPr/>
          <p:nvPr/>
        </p:nvSpPr>
        <p:spPr>
          <a:xfrm>
            <a:off x="6412229" y="2783421"/>
            <a:ext cx="216531" cy="302616"/>
          </a:xfrm>
          <a:custGeom>
            <a:avLst/>
            <a:gdLst/>
            <a:ahLst/>
            <a:cxnLst/>
            <a:rect l="0" t="0" r="0" b="0"/>
            <a:pathLst>
              <a:path w="216531" h="302616">
                <a:moveTo>
                  <a:pt x="0" y="28358"/>
                </a:moveTo>
                <a:lnTo>
                  <a:pt x="12137" y="22291"/>
                </a:lnTo>
                <a:lnTo>
                  <a:pt x="16981" y="20503"/>
                </a:lnTo>
                <a:lnTo>
                  <a:pt x="21481" y="19312"/>
                </a:lnTo>
                <a:lnTo>
                  <a:pt x="25751" y="18517"/>
                </a:lnTo>
                <a:lnTo>
                  <a:pt x="29868" y="17988"/>
                </a:lnTo>
                <a:lnTo>
                  <a:pt x="33882" y="17635"/>
                </a:lnTo>
                <a:lnTo>
                  <a:pt x="37828" y="17399"/>
                </a:lnTo>
                <a:lnTo>
                  <a:pt x="104060" y="11000"/>
                </a:lnTo>
                <a:lnTo>
                  <a:pt x="129063" y="7896"/>
                </a:lnTo>
                <a:lnTo>
                  <a:pt x="152083" y="4557"/>
                </a:lnTo>
                <a:lnTo>
                  <a:pt x="173779" y="1061"/>
                </a:lnTo>
                <a:lnTo>
                  <a:pt x="186973" y="0"/>
                </a:lnTo>
                <a:lnTo>
                  <a:pt x="194499" y="563"/>
                </a:lnTo>
                <a:lnTo>
                  <a:pt x="198246" y="2208"/>
                </a:lnTo>
                <a:lnTo>
                  <a:pt x="199475" y="3305"/>
                </a:lnTo>
                <a:lnTo>
                  <a:pt x="199023" y="4036"/>
                </a:lnTo>
                <a:lnTo>
                  <a:pt x="197452" y="4524"/>
                </a:lnTo>
                <a:lnTo>
                  <a:pt x="192320" y="5065"/>
                </a:lnTo>
                <a:lnTo>
                  <a:pt x="185806" y="5306"/>
                </a:lnTo>
                <a:lnTo>
                  <a:pt x="178678" y="5413"/>
                </a:lnTo>
                <a:lnTo>
                  <a:pt x="171188" y="6711"/>
                </a:lnTo>
                <a:lnTo>
                  <a:pt x="161116" y="8847"/>
                </a:lnTo>
                <a:lnTo>
                  <a:pt x="149321" y="11541"/>
                </a:lnTo>
                <a:lnTo>
                  <a:pt x="137647" y="13337"/>
                </a:lnTo>
                <a:lnTo>
                  <a:pt x="126055" y="14534"/>
                </a:lnTo>
                <a:lnTo>
                  <a:pt x="105555" y="15864"/>
                </a:lnTo>
                <a:lnTo>
                  <a:pt x="92210" y="16455"/>
                </a:lnTo>
                <a:lnTo>
                  <a:pt x="77558" y="16788"/>
                </a:lnTo>
                <a:lnTo>
                  <a:pt x="37054" y="16925"/>
                </a:lnTo>
                <a:lnTo>
                  <a:pt x="32132" y="20314"/>
                </a:lnTo>
                <a:lnTo>
                  <a:pt x="29041" y="22995"/>
                </a:lnTo>
                <a:lnTo>
                  <a:pt x="25711" y="31133"/>
                </a:lnTo>
                <a:lnTo>
                  <a:pt x="22221" y="42908"/>
                </a:lnTo>
                <a:lnTo>
                  <a:pt x="18624" y="57108"/>
                </a:lnTo>
                <a:lnTo>
                  <a:pt x="16227" y="67845"/>
                </a:lnTo>
                <a:lnTo>
                  <a:pt x="14628" y="76273"/>
                </a:lnTo>
                <a:lnTo>
                  <a:pt x="13562" y="83161"/>
                </a:lnTo>
                <a:lnTo>
                  <a:pt x="11582" y="91564"/>
                </a:lnTo>
                <a:lnTo>
                  <a:pt x="8991" y="100975"/>
                </a:lnTo>
                <a:lnTo>
                  <a:pt x="5994" y="111060"/>
                </a:lnTo>
                <a:lnTo>
                  <a:pt x="5266" y="119053"/>
                </a:lnTo>
                <a:lnTo>
                  <a:pt x="6051" y="125651"/>
                </a:lnTo>
                <a:lnTo>
                  <a:pt x="7844" y="131321"/>
                </a:lnTo>
                <a:lnTo>
                  <a:pt x="9040" y="136370"/>
                </a:lnTo>
                <a:lnTo>
                  <a:pt x="10368" y="145367"/>
                </a:lnTo>
                <a:lnTo>
                  <a:pt x="11116" y="151504"/>
                </a:lnTo>
                <a:lnTo>
                  <a:pt x="12491" y="152366"/>
                </a:lnTo>
                <a:lnTo>
                  <a:pt x="17405" y="153323"/>
                </a:lnTo>
                <a:lnTo>
                  <a:pt x="23034" y="151038"/>
                </a:lnTo>
                <a:lnTo>
                  <a:pt x="30596" y="146975"/>
                </a:lnTo>
                <a:lnTo>
                  <a:pt x="39447" y="141726"/>
                </a:lnTo>
                <a:lnTo>
                  <a:pt x="49158" y="136957"/>
                </a:lnTo>
                <a:lnTo>
                  <a:pt x="59442" y="132507"/>
                </a:lnTo>
                <a:lnTo>
                  <a:pt x="70108" y="128271"/>
                </a:lnTo>
                <a:lnTo>
                  <a:pt x="79759" y="124177"/>
                </a:lnTo>
                <a:lnTo>
                  <a:pt x="97255" y="116241"/>
                </a:lnTo>
                <a:lnTo>
                  <a:pt x="104207" y="113617"/>
                </a:lnTo>
                <a:lnTo>
                  <a:pt x="110112" y="111867"/>
                </a:lnTo>
                <a:lnTo>
                  <a:pt x="115318" y="110701"/>
                </a:lnTo>
                <a:lnTo>
                  <a:pt x="121329" y="108654"/>
                </a:lnTo>
                <a:lnTo>
                  <a:pt x="127877" y="106019"/>
                </a:lnTo>
                <a:lnTo>
                  <a:pt x="134781" y="102992"/>
                </a:lnTo>
                <a:lnTo>
                  <a:pt x="140654" y="102244"/>
                </a:lnTo>
                <a:lnTo>
                  <a:pt x="145840" y="103015"/>
                </a:lnTo>
                <a:lnTo>
                  <a:pt x="150567" y="104800"/>
                </a:lnTo>
                <a:lnTo>
                  <a:pt x="154987" y="105989"/>
                </a:lnTo>
                <a:lnTo>
                  <a:pt x="159206" y="106782"/>
                </a:lnTo>
                <a:lnTo>
                  <a:pt x="163288" y="107311"/>
                </a:lnTo>
                <a:lnTo>
                  <a:pt x="168549" y="108934"/>
                </a:lnTo>
                <a:lnTo>
                  <a:pt x="174596" y="111285"/>
                </a:lnTo>
                <a:lnTo>
                  <a:pt x="181167" y="114123"/>
                </a:lnTo>
                <a:lnTo>
                  <a:pt x="185548" y="117285"/>
                </a:lnTo>
                <a:lnTo>
                  <a:pt x="188469" y="120663"/>
                </a:lnTo>
                <a:lnTo>
                  <a:pt x="192984" y="127803"/>
                </a:lnTo>
                <a:lnTo>
                  <a:pt x="199224" y="135209"/>
                </a:lnTo>
                <a:lnTo>
                  <a:pt x="202667" y="138962"/>
                </a:lnTo>
                <a:lnTo>
                  <a:pt x="209877" y="146519"/>
                </a:lnTo>
                <a:lnTo>
                  <a:pt x="212309" y="150312"/>
                </a:lnTo>
                <a:lnTo>
                  <a:pt x="215010" y="157913"/>
                </a:lnTo>
                <a:lnTo>
                  <a:pt x="215730" y="162988"/>
                </a:lnTo>
                <a:lnTo>
                  <a:pt x="216210" y="168912"/>
                </a:lnTo>
                <a:lnTo>
                  <a:pt x="216530" y="175401"/>
                </a:lnTo>
                <a:lnTo>
                  <a:pt x="215474" y="183537"/>
                </a:lnTo>
                <a:lnTo>
                  <a:pt x="213499" y="192771"/>
                </a:lnTo>
                <a:lnTo>
                  <a:pt x="210914" y="202736"/>
                </a:lnTo>
                <a:lnTo>
                  <a:pt x="207919" y="210650"/>
                </a:lnTo>
                <a:lnTo>
                  <a:pt x="204653" y="217197"/>
                </a:lnTo>
                <a:lnTo>
                  <a:pt x="201205" y="222831"/>
                </a:lnTo>
                <a:lnTo>
                  <a:pt x="197637" y="229126"/>
                </a:lnTo>
                <a:lnTo>
                  <a:pt x="190286" y="242896"/>
                </a:lnTo>
                <a:lnTo>
                  <a:pt x="185278" y="250123"/>
                </a:lnTo>
                <a:lnTo>
                  <a:pt x="179398" y="257482"/>
                </a:lnTo>
                <a:lnTo>
                  <a:pt x="172939" y="264927"/>
                </a:lnTo>
                <a:lnTo>
                  <a:pt x="166093" y="271161"/>
                </a:lnTo>
                <a:lnTo>
                  <a:pt x="158989" y="276587"/>
                </a:lnTo>
                <a:lnTo>
                  <a:pt x="151712" y="281474"/>
                </a:lnTo>
                <a:lnTo>
                  <a:pt x="144321" y="286002"/>
                </a:lnTo>
                <a:lnTo>
                  <a:pt x="136855" y="290291"/>
                </a:lnTo>
                <a:lnTo>
                  <a:pt x="129336" y="294420"/>
                </a:lnTo>
                <a:lnTo>
                  <a:pt x="123055" y="297173"/>
                </a:lnTo>
                <a:lnTo>
                  <a:pt x="117597" y="299008"/>
                </a:lnTo>
                <a:lnTo>
                  <a:pt x="112688" y="300232"/>
                </a:lnTo>
                <a:lnTo>
                  <a:pt x="108145" y="301047"/>
                </a:lnTo>
                <a:lnTo>
                  <a:pt x="103847" y="301591"/>
                </a:lnTo>
                <a:lnTo>
                  <a:pt x="99712" y="301954"/>
                </a:lnTo>
                <a:lnTo>
                  <a:pt x="94414" y="302195"/>
                </a:lnTo>
                <a:lnTo>
                  <a:pt x="76094" y="302535"/>
                </a:lnTo>
                <a:lnTo>
                  <a:pt x="66417" y="302615"/>
                </a:lnTo>
                <a:lnTo>
                  <a:pt x="60788" y="300096"/>
                </a:lnTo>
                <a:lnTo>
                  <a:pt x="54495" y="295877"/>
                </a:lnTo>
                <a:lnTo>
                  <a:pt x="47760" y="290524"/>
                </a:lnTo>
                <a:lnTo>
                  <a:pt x="40730" y="285686"/>
                </a:lnTo>
                <a:lnTo>
                  <a:pt x="33503" y="281190"/>
                </a:lnTo>
                <a:lnTo>
                  <a:pt x="11430" y="2683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58"/>
          <p:cNvSpPr/>
          <p:nvPr/>
        </p:nvSpPr>
        <p:spPr>
          <a:xfrm>
            <a:off x="5612129" y="4355203"/>
            <a:ext cx="235671" cy="331098"/>
          </a:xfrm>
          <a:custGeom>
            <a:avLst/>
            <a:gdLst/>
            <a:ahLst/>
            <a:cxnLst/>
            <a:rect l="0" t="0" r="0" b="0"/>
            <a:pathLst>
              <a:path w="235671" h="331098">
                <a:moveTo>
                  <a:pt x="0" y="45347"/>
                </a:moveTo>
                <a:lnTo>
                  <a:pt x="0" y="51414"/>
                </a:lnTo>
                <a:lnTo>
                  <a:pt x="1271" y="53202"/>
                </a:lnTo>
                <a:lnTo>
                  <a:pt x="3387" y="54393"/>
                </a:lnTo>
                <a:lnTo>
                  <a:pt x="6068" y="55187"/>
                </a:lnTo>
                <a:lnTo>
                  <a:pt x="10396" y="55717"/>
                </a:lnTo>
                <a:lnTo>
                  <a:pt x="15821" y="56070"/>
                </a:lnTo>
                <a:lnTo>
                  <a:pt x="27351" y="56463"/>
                </a:lnTo>
                <a:lnTo>
                  <a:pt x="36710" y="56637"/>
                </a:lnTo>
                <a:lnTo>
                  <a:pt x="43523" y="55414"/>
                </a:lnTo>
                <a:lnTo>
                  <a:pt x="51876" y="53328"/>
                </a:lnTo>
                <a:lnTo>
                  <a:pt x="61254" y="50667"/>
                </a:lnTo>
                <a:lnTo>
                  <a:pt x="110860" y="34787"/>
                </a:lnTo>
                <a:lnTo>
                  <a:pt x="129787" y="28147"/>
                </a:lnTo>
                <a:lnTo>
                  <a:pt x="167750" y="13996"/>
                </a:lnTo>
                <a:lnTo>
                  <a:pt x="181684" y="9206"/>
                </a:lnTo>
                <a:lnTo>
                  <a:pt x="192243" y="6013"/>
                </a:lnTo>
                <a:lnTo>
                  <a:pt x="200552" y="3884"/>
                </a:lnTo>
                <a:lnTo>
                  <a:pt x="208631" y="2465"/>
                </a:lnTo>
                <a:lnTo>
                  <a:pt x="216558" y="1519"/>
                </a:lnTo>
                <a:lnTo>
                  <a:pt x="235394" y="0"/>
                </a:lnTo>
                <a:lnTo>
                  <a:pt x="235670" y="3685"/>
                </a:lnTo>
                <a:lnTo>
                  <a:pt x="234583" y="9953"/>
                </a:lnTo>
                <a:lnTo>
                  <a:pt x="232589" y="17941"/>
                </a:lnTo>
                <a:lnTo>
                  <a:pt x="231260" y="24536"/>
                </a:lnTo>
                <a:lnTo>
                  <a:pt x="230373" y="30203"/>
                </a:lnTo>
                <a:lnTo>
                  <a:pt x="229783" y="35251"/>
                </a:lnTo>
                <a:lnTo>
                  <a:pt x="222883" y="78762"/>
                </a:lnTo>
                <a:lnTo>
                  <a:pt x="220979" y="93023"/>
                </a:lnTo>
                <a:lnTo>
                  <a:pt x="219709" y="105071"/>
                </a:lnTo>
                <a:lnTo>
                  <a:pt x="218863" y="115643"/>
                </a:lnTo>
                <a:lnTo>
                  <a:pt x="217029" y="123961"/>
                </a:lnTo>
                <a:lnTo>
                  <a:pt x="214536" y="130776"/>
                </a:lnTo>
                <a:lnTo>
                  <a:pt x="211605" y="136589"/>
                </a:lnTo>
                <a:lnTo>
                  <a:pt x="208380" y="151895"/>
                </a:lnTo>
                <a:lnTo>
                  <a:pt x="204960" y="173529"/>
                </a:lnTo>
                <a:lnTo>
                  <a:pt x="201410" y="199381"/>
                </a:lnTo>
                <a:lnTo>
                  <a:pt x="199044" y="220427"/>
                </a:lnTo>
                <a:lnTo>
                  <a:pt x="197466" y="238267"/>
                </a:lnTo>
                <a:lnTo>
                  <a:pt x="195713" y="265709"/>
                </a:lnTo>
                <a:lnTo>
                  <a:pt x="194934" y="282139"/>
                </a:lnTo>
                <a:lnTo>
                  <a:pt x="193456" y="288298"/>
                </a:lnTo>
                <a:lnTo>
                  <a:pt x="186579" y="303035"/>
                </a:lnTo>
                <a:lnTo>
                  <a:pt x="184524" y="311428"/>
                </a:lnTo>
                <a:lnTo>
                  <a:pt x="183611" y="319391"/>
                </a:lnTo>
                <a:lnTo>
                  <a:pt x="182880" y="331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59"/>
          <p:cNvSpPr/>
          <p:nvPr/>
        </p:nvSpPr>
        <p:spPr>
          <a:xfrm>
            <a:off x="5909875" y="4322468"/>
            <a:ext cx="188205" cy="294720"/>
          </a:xfrm>
          <a:custGeom>
            <a:avLst/>
            <a:gdLst/>
            <a:ahLst/>
            <a:cxnLst/>
            <a:rect l="0" t="0" r="0" b="0"/>
            <a:pathLst>
              <a:path w="188205" h="294720">
                <a:moveTo>
                  <a:pt x="56584" y="43791"/>
                </a:moveTo>
                <a:lnTo>
                  <a:pt x="56584" y="31656"/>
                </a:lnTo>
                <a:lnTo>
                  <a:pt x="55315" y="28081"/>
                </a:lnTo>
                <a:lnTo>
                  <a:pt x="53198" y="25698"/>
                </a:lnTo>
                <a:lnTo>
                  <a:pt x="50517" y="24109"/>
                </a:lnTo>
                <a:lnTo>
                  <a:pt x="48729" y="24320"/>
                </a:lnTo>
                <a:lnTo>
                  <a:pt x="47538" y="25730"/>
                </a:lnTo>
                <a:lnTo>
                  <a:pt x="44199" y="34028"/>
                </a:lnTo>
                <a:lnTo>
                  <a:pt x="39226" y="44109"/>
                </a:lnTo>
                <a:lnTo>
                  <a:pt x="34853" y="55433"/>
                </a:lnTo>
                <a:lnTo>
                  <a:pt x="23220" y="88336"/>
                </a:lnTo>
                <a:lnTo>
                  <a:pt x="19101" y="102697"/>
                </a:lnTo>
                <a:lnTo>
                  <a:pt x="16355" y="114812"/>
                </a:lnTo>
                <a:lnTo>
                  <a:pt x="14525" y="125429"/>
                </a:lnTo>
                <a:lnTo>
                  <a:pt x="12035" y="136316"/>
                </a:lnTo>
                <a:lnTo>
                  <a:pt x="9105" y="147385"/>
                </a:lnTo>
                <a:lnTo>
                  <a:pt x="5881" y="158574"/>
                </a:lnTo>
                <a:lnTo>
                  <a:pt x="3733" y="169843"/>
                </a:lnTo>
                <a:lnTo>
                  <a:pt x="2300" y="181166"/>
                </a:lnTo>
                <a:lnTo>
                  <a:pt x="1345" y="192525"/>
                </a:lnTo>
                <a:lnTo>
                  <a:pt x="708" y="203907"/>
                </a:lnTo>
                <a:lnTo>
                  <a:pt x="0" y="226714"/>
                </a:lnTo>
                <a:lnTo>
                  <a:pt x="1082" y="235590"/>
                </a:lnTo>
                <a:lnTo>
                  <a:pt x="3072" y="242777"/>
                </a:lnTo>
                <a:lnTo>
                  <a:pt x="5670" y="248839"/>
                </a:lnTo>
                <a:lnTo>
                  <a:pt x="8672" y="254149"/>
                </a:lnTo>
                <a:lnTo>
                  <a:pt x="11942" y="258960"/>
                </a:lnTo>
                <a:lnTo>
                  <a:pt x="15393" y="263437"/>
                </a:lnTo>
                <a:lnTo>
                  <a:pt x="19227" y="271798"/>
                </a:lnTo>
                <a:lnTo>
                  <a:pt x="20250" y="275806"/>
                </a:lnTo>
                <a:lnTo>
                  <a:pt x="22202" y="278478"/>
                </a:lnTo>
                <a:lnTo>
                  <a:pt x="24772" y="280259"/>
                </a:lnTo>
                <a:lnTo>
                  <a:pt x="27756" y="281447"/>
                </a:lnTo>
                <a:lnTo>
                  <a:pt x="31016" y="283508"/>
                </a:lnTo>
                <a:lnTo>
                  <a:pt x="34459" y="286153"/>
                </a:lnTo>
                <a:lnTo>
                  <a:pt x="38024" y="289185"/>
                </a:lnTo>
                <a:lnTo>
                  <a:pt x="42941" y="291208"/>
                </a:lnTo>
                <a:lnTo>
                  <a:pt x="48758" y="292555"/>
                </a:lnTo>
                <a:lnTo>
                  <a:pt x="55177" y="293454"/>
                </a:lnTo>
                <a:lnTo>
                  <a:pt x="60726" y="294053"/>
                </a:lnTo>
                <a:lnTo>
                  <a:pt x="65695" y="294452"/>
                </a:lnTo>
                <a:lnTo>
                  <a:pt x="70279" y="294719"/>
                </a:lnTo>
                <a:lnTo>
                  <a:pt x="75874" y="292356"/>
                </a:lnTo>
                <a:lnTo>
                  <a:pt x="82144" y="288242"/>
                </a:lnTo>
                <a:lnTo>
                  <a:pt x="88865" y="282958"/>
                </a:lnTo>
                <a:lnTo>
                  <a:pt x="97155" y="275626"/>
                </a:lnTo>
                <a:lnTo>
                  <a:pt x="116526" y="257319"/>
                </a:lnTo>
                <a:lnTo>
                  <a:pt x="170424" y="204197"/>
                </a:lnTo>
                <a:lnTo>
                  <a:pt x="174387" y="198988"/>
                </a:lnTo>
                <a:lnTo>
                  <a:pt x="178791" y="189815"/>
                </a:lnTo>
                <a:lnTo>
                  <a:pt x="181236" y="184320"/>
                </a:lnTo>
                <a:lnTo>
                  <a:pt x="187338" y="171442"/>
                </a:lnTo>
                <a:lnTo>
                  <a:pt x="188204" y="158102"/>
                </a:lnTo>
                <a:lnTo>
                  <a:pt x="187510" y="140318"/>
                </a:lnTo>
                <a:lnTo>
                  <a:pt x="184623" y="104472"/>
                </a:lnTo>
                <a:lnTo>
                  <a:pt x="183341" y="84307"/>
                </a:lnTo>
                <a:lnTo>
                  <a:pt x="182771" y="71112"/>
                </a:lnTo>
                <a:lnTo>
                  <a:pt x="182619" y="65815"/>
                </a:lnTo>
                <a:lnTo>
                  <a:pt x="179977" y="61014"/>
                </a:lnTo>
                <a:lnTo>
                  <a:pt x="175676" y="56543"/>
                </a:lnTo>
                <a:lnTo>
                  <a:pt x="170269" y="52293"/>
                </a:lnTo>
                <a:lnTo>
                  <a:pt x="166664" y="48189"/>
                </a:lnTo>
                <a:lnTo>
                  <a:pt x="164261" y="44183"/>
                </a:lnTo>
                <a:lnTo>
                  <a:pt x="160321" y="35076"/>
                </a:lnTo>
                <a:lnTo>
                  <a:pt x="154336" y="22561"/>
                </a:lnTo>
                <a:lnTo>
                  <a:pt x="149693" y="18208"/>
                </a:lnTo>
                <a:lnTo>
                  <a:pt x="144056" y="15306"/>
                </a:lnTo>
                <a:lnTo>
                  <a:pt x="137759" y="13371"/>
                </a:lnTo>
                <a:lnTo>
                  <a:pt x="132291" y="10811"/>
                </a:lnTo>
                <a:lnTo>
                  <a:pt x="127375" y="7835"/>
                </a:lnTo>
                <a:lnTo>
                  <a:pt x="122828" y="4580"/>
                </a:lnTo>
                <a:lnTo>
                  <a:pt x="118527" y="2411"/>
                </a:lnTo>
                <a:lnTo>
                  <a:pt x="114390" y="964"/>
                </a:lnTo>
                <a:lnTo>
                  <a:pt x="110361" y="0"/>
                </a:lnTo>
                <a:lnTo>
                  <a:pt x="106406" y="627"/>
                </a:lnTo>
                <a:lnTo>
                  <a:pt x="102499" y="2316"/>
                </a:lnTo>
                <a:lnTo>
                  <a:pt x="98624" y="4711"/>
                </a:lnTo>
                <a:lnTo>
                  <a:pt x="93501" y="6308"/>
                </a:lnTo>
                <a:lnTo>
                  <a:pt x="87545" y="7372"/>
                </a:lnTo>
                <a:lnTo>
                  <a:pt x="81035" y="8082"/>
                </a:lnTo>
                <a:lnTo>
                  <a:pt x="75425" y="8555"/>
                </a:lnTo>
                <a:lnTo>
                  <a:pt x="70415" y="8871"/>
                </a:lnTo>
                <a:lnTo>
                  <a:pt x="65805" y="9081"/>
                </a:lnTo>
                <a:lnTo>
                  <a:pt x="61462" y="10491"/>
                </a:lnTo>
                <a:lnTo>
                  <a:pt x="57296" y="12701"/>
                </a:lnTo>
                <a:lnTo>
                  <a:pt x="53249" y="15445"/>
                </a:lnTo>
                <a:lnTo>
                  <a:pt x="50551" y="18543"/>
                </a:lnTo>
                <a:lnTo>
                  <a:pt x="48752" y="21880"/>
                </a:lnTo>
                <a:lnTo>
                  <a:pt x="45154" y="323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60"/>
          <p:cNvSpPr/>
          <p:nvPr/>
        </p:nvSpPr>
        <p:spPr>
          <a:xfrm>
            <a:off x="7692390" y="2891789"/>
            <a:ext cx="68580" cy="285751"/>
          </a:xfrm>
          <a:custGeom>
            <a:avLst/>
            <a:gdLst/>
            <a:ahLst/>
            <a:cxnLst/>
            <a:rect l="0" t="0" r="0" b="0"/>
            <a:pathLst>
              <a:path w="68580" h="285751">
                <a:moveTo>
                  <a:pt x="68579" y="0"/>
                </a:moveTo>
                <a:lnTo>
                  <a:pt x="62512" y="6068"/>
                </a:lnTo>
                <a:lnTo>
                  <a:pt x="60724" y="10396"/>
                </a:lnTo>
                <a:lnTo>
                  <a:pt x="59532" y="15821"/>
                </a:lnTo>
                <a:lnTo>
                  <a:pt x="58738" y="21977"/>
                </a:lnTo>
                <a:lnTo>
                  <a:pt x="58209" y="28622"/>
                </a:lnTo>
                <a:lnTo>
                  <a:pt x="57855" y="35591"/>
                </a:lnTo>
                <a:lnTo>
                  <a:pt x="57620" y="42778"/>
                </a:lnTo>
                <a:lnTo>
                  <a:pt x="56194" y="51379"/>
                </a:lnTo>
                <a:lnTo>
                  <a:pt x="53972" y="60923"/>
                </a:lnTo>
                <a:lnTo>
                  <a:pt x="51221" y="71095"/>
                </a:lnTo>
                <a:lnTo>
                  <a:pt x="41391" y="102718"/>
                </a:lnTo>
                <a:lnTo>
                  <a:pt x="35215" y="121819"/>
                </a:lnTo>
                <a:lnTo>
                  <a:pt x="29826" y="143443"/>
                </a:lnTo>
                <a:lnTo>
                  <a:pt x="24964" y="166749"/>
                </a:lnTo>
                <a:lnTo>
                  <a:pt x="20453" y="191176"/>
                </a:lnTo>
                <a:lnTo>
                  <a:pt x="17445" y="211271"/>
                </a:lnTo>
                <a:lnTo>
                  <a:pt x="15440" y="228477"/>
                </a:lnTo>
                <a:lnTo>
                  <a:pt x="14103" y="243758"/>
                </a:lnTo>
                <a:lnTo>
                  <a:pt x="11942" y="255216"/>
                </a:lnTo>
                <a:lnTo>
                  <a:pt x="9231" y="26412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1"/>
          <p:cNvSpPr/>
          <p:nvPr/>
        </p:nvSpPr>
        <p:spPr>
          <a:xfrm>
            <a:off x="7831184" y="2903219"/>
            <a:ext cx="32657" cy="297182"/>
          </a:xfrm>
          <a:custGeom>
            <a:avLst/>
            <a:gdLst/>
            <a:ahLst/>
            <a:cxnLst/>
            <a:rect l="0" t="0" r="0" b="0"/>
            <a:pathLst>
              <a:path w="32657" h="297182">
                <a:moveTo>
                  <a:pt x="32656" y="0"/>
                </a:moveTo>
                <a:lnTo>
                  <a:pt x="32656" y="42777"/>
                </a:lnTo>
                <a:lnTo>
                  <a:pt x="31386" y="53919"/>
                </a:lnTo>
                <a:lnTo>
                  <a:pt x="29269" y="67696"/>
                </a:lnTo>
                <a:lnTo>
                  <a:pt x="26588" y="83231"/>
                </a:lnTo>
                <a:lnTo>
                  <a:pt x="24800" y="96127"/>
                </a:lnTo>
                <a:lnTo>
                  <a:pt x="23608" y="107265"/>
                </a:lnTo>
                <a:lnTo>
                  <a:pt x="22814" y="117230"/>
                </a:lnTo>
                <a:lnTo>
                  <a:pt x="21015" y="131494"/>
                </a:lnTo>
                <a:lnTo>
                  <a:pt x="15628" y="167662"/>
                </a:lnTo>
                <a:lnTo>
                  <a:pt x="13684" y="184165"/>
                </a:lnTo>
                <a:lnTo>
                  <a:pt x="12388" y="198977"/>
                </a:lnTo>
                <a:lnTo>
                  <a:pt x="10948" y="223054"/>
                </a:lnTo>
                <a:lnTo>
                  <a:pt x="10307" y="237989"/>
                </a:lnTo>
                <a:lnTo>
                  <a:pt x="8867" y="245019"/>
                </a:lnTo>
                <a:lnTo>
                  <a:pt x="6636" y="252246"/>
                </a:lnTo>
                <a:lnTo>
                  <a:pt x="3879" y="259604"/>
                </a:lnTo>
                <a:lnTo>
                  <a:pt x="2041" y="265780"/>
                </a:lnTo>
                <a:lnTo>
                  <a:pt x="817" y="271167"/>
                </a:lnTo>
                <a:lnTo>
                  <a:pt x="0" y="276028"/>
                </a:lnTo>
                <a:lnTo>
                  <a:pt x="725" y="280539"/>
                </a:lnTo>
                <a:lnTo>
                  <a:pt x="2478" y="284816"/>
                </a:lnTo>
                <a:lnTo>
                  <a:pt x="9795" y="297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2"/>
          <p:cNvSpPr/>
          <p:nvPr/>
        </p:nvSpPr>
        <p:spPr>
          <a:xfrm>
            <a:off x="7978460" y="2937509"/>
            <a:ext cx="165933" cy="239371"/>
          </a:xfrm>
          <a:custGeom>
            <a:avLst/>
            <a:gdLst/>
            <a:ahLst/>
            <a:cxnLst/>
            <a:rect l="0" t="0" r="0" b="0"/>
            <a:pathLst>
              <a:path w="165933" h="239371">
                <a:moveTo>
                  <a:pt x="33969" y="0"/>
                </a:moveTo>
                <a:lnTo>
                  <a:pt x="33969" y="6068"/>
                </a:lnTo>
                <a:lnTo>
                  <a:pt x="32699" y="10396"/>
                </a:lnTo>
                <a:lnTo>
                  <a:pt x="30583" y="15821"/>
                </a:lnTo>
                <a:lnTo>
                  <a:pt x="27902" y="21977"/>
                </a:lnTo>
                <a:lnTo>
                  <a:pt x="23574" y="36242"/>
                </a:lnTo>
                <a:lnTo>
                  <a:pt x="11993" y="79184"/>
                </a:lnTo>
                <a:lnTo>
                  <a:pt x="7888" y="95970"/>
                </a:lnTo>
                <a:lnTo>
                  <a:pt x="5152" y="108430"/>
                </a:lnTo>
                <a:lnTo>
                  <a:pt x="3328" y="118007"/>
                </a:lnTo>
                <a:lnTo>
                  <a:pt x="2112" y="125661"/>
                </a:lnTo>
                <a:lnTo>
                  <a:pt x="1300" y="132034"/>
                </a:lnTo>
                <a:lnTo>
                  <a:pt x="761" y="137553"/>
                </a:lnTo>
                <a:lnTo>
                  <a:pt x="400" y="145042"/>
                </a:lnTo>
                <a:lnTo>
                  <a:pt x="0" y="163524"/>
                </a:lnTo>
                <a:lnTo>
                  <a:pt x="1163" y="173786"/>
                </a:lnTo>
                <a:lnTo>
                  <a:pt x="3209" y="184438"/>
                </a:lnTo>
                <a:lnTo>
                  <a:pt x="5842" y="195348"/>
                </a:lnTo>
                <a:lnTo>
                  <a:pt x="8868" y="202622"/>
                </a:lnTo>
                <a:lnTo>
                  <a:pt x="12155" y="207472"/>
                </a:lnTo>
                <a:lnTo>
                  <a:pt x="15617" y="210705"/>
                </a:lnTo>
                <a:lnTo>
                  <a:pt x="17924" y="214130"/>
                </a:lnTo>
                <a:lnTo>
                  <a:pt x="20488" y="221322"/>
                </a:lnTo>
                <a:lnTo>
                  <a:pt x="25015" y="228752"/>
                </a:lnTo>
                <a:lnTo>
                  <a:pt x="27999" y="232512"/>
                </a:lnTo>
                <a:lnTo>
                  <a:pt x="32530" y="235018"/>
                </a:lnTo>
                <a:lnTo>
                  <a:pt x="38090" y="236689"/>
                </a:lnTo>
                <a:lnTo>
                  <a:pt x="53128" y="239370"/>
                </a:lnTo>
                <a:lnTo>
                  <a:pt x="55631" y="238320"/>
                </a:lnTo>
                <a:lnTo>
                  <a:pt x="58571" y="236350"/>
                </a:lnTo>
                <a:lnTo>
                  <a:pt x="61800" y="233767"/>
                </a:lnTo>
                <a:lnTo>
                  <a:pt x="65223" y="232045"/>
                </a:lnTo>
                <a:lnTo>
                  <a:pt x="68775" y="230897"/>
                </a:lnTo>
                <a:lnTo>
                  <a:pt x="77534" y="229054"/>
                </a:lnTo>
                <a:lnTo>
                  <a:pt x="82118" y="225415"/>
                </a:lnTo>
                <a:lnTo>
                  <a:pt x="85119" y="222667"/>
                </a:lnTo>
                <a:lnTo>
                  <a:pt x="91839" y="216226"/>
                </a:lnTo>
                <a:lnTo>
                  <a:pt x="117831" y="190445"/>
                </a:lnTo>
                <a:lnTo>
                  <a:pt x="121627" y="185384"/>
                </a:lnTo>
                <a:lnTo>
                  <a:pt x="125429" y="179469"/>
                </a:lnTo>
                <a:lnTo>
                  <a:pt x="129231" y="172986"/>
                </a:lnTo>
                <a:lnTo>
                  <a:pt x="133038" y="167394"/>
                </a:lnTo>
                <a:lnTo>
                  <a:pt x="136845" y="162397"/>
                </a:lnTo>
                <a:lnTo>
                  <a:pt x="140653" y="157794"/>
                </a:lnTo>
                <a:lnTo>
                  <a:pt x="143192" y="153456"/>
                </a:lnTo>
                <a:lnTo>
                  <a:pt x="144885" y="149294"/>
                </a:lnTo>
                <a:lnTo>
                  <a:pt x="146013" y="145250"/>
                </a:lnTo>
                <a:lnTo>
                  <a:pt x="148035" y="141283"/>
                </a:lnTo>
                <a:lnTo>
                  <a:pt x="150653" y="137369"/>
                </a:lnTo>
                <a:lnTo>
                  <a:pt x="153669" y="133489"/>
                </a:lnTo>
                <a:lnTo>
                  <a:pt x="155679" y="128363"/>
                </a:lnTo>
                <a:lnTo>
                  <a:pt x="157019" y="122405"/>
                </a:lnTo>
                <a:lnTo>
                  <a:pt x="157913" y="115894"/>
                </a:lnTo>
                <a:lnTo>
                  <a:pt x="159778" y="107743"/>
                </a:lnTo>
                <a:lnTo>
                  <a:pt x="162291" y="98499"/>
                </a:lnTo>
                <a:lnTo>
                  <a:pt x="165238" y="88526"/>
                </a:lnTo>
                <a:lnTo>
                  <a:pt x="165932" y="80607"/>
                </a:lnTo>
                <a:lnTo>
                  <a:pt x="165124" y="74059"/>
                </a:lnTo>
                <a:lnTo>
                  <a:pt x="160771" y="60490"/>
                </a:lnTo>
                <a:lnTo>
                  <a:pt x="160176" y="55248"/>
                </a:lnTo>
                <a:lnTo>
                  <a:pt x="160017" y="52072"/>
                </a:lnTo>
                <a:lnTo>
                  <a:pt x="158641" y="48685"/>
                </a:lnTo>
                <a:lnTo>
                  <a:pt x="150637" y="36580"/>
                </a:lnTo>
                <a:lnTo>
                  <a:pt x="147308" y="30737"/>
                </a:lnTo>
                <a:lnTo>
                  <a:pt x="138907" y="15244"/>
                </a:lnTo>
                <a:lnTo>
                  <a:pt x="136948" y="13973"/>
                </a:lnTo>
                <a:lnTo>
                  <a:pt x="134372" y="13125"/>
                </a:lnTo>
                <a:lnTo>
                  <a:pt x="131385" y="12561"/>
                </a:lnTo>
                <a:lnTo>
                  <a:pt x="128122" y="10914"/>
                </a:lnTo>
                <a:lnTo>
                  <a:pt x="124678" y="8546"/>
                </a:lnTo>
                <a:lnTo>
                  <a:pt x="121112" y="5698"/>
                </a:lnTo>
                <a:lnTo>
                  <a:pt x="117465" y="3798"/>
                </a:lnTo>
                <a:lnTo>
                  <a:pt x="113763" y="2533"/>
                </a:lnTo>
                <a:lnTo>
                  <a:pt x="110025" y="1688"/>
                </a:lnTo>
                <a:lnTo>
                  <a:pt x="106264" y="1126"/>
                </a:lnTo>
                <a:lnTo>
                  <a:pt x="102485" y="751"/>
                </a:lnTo>
                <a:lnTo>
                  <a:pt x="98697" y="501"/>
                </a:lnTo>
                <a:lnTo>
                  <a:pt x="84327" y="223"/>
                </a:lnTo>
                <a:lnTo>
                  <a:pt x="50126" y="44"/>
                </a:lnTo>
                <a:lnTo>
                  <a:pt x="44740" y="1300"/>
                </a:lnTo>
                <a:lnTo>
                  <a:pt x="41150" y="3407"/>
                </a:lnTo>
                <a:lnTo>
                  <a:pt x="38756" y="6081"/>
                </a:lnTo>
                <a:lnTo>
                  <a:pt x="35891" y="7864"/>
                </a:lnTo>
                <a:lnTo>
                  <a:pt x="32710" y="9053"/>
                </a:lnTo>
                <a:lnTo>
                  <a:pt x="29320" y="9846"/>
                </a:lnTo>
                <a:lnTo>
                  <a:pt x="27060" y="11644"/>
                </a:lnTo>
                <a:lnTo>
                  <a:pt x="25553" y="14113"/>
                </a:lnTo>
                <a:lnTo>
                  <a:pt x="2254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Angles formed by a chord and a tangent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angle formed by a chord and a tangent is equal to half the measure of the intercepted arc.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t="2222" r="1149"/>
          <a:stretch>
            <a:fillRect/>
          </a:stretch>
        </p:blipFill>
        <p:spPr bwMode="auto">
          <a:xfrm>
            <a:off x="2667000" y="3505200"/>
            <a:ext cx="2672195" cy="27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3352800"/>
            <a:ext cx="2750426" cy="284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3429000"/>
            <a:ext cx="262337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38800" y="3352800"/>
            <a:ext cx="2895600" cy="26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392"/>
          <p:cNvSpPr/>
          <p:nvPr/>
        </p:nvSpPr>
        <p:spPr>
          <a:xfrm>
            <a:off x="7008706" y="4482148"/>
            <a:ext cx="64678" cy="89796"/>
          </a:xfrm>
          <a:custGeom>
            <a:avLst/>
            <a:gdLst/>
            <a:ahLst/>
            <a:cxnLst/>
            <a:rect l="0" t="0" r="0" b="0"/>
            <a:pathLst>
              <a:path w="64678" h="89796">
                <a:moveTo>
                  <a:pt x="32174" y="9841"/>
                </a:moveTo>
                <a:lnTo>
                  <a:pt x="32174" y="3774"/>
                </a:lnTo>
                <a:lnTo>
                  <a:pt x="30904" y="1986"/>
                </a:lnTo>
                <a:lnTo>
                  <a:pt x="28787" y="795"/>
                </a:lnTo>
                <a:lnTo>
                  <a:pt x="26106" y="0"/>
                </a:lnTo>
                <a:lnTo>
                  <a:pt x="24318" y="740"/>
                </a:lnTo>
                <a:lnTo>
                  <a:pt x="23126" y="2505"/>
                </a:lnTo>
                <a:lnTo>
                  <a:pt x="22332" y="4950"/>
                </a:lnTo>
                <a:lnTo>
                  <a:pt x="20533" y="6580"/>
                </a:lnTo>
                <a:lnTo>
                  <a:pt x="18063" y="7667"/>
                </a:lnTo>
                <a:lnTo>
                  <a:pt x="15146" y="8392"/>
                </a:lnTo>
                <a:lnTo>
                  <a:pt x="13202" y="10145"/>
                </a:lnTo>
                <a:lnTo>
                  <a:pt x="11906" y="12584"/>
                </a:lnTo>
                <a:lnTo>
                  <a:pt x="11043" y="15480"/>
                </a:lnTo>
                <a:lnTo>
                  <a:pt x="11736" y="19950"/>
                </a:lnTo>
                <a:lnTo>
                  <a:pt x="13469" y="25471"/>
                </a:lnTo>
                <a:lnTo>
                  <a:pt x="15893" y="31691"/>
                </a:lnTo>
                <a:lnTo>
                  <a:pt x="17510" y="37108"/>
                </a:lnTo>
                <a:lnTo>
                  <a:pt x="18588" y="41989"/>
                </a:lnTo>
                <a:lnTo>
                  <a:pt x="19306" y="46513"/>
                </a:lnTo>
                <a:lnTo>
                  <a:pt x="21055" y="49529"/>
                </a:lnTo>
                <a:lnTo>
                  <a:pt x="23491" y="51540"/>
                </a:lnTo>
                <a:lnTo>
                  <a:pt x="30458" y="54767"/>
                </a:lnTo>
                <a:lnTo>
                  <a:pt x="32300" y="55032"/>
                </a:lnTo>
                <a:lnTo>
                  <a:pt x="34798" y="55208"/>
                </a:lnTo>
                <a:lnTo>
                  <a:pt x="37733" y="55326"/>
                </a:lnTo>
                <a:lnTo>
                  <a:pt x="40960" y="54134"/>
                </a:lnTo>
                <a:lnTo>
                  <a:pt x="44382" y="52070"/>
                </a:lnTo>
                <a:lnTo>
                  <a:pt x="52929" y="45700"/>
                </a:lnTo>
                <a:lnTo>
                  <a:pt x="53631" y="43907"/>
                </a:lnTo>
                <a:lnTo>
                  <a:pt x="54099" y="41442"/>
                </a:lnTo>
                <a:lnTo>
                  <a:pt x="54848" y="34428"/>
                </a:lnTo>
                <a:lnTo>
                  <a:pt x="53640" y="32583"/>
                </a:lnTo>
                <a:lnTo>
                  <a:pt x="51565" y="30082"/>
                </a:lnTo>
                <a:lnTo>
                  <a:pt x="48911" y="27145"/>
                </a:lnTo>
                <a:lnTo>
                  <a:pt x="45871" y="25187"/>
                </a:lnTo>
                <a:lnTo>
                  <a:pt x="42576" y="23882"/>
                </a:lnTo>
                <a:lnTo>
                  <a:pt x="39108" y="23012"/>
                </a:lnTo>
                <a:lnTo>
                  <a:pt x="35527" y="22432"/>
                </a:lnTo>
                <a:lnTo>
                  <a:pt x="31869" y="22045"/>
                </a:lnTo>
                <a:lnTo>
                  <a:pt x="22941" y="21424"/>
                </a:lnTo>
                <a:lnTo>
                  <a:pt x="18334" y="21339"/>
                </a:lnTo>
                <a:lnTo>
                  <a:pt x="15327" y="21317"/>
                </a:lnTo>
                <a:lnTo>
                  <a:pt x="12053" y="22572"/>
                </a:lnTo>
                <a:lnTo>
                  <a:pt x="8600" y="24678"/>
                </a:lnTo>
                <a:lnTo>
                  <a:pt x="0" y="31117"/>
                </a:lnTo>
                <a:lnTo>
                  <a:pt x="564" y="36725"/>
                </a:lnTo>
                <a:lnTo>
                  <a:pt x="2211" y="45544"/>
                </a:lnTo>
                <a:lnTo>
                  <a:pt x="7910" y="71927"/>
                </a:lnTo>
                <a:lnTo>
                  <a:pt x="9648" y="75362"/>
                </a:lnTo>
                <a:lnTo>
                  <a:pt x="12077" y="78922"/>
                </a:lnTo>
                <a:lnTo>
                  <a:pt x="14966" y="82565"/>
                </a:lnTo>
                <a:lnTo>
                  <a:pt x="18161" y="84994"/>
                </a:lnTo>
                <a:lnTo>
                  <a:pt x="21563" y="86613"/>
                </a:lnTo>
                <a:lnTo>
                  <a:pt x="25100" y="87693"/>
                </a:lnTo>
                <a:lnTo>
                  <a:pt x="28728" y="88412"/>
                </a:lnTo>
                <a:lnTo>
                  <a:pt x="32416" y="88892"/>
                </a:lnTo>
                <a:lnTo>
                  <a:pt x="36145" y="89212"/>
                </a:lnTo>
                <a:lnTo>
                  <a:pt x="39901" y="89425"/>
                </a:lnTo>
                <a:lnTo>
                  <a:pt x="52790" y="89795"/>
                </a:lnTo>
                <a:lnTo>
                  <a:pt x="54808" y="88544"/>
                </a:lnTo>
                <a:lnTo>
                  <a:pt x="57423" y="86440"/>
                </a:lnTo>
                <a:lnTo>
                  <a:pt x="60436" y="83767"/>
                </a:lnTo>
                <a:lnTo>
                  <a:pt x="62445" y="80715"/>
                </a:lnTo>
                <a:lnTo>
                  <a:pt x="63784" y="77410"/>
                </a:lnTo>
                <a:lnTo>
                  <a:pt x="64677" y="73938"/>
                </a:lnTo>
                <a:lnTo>
                  <a:pt x="64003" y="69082"/>
                </a:lnTo>
                <a:lnTo>
                  <a:pt x="62284" y="63305"/>
                </a:lnTo>
                <a:lnTo>
                  <a:pt x="56465" y="47919"/>
                </a:lnTo>
                <a:lnTo>
                  <a:pt x="54718" y="45386"/>
                </a:lnTo>
                <a:lnTo>
                  <a:pt x="52283" y="42428"/>
                </a:lnTo>
                <a:lnTo>
                  <a:pt x="45318" y="34623"/>
                </a:lnTo>
                <a:lnTo>
                  <a:pt x="43476" y="33982"/>
                </a:lnTo>
                <a:lnTo>
                  <a:pt x="40979" y="33555"/>
                </a:lnTo>
                <a:lnTo>
                  <a:pt x="33912" y="32870"/>
                </a:lnTo>
                <a:lnTo>
                  <a:pt x="32063" y="34084"/>
                </a:lnTo>
                <a:lnTo>
                  <a:pt x="29560" y="36163"/>
                </a:lnTo>
                <a:lnTo>
                  <a:pt x="22485" y="42557"/>
                </a:lnTo>
                <a:lnTo>
                  <a:pt x="21905" y="44352"/>
                </a:lnTo>
                <a:lnTo>
                  <a:pt x="21518" y="46818"/>
                </a:lnTo>
                <a:lnTo>
                  <a:pt x="21260" y="49733"/>
                </a:lnTo>
                <a:lnTo>
                  <a:pt x="21088" y="54216"/>
                </a:lnTo>
                <a:lnTo>
                  <a:pt x="20896" y="65970"/>
                </a:lnTo>
                <a:lnTo>
                  <a:pt x="22116" y="70121"/>
                </a:lnTo>
                <a:lnTo>
                  <a:pt x="24198" y="72887"/>
                </a:lnTo>
                <a:lnTo>
                  <a:pt x="30598" y="77328"/>
                </a:lnTo>
                <a:lnTo>
                  <a:pt x="32393" y="77693"/>
                </a:lnTo>
                <a:lnTo>
                  <a:pt x="34860" y="77936"/>
                </a:lnTo>
                <a:lnTo>
                  <a:pt x="37775" y="78098"/>
                </a:lnTo>
                <a:lnTo>
                  <a:pt x="39718" y="76935"/>
                </a:lnTo>
                <a:lnTo>
                  <a:pt x="41013" y="74891"/>
                </a:lnTo>
                <a:lnTo>
                  <a:pt x="41876" y="72258"/>
                </a:lnTo>
                <a:lnTo>
                  <a:pt x="43722" y="67962"/>
                </a:lnTo>
                <a:lnTo>
                  <a:pt x="49160" y="56416"/>
                </a:lnTo>
                <a:lnTo>
                  <a:pt x="49847" y="51052"/>
                </a:lnTo>
                <a:lnTo>
                  <a:pt x="49036" y="46205"/>
                </a:lnTo>
                <a:lnTo>
                  <a:pt x="47226" y="41704"/>
                </a:lnTo>
                <a:lnTo>
                  <a:pt x="44748" y="38703"/>
                </a:lnTo>
                <a:lnTo>
                  <a:pt x="41827" y="36702"/>
                </a:lnTo>
                <a:lnTo>
                  <a:pt x="34081" y="33492"/>
                </a:lnTo>
                <a:lnTo>
                  <a:pt x="32175" y="34498"/>
                </a:lnTo>
                <a:lnTo>
                  <a:pt x="29634" y="36439"/>
                </a:lnTo>
                <a:lnTo>
                  <a:pt x="20744" y="441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3"/>
          <p:cNvSpPr/>
          <p:nvPr/>
        </p:nvSpPr>
        <p:spPr>
          <a:xfrm>
            <a:off x="6988602" y="4560569"/>
            <a:ext cx="29406" cy="1040968"/>
          </a:xfrm>
          <a:custGeom>
            <a:avLst/>
            <a:gdLst/>
            <a:ahLst/>
            <a:cxnLst/>
            <a:rect l="0" t="0" r="0" b="0"/>
            <a:pathLst>
              <a:path w="29406" h="1040968">
                <a:moveTo>
                  <a:pt x="29055" y="1040967"/>
                </a:moveTo>
                <a:lnTo>
                  <a:pt x="29376" y="1015131"/>
                </a:lnTo>
                <a:lnTo>
                  <a:pt x="29405" y="1002525"/>
                </a:lnTo>
                <a:lnTo>
                  <a:pt x="28140" y="997280"/>
                </a:lnTo>
                <a:lnTo>
                  <a:pt x="26026" y="991244"/>
                </a:lnTo>
                <a:lnTo>
                  <a:pt x="23346" y="984679"/>
                </a:lnTo>
                <a:lnTo>
                  <a:pt x="21560" y="979033"/>
                </a:lnTo>
                <a:lnTo>
                  <a:pt x="20369" y="973999"/>
                </a:lnTo>
                <a:lnTo>
                  <a:pt x="19575" y="969373"/>
                </a:lnTo>
                <a:lnTo>
                  <a:pt x="19047" y="953588"/>
                </a:lnTo>
                <a:lnTo>
                  <a:pt x="18050" y="740181"/>
                </a:lnTo>
                <a:lnTo>
                  <a:pt x="18000" y="675235"/>
                </a:lnTo>
                <a:lnTo>
                  <a:pt x="16726" y="663516"/>
                </a:lnTo>
                <a:lnTo>
                  <a:pt x="14606" y="651895"/>
                </a:lnTo>
                <a:lnTo>
                  <a:pt x="11924" y="640336"/>
                </a:lnTo>
                <a:lnTo>
                  <a:pt x="10135" y="626281"/>
                </a:lnTo>
                <a:lnTo>
                  <a:pt x="8942" y="610561"/>
                </a:lnTo>
                <a:lnTo>
                  <a:pt x="8147" y="593731"/>
                </a:lnTo>
                <a:lnTo>
                  <a:pt x="7029" y="491163"/>
                </a:lnTo>
                <a:lnTo>
                  <a:pt x="6697" y="380480"/>
                </a:lnTo>
                <a:lnTo>
                  <a:pt x="5381" y="345093"/>
                </a:lnTo>
                <a:lnTo>
                  <a:pt x="3234" y="310073"/>
                </a:lnTo>
                <a:lnTo>
                  <a:pt x="531" y="275295"/>
                </a:lnTo>
                <a:lnTo>
                  <a:pt x="0" y="250840"/>
                </a:lnTo>
                <a:lnTo>
                  <a:pt x="916" y="233267"/>
                </a:lnTo>
                <a:lnTo>
                  <a:pt x="2796" y="220281"/>
                </a:lnTo>
                <a:lnTo>
                  <a:pt x="4051" y="209084"/>
                </a:lnTo>
                <a:lnTo>
                  <a:pt x="4886" y="199080"/>
                </a:lnTo>
                <a:lnTo>
                  <a:pt x="5443" y="189870"/>
                </a:lnTo>
                <a:lnTo>
                  <a:pt x="6337" y="159378"/>
                </a:lnTo>
                <a:lnTo>
                  <a:pt x="6552" y="128105"/>
                </a:lnTo>
                <a:lnTo>
                  <a:pt x="6557" y="100627"/>
                </a:lnTo>
                <a:lnTo>
                  <a:pt x="7827" y="93755"/>
                </a:lnTo>
                <a:lnTo>
                  <a:pt x="9944" y="85364"/>
                </a:lnTo>
                <a:lnTo>
                  <a:pt x="16399" y="62723"/>
                </a:lnTo>
                <a:lnTo>
                  <a:pt x="17281" y="56241"/>
                </a:lnTo>
                <a:lnTo>
                  <a:pt x="17979" y="21815"/>
                </a:lnTo>
                <a:lnTo>
                  <a:pt x="179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4"/>
          <p:cNvSpPr/>
          <p:nvPr/>
        </p:nvSpPr>
        <p:spPr>
          <a:xfrm>
            <a:off x="6950132" y="4504556"/>
            <a:ext cx="124852" cy="112624"/>
          </a:xfrm>
          <a:custGeom>
            <a:avLst/>
            <a:gdLst/>
            <a:ahLst/>
            <a:cxnLst/>
            <a:rect l="0" t="0" r="0" b="0"/>
            <a:pathLst>
              <a:path w="124852" h="112624">
                <a:moveTo>
                  <a:pt x="45027" y="10294"/>
                </a:moveTo>
                <a:lnTo>
                  <a:pt x="32892" y="16361"/>
                </a:lnTo>
                <a:lnTo>
                  <a:pt x="28047" y="19419"/>
                </a:lnTo>
                <a:lnTo>
                  <a:pt x="23547" y="22727"/>
                </a:lnTo>
                <a:lnTo>
                  <a:pt x="19277" y="26203"/>
                </a:lnTo>
                <a:lnTo>
                  <a:pt x="15160" y="29789"/>
                </a:lnTo>
                <a:lnTo>
                  <a:pt x="11146" y="33451"/>
                </a:lnTo>
                <a:lnTo>
                  <a:pt x="1646" y="42385"/>
                </a:lnTo>
                <a:lnTo>
                  <a:pt x="866" y="44387"/>
                </a:lnTo>
                <a:lnTo>
                  <a:pt x="347" y="46993"/>
                </a:lnTo>
                <a:lnTo>
                  <a:pt x="0" y="50000"/>
                </a:lnTo>
                <a:lnTo>
                  <a:pt x="1039" y="55814"/>
                </a:lnTo>
                <a:lnTo>
                  <a:pt x="3002" y="63501"/>
                </a:lnTo>
                <a:lnTo>
                  <a:pt x="5581" y="72435"/>
                </a:lnTo>
                <a:lnTo>
                  <a:pt x="7299" y="79661"/>
                </a:lnTo>
                <a:lnTo>
                  <a:pt x="8446" y="85749"/>
                </a:lnTo>
                <a:lnTo>
                  <a:pt x="9209" y="91077"/>
                </a:lnTo>
                <a:lnTo>
                  <a:pt x="10988" y="95899"/>
                </a:lnTo>
                <a:lnTo>
                  <a:pt x="13445" y="100384"/>
                </a:lnTo>
                <a:lnTo>
                  <a:pt x="16352" y="104644"/>
                </a:lnTo>
                <a:lnTo>
                  <a:pt x="19561" y="107484"/>
                </a:lnTo>
                <a:lnTo>
                  <a:pt x="22970" y="109377"/>
                </a:lnTo>
                <a:lnTo>
                  <a:pt x="26512" y="110639"/>
                </a:lnTo>
                <a:lnTo>
                  <a:pt x="31414" y="111481"/>
                </a:lnTo>
                <a:lnTo>
                  <a:pt x="37222" y="112042"/>
                </a:lnTo>
                <a:lnTo>
                  <a:pt x="43634" y="112416"/>
                </a:lnTo>
                <a:lnTo>
                  <a:pt x="47909" y="111395"/>
                </a:lnTo>
                <a:lnTo>
                  <a:pt x="50759" y="109444"/>
                </a:lnTo>
                <a:lnTo>
                  <a:pt x="52658" y="106874"/>
                </a:lnTo>
                <a:lnTo>
                  <a:pt x="56465" y="105161"/>
                </a:lnTo>
                <a:lnTo>
                  <a:pt x="61543" y="104018"/>
                </a:lnTo>
                <a:lnTo>
                  <a:pt x="67467" y="103257"/>
                </a:lnTo>
                <a:lnTo>
                  <a:pt x="72687" y="101479"/>
                </a:lnTo>
                <a:lnTo>
                  <a:pt x="77437" y="99024"/>
                </a:lnTo>
                <a:lnTo>
                  <a:pt x="81874" y="96117"/>
                </a:lnTo>
                <a:lnTo>
                  <a:pt x="86102" y="92909"/>
                </a:lnTo>
                <a:lnTo>
                  <a:pt x="90190" y="89501"/>
                </a:lnTo>
                <a:lnTo>
                  <a:pt x="94186" y="85958"/>
                </a:lnTo>
                <a:lnTo>
                  <a:pt x="96851" y="82327"/>
                </a:lnTo>
                <a:lnTo>
                  <a:pt x="98626" y="78635"/>
                </a:lnTo>
                <a:lnTo>
                  <a:pt x="99810" y="74905"/>
                </a:lnTo>
                <a:lnTo>
                  <a:pt x="101869" y="71148"/>
                </a:lnTo>
                <a:lnTo>
                  <a:pt x="104512" y="67373"/>
                </a:lnTo>
                <a:lnTo>
                  <a:pt x="107544" y="63586"/>
                </a:lnTo>
                <a:lnTo>
                  <a:pt x="110835" y="61062"/>
                </a:lnTo>
                <a:lnTo>
                  <a:pt x="114300" y="59379"/>
                </a:lnTo>
                <a:lnTo>
                  <a:pt x="117879" y="58257"/>
                </a:lnTo>
                <a:lnTo>
                  <a:pt x="120265" y="56240"/>
                </a:lnTo>
                <a:lnTo>
                  <a:pt x="121856" y="53624"/>
                </a:lnTo>
                <a:lnTo>
                  <a:pt x="122916" y="50610"/>
                </a:lnTo>
                <a:lnTo>
                  <a:pt x="123623" y="47331"/>
                </a:lnTo>
                <a:lnTo>
                  <a:pt x="124095" y="43876"/>
                </a:lnTo>
                <a:lnTo>
                  <a:pt x="124409" y="40302"/>
                </a:lnTo>
                <a:lnTo>
                  <a:pt x="124619" y="36649"/>
                </a:lnTo>
                <a:lnTo>
                  <a:pt x="124851" y="29204"/>
                </a:lnTo>
                <a:lnTo>
                  <a:pt x="123643" y="24170"/>
                </a:lnTo>
                <a:lnTo>
                  <a:pt x="121568" y="18275"/>
                </a:lnTo>
                <a:lnTo>
                  <a:pt x="118914" y="11804"/>
                </a:lnTo>
                <a:lnTo>
                  <a:pt x="115876" y="7491"/>
                </a:lnTo>
                <a:lnTo>
                  <a:pt x="112580" y="4615"/>
                </a:lnTo>
                <a:lnTo>
                  <a:pt x="109112" y="2698"/>
                </a:lnTo>
                <a:lnTo>
                  <a:pt x="104261" y="1420"/>
                </a:lnTo>
                <a:lnTo>
                  <a:pt x="98486" y="568"/>
                </a:lnTo>
                <a:lnTo>
                  <a:pt x="92097" y="0"/>
                </a:lnTo>
                <a:lnTo>
                  <a:pt x="85297" y="891"/>
                </a:lnTo>
                <a:lnTo>
                  <a:pt x="78224" y="2755"/>
                </a:lnTo>
                <a:lnTo>
                  <a:pt x="70968" y="5267"/>
                </a:lnTo>
                <a:lnTo>
                  <a:pt x="64861" y="6943"/>
                </a:lnTo>
                <a:lnTo>
                  <a:pt x="59520" y="8060"/>
                </a:lnTo>
                <a:lnTo>
                  <a:pt x="54690" y="8804"/>
                </a:lnTo>
                <a:lnTo>
                  <a:pt x="50199" y="9301"/>
                </a:lnTo>
                <a:lnTo>
                  <a:pt x="45935" y="9632"/>
                </a:lnTo>
                <a:lnTo>
                  <a:pt x="41823" y="9852"/>
                </a:lnTo>
                <a:lnTo>
                  <a:pt x="39081" y="11269"/>
                </a:lnTo>
                <a:lnTo>
                  <a:pt x="37253" y="13484"/>
                </a:lnTo>
                <a:lnTo>
                  <a:pt x="36034" y="16231"/>
                </a:lnTo>
                <a:lnTo>
                  <a:pt x="33953" y="18062"/>
                </a:lnTo>
                <a:lnTo>
                  <a:pt x="31294" y="19282"/>
                </a:lnTo>
                <a:lnTo>
                  <a:pt x="28252" y="20096"/>
                </a:lnTo>
                <a:lnTo>
                  <a:pt x="23684" y="24448"/>
                </a:lnTo>
                <a:lnTo>
                  <a:pt x="18098" y="31160"/>
                </a:lnTo>
                <a:lnTo>
                  <a:pt x="3019" y="51104"/>
                </a:lnTo>
                <a:lnTo>
                  <a:pt x="1782" y="54011"/>
                </a:lnTo>
                <a:lnTo>
                  <a:pt x="957" y="57218"/>
                </a:lnTo>
                <a:lnTo>
                  <a:pt x="407" y="60627"/>
                </a:lnTo>
                <a:lnTo>
                  <a:pt x="1311" y="65439"/>
                </a:lnTo>
                <a:lnTo>
                  <a:pt x="3183" y="71187"/>
                </a:lnTo>
                <a:lnTo>
                  <a:pt x="5701" y="77559"/>
                </a:lnTo>
                <a:lnTo>
                  <a:pt x="7380" y="83077"/>
                </a:lnTo>
                <a:lnTo>
                  <a:pt x="8499" y="88026"/>
                </a:lnTo>
                <a:lnTo>
                  <a:pt x="9245" y="92595"/>
                </a:lnTo>
                <a:lnTo>
                  <a:pt x="11013" y="95641"/>
                </a:lnTo>
                <a:lnTo>
                  <a:pt x="13461" y="97672"/>
                </a:lnTo>
                <a:lnTo>
                  <a:pt x="16363" y="99026"/>
                </a:lnTo>
                <a:lnTo>
                  <a:pt x="19568" y="101198"/>
                </a:lnTo>
                <a:lnTo>
                  <a:pt x="22974" y="103916"/>
                </a:lnTo>
                <a:lnTo>
                  <a:pt x="26515" y="106999"/>
                </a:lnTo>
                <a:lnTo>
                  <a:pt x="31416" y="109054"/>
                </a:lnTo>
                <a:lnTo>
                  <a:pt x="37223" y="110424"/>
                </a:lnTo>
                <a:lnTo>
                  <a:pt x="43635" y="111337"/>
                </a:lnTo>
                <a:lnTo>
                  <a:pt x="49179" y="111946"/>
                </a:lnTo>
                <a:lnTo>
                  <a:pt x="54145" y="112352"/>
                </a:lnTo>
                <a:lnTo>
                  <a:pt x="58727" y="112623"/>
                </a:lnTo>
                <a:lnTo>
                  <a:pt x="64320" y="111533"/>
                </a:lnTo>
                <a:lnTo>
                  <a:pt x="70589" y="109536"/>
                </a:lnTo>
                <a:lnTo>
                  <a:pt x="77309" y="106935"/>
                </a:lnTo>
                <a:lnTo>
                  <a:pt x="81789" y="103931"/>
                </a:lnTo>
                <a:lnTo>
                  <a:pt x="84775" y="100659"/>
                </a:lnTo>
                <a:lnTo>
                  <a:pt x="86765" y="97207"/>
                </a:lnTo>
                <a:lnTo>
                  <a:pt x="89363" y="93636"/>
                </a:lnTo>
                <a:lnTo>
                  <a:pt x="92365" y="89985"/>
                </a:lnTo>
                <a:lnTo>
                  <a:pt x="95635" y="86281"/>
                </a:lnTo>
                <a:lnTo>
                  <a:pt x="97816" y="82542"/>
                </a:lnTo>
                <a:lnTo>
                  <a:pt x="99270" y="78779"/>
                </a:lnTo>
                <a:lnTo>
                  <a:pt x="100239" y="75000"/>
                </a:lnTo>
                <a:lnTo>
                  <a:pt x="99615" y="69941"/>
                </a:lnTo>
                <a:lnTo>
                  <a:pt x="97930" y="64029"/>
                </a:lnTo>
                <a:lnTo>
                  <a:pt x="92166" y="48425"/>
                </a:lnTo>
                <a:lnTo>
                  <a:pt x="90423" y="45874"/>
                </a:lnTo>
                <a:lnTo>
                  <a:pt x="87991" y="42904"/>
                </a:lnTo>
                <a:lnTo>
                  <a:pt x="85100" y="39654"/>
                </a:lnTo>
                <a:lnTo>
                  <a:pt x="81902" y="37487"/>
                </a:lnTo>
                <a:lnTo>
                  <a:pt x="78500" y="36043"/>
                </a:lnTo>
                <a:lnTo>
                  <a:pt x="67887" y="33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5"/>
          <p:cNvSpPr/>
          <p:nvPr/>
        </p:nvSpPr>
        <p:spPr>
          <a:xfrm>
            <a:off x="5737859" y="5623559"/>
            <a:ext cx="1303022" cy="148579"/>
          </a:xfrm>
          <a:custGeom>
            <a:avLst/>
            <a:gdLst/>
            <a:ahLst/>
            <a:cxnLst/>
            <a:rect l="0" t="0" r="0" b="0"/>
            <a:pathLst>
              <a:path w="1303022" h="148579">
                <a:moveTo>
                  <a:pt x="1303021" y="137160"/>
                </a:moveTo>
                <a:lnTo>
                  <a:pt x="1290885" y="143228"/>
                </a:lnTo>
                <a:lnTo>
                  <a:pt x="1281541" y="146207"/>
                </a:lnTo>
                <a:lnTo>
                  <a:pt x="1265193" y="148120"/>
                </a:lnTo>
                <a:lnTo>
                  <a:pt x="1227813" y="148528"/>
                </a:lnTo>
                <a:lnTo>
                  <a:pt x="1202652" y="148578"/>
                </a:lnTo>
                <a:lnTo>
                  <a:pt x="1196737" y="147312"/>
                </a:lnTo>
                <a:lnTo>
                  <a:pt x="1191525" y="145198"/>
                </a:lnTo>
                <a:lnTo>
                  <a:pt x="1186781" y="142519"/>
                </a:lnTo>
                <a:lnTo>
                  <a:pt x="1161188" y="139542"/>
                </a:lnTo>
                <a:lnTo>
                  <a:pt x="1129494" y="136949"/>
                </a:lnTo>
                <a:lnTo>
                  <a:pt x="1117486" y="134479"/>
                </a:lnTo>
                <a:lnTo>
                  <a:pt x="1106941" y="131563"/>
                </a:lnTo>
                <a:lnTo>
                  <a:pt x="1079964" y="127459"/>
                </a:lnTo>
                <a:lnTo>
                  <a:pt x="1043748" y="126243"/>
                </a:lnTo>
                <a:lnTo>
                  <a:pt x="1006913" y="125882"/>
                </a:lnTo>
                <a:lnTo>
                  <a:pt x="983457" y="122411"/>
                </a:lnTo>
                <a:lnTo>
                  <a:pt x="971868" y="119707"/>
                </a:lnTo>
                <a:lnTo>
                  <a:pt x="960332" y="116635"/>
                </a:lnTo>
                <a:lnTo>
                  <a:pt x="937355" y="109835"/>
                </a:lnTo>
                <a:lnTo>
                  <a:pt x="914442" y="105966"/>
                </a:lnTo>
                <a:lnTo>
                  <a:pt x="880123" y="103787"/>
                </a:lnTo>
                <a:lnTo>
                  <a:pt x="859796" y="102008"/>
                </a:lnTo>
                <a:lnTo>
                  <a:pt x="852597" y="99755"/>
                </a:lnTo>
                <a:lnTo>
                  <a:pt x="846529" y="96984"/>
                </a:lnTo>
                <a:lnTo>
                  <a:pt x="833012" y="93904"/>
                </a:lnTo>
                <a:lnTo>
                  <a:pt x="804349" y="92170"/>
                </a:lnTo>
                <a:lnTo>
                  <a:pt x="780398" y="90495"/>
                </a:lnTo>
                <a:lnTo>
                  <a:pt x="770456" y="88270"/>
                </a:lnTo>
                <a:lnTo>
                  <a:pt x="753905" y="83681"/>
                </a:lnTo>
                <a:lnTo>
                  <a:pt x="733638" y="81098"/>
                </a:lnTo>
                <a:lnTo>
                  <a:pt x="699693" y="79063"/>
                </a:lnTo>
                <a:lnTo>
                  <a:pt x="689981" y="76839"/>
                </a:lnTo>
                <a:lnTo>
                  <a:pt x="672419" y="72251"/>
                </a:lnTo>
                <a:lnTo>
                  <a:pt x="636821" y="68398"/>
                </a:lnTo>
                <a:lnTo>
                  <a:pt x="578095" y="62996"/>
                </a:lnTo>
                <a:lnTo>
                  <a:pt x="545417" y="61047"/>
                </a:lnTo>
                <a:lnTo>
                  <a:pt x="478628" y="58882"/>
                </a:lnTo>
                <a:lnTo>
                  <a:pt x="453705" y="57035"/>
                </a:lnTo>
                <a:lnTo>
                  <a:pt x="434551" y="54533"/>
                </a:lnTo>
                <a:lnTo>
                  <a:pt x="419241" y="51596"/>
                </a:lnTo>
                <a:lnTo>
                  <a:pt x="393794" y="48367"/>
                </a:lnTo>
                <a:lnTo>
                  <a:pt x="292787" y="37756"/>
                </a:lnTo>
                <a:lnTo>
                  <a:pt x="236808" y="30328"/>
                </a:lnTo>
                <a:lnTo>
                  <a:pt x="209942" y="27838"/>
                </a:lnTo>
                <a:lnTo>
                  <a:pt x="183141" y="26179"/>
                </a:lnTo>
                <a:lnTo>
                  <a:pt x="119881" y="23844"/>
                </a:lnTo>
                <a:lnTo>
                  <a:pt x="91381" y="22027"/>
                </a:lnTo>
                <a:lnTo>
                  <a:pt x="74891" y="19765"/>
                </a:lnTo>
                <a:lnTo>
                  <a:pt x="44715" y="15135"/>
                </a:lnTo>
                <a:lnTo>
                  <a:pt x="9997" y="11918"/>
                </a:lnTo>
                <a:lnTo>
                  <a:pt x="6665" y="10486"/>
                </a:lnTo>
                <a:lnTo>
                  <a:pt x="4443" y="826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6"/>
          <p:cNvSpPr/>
          <p:nvPr/>
        </p:nvSpPr>
        <p:spPr>
          <a:xfrm>
            <a:off x="6972300" y="5657850"/>
            <a:ext cx="26180" cy="82328"/>
          </a:xfrm>
          <a:custGeom>
            <a:avLst/>
            <a:gdLst/>
            <a:ahLst/>
            <a:cxnLst/>
            <a:rect l="0" t="0" r="0" b="0"/>
            <a:pathLst>
              <a:path w="26180" h="82328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1" y="25749"/>
                </a:lnTo>
                <a:lnTo>
                  <a:pt x="11640" y="31136"/>
                </a:lnTo>
                <a:lnTo>
                  <a:pt x="14110" y="37267"/>
                </a:lnTo>
                <a:lnTo>
                  <a:pt x="17026" y="43895"/>
                </a:lnTo>
                <a:lnTo>
                  <a:pt x="18971" y="49583"/>
                </a:lnTo>
                <a:lnTo>
                  <a:pt x="20267" y="54645"/>
                </a:lnTo>
                <a:lnTo>
                  <a:pt x="21132" y="59290"/>
                </a:lnTo>
                <a:lnTo>
                  <a:pt x="21707" y="63656"/>
                </a:lnTo>
                <a:lnTo>
                  <a:pt x="22091" y="67838"/>
                </a:lnTo>
                <a:lnTo>
                  <a:pt x="22708" y="77605"/>
                </a:lnTo>
                <a:lnTo>
                  <a:pt x="24029" y="79676"/>
                </a:lnTo>
                <a:lnTo>
                  <a:pt x="26179" y="82327"/>
                </a:lnTo>
                <a:lnTo>
                  <a:pt x="22859" y="800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7"/>
          <p:cNvSpPr/>
          <p:nvPr/>
        </p:nvSpPr>
        <p:spPr>
          <a:xfrm>
            <a:off x="6995159" y="5572598"/>
            <a:ext cx="22858" cy="153832"/>
          </a:xfrm>
          <a:custGeom>
            <a:avLst/>
            <a:gdLst/>
            <a:ahLst/>
            <a:cxnLst/>
            <a:rect l="0" t="0" r="0" b="0"/>
            <a:pathLst>
              <a:path w="22858" h="153832">
                <a:moveTo>
                  <a:pt x="0" y="108111"/>
                </a:moveTo>
                <a:lnTo>
                  <a:pt x="0" y="89908"/>
                </a:lnTo>
                <a:lnTo>
                  <a:pt x="1271" y="82006"/>
                </a:lnTo>
                <a:lnTo>
                  <a:pt x="3388" y="74198"/>
                </a:lnTo>
                <a:lnTo>
                  <a:pt x="6068" y="66452"/>
                </a:lnTo>
                <a:lnTo>
                  <a:pt x="7856" y="60019"/>
                </a:lnTo>
                <a:lnTo>
                  <a:pt x="9047" y="54460"/>
                </a:lnTo>
                <a:lnTo>
                  <a:pt x="9842" y="49484"/>
                </a:lnTo>
                <a:lnTo>
                  <a:pt x="10372" y="43626"/>
                </a:lnTo>
                <a:lnTo>
                  <a:pt x="10724" y="37182"/>
                </a:lnTo>
                <a:lnTo>
                  <a:pt x="11221" y="19362"/>
                </a:lnTo>
                <a:lnTo>
                  <a:pt x="11418" y="0"/>
                </a:lnTo>
                <a:lnTo>
                  <a:pt x="11427" y="13849"/>
                </a:lnTo>
                <a:lnTo>
                  <a:pt x="12698" y="23679"/>
                </a:lnTo>
                <a:lnTo>
                  <a:pt x="14816" y="35313"/>
                </a:lnTo>
                <a:lnTo>
                  <a:pt x="17497" y="48149"/>
                </a:lnTo>
                <a:lnTo>
                  <a:pt x="19285" y="57977"/>
                </a:lnTo>
                <a:lnTo>
                  <a:pt x="20477" y="65798"/>
                </a:lnTo>
                <a:lnTo>
                  <a:pt x="21271" y="72283"/>
                </a:lnTo>
                <a:lnTo>
                  <a:pt x="21801" y="79146"/>
                </a:lnTo>
                <a:lnTo>
                  <a:pt x="22155" y="86261"/>
                </a:lnTo>
                <a:lnTo>
                  <a:pt x="22546" y="100940"/>
                </a:lnTo>
                <a:lnTo>
                  <a:pt x="22842" y="143698"/>
                </a:lnTo>
                <a:lnTo>
                  <a:pt x="22857" y="136590"/>
                </a:lnTo>
                <a:lnTo>
                  <a:pt x="21588" y="130907"/>
                </a:lnTo>
                <a:lnTo>
                  <a:pt x="19472" y="123308"/>
                </a:lnTo>
                <a:lnTo>
                  <a:pt x="16792" y="114433"/>
                </a:lnTo>
                <a:lnTo>
                  <a:pt x="15004" y="107246"/>
                </a:lnTo>
                <a:lnTo>
                  <a:pt x="13813" y="101184"/>
                </a:lnTo>
                <a:lnTo>
                  <a:pt x="13019" y="95873"/>
                </a:lnTo>
                <a:lnTo>
                  <a:pt x="12490" y="82173"/>
                </a:lnTo>
                <a:lnTo>
                  <a:pt x="11523" y="4177"/>
                </a:lnTo>
                <a:lnTo>
                  <a:pt x="11493" y="3262"/>
                </a:lnTo>
                <a:lnTo>
                  <a:pt x="11472" y="3922"/>
                </a:lnTo>
                <a:lnTo>
                  <a:pt x="10188" y="8171"/>
                </a:lnTo>
                <a:lnTo>
                  <a:pt x="5375" y="23054"/>
                </a:lnTo>
                <a:lnTo>
                  <a:pt x="3584" y="29816"/>
                </a:lnTo>
                <a:lnTo>
                  <a:pt x="2389" y="35594"/>
                </a:lnTo>
                <a:lnTo>
                  <a:pt x="1593" y="40717"/>
                </a:lnTo>
                <a:lnTo>
                  <a:pt x="1062" y="54292"/>
                </a:lnTo>
                <a:lnTo>
                  <a:pt x="0" y="1538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8"/>
          <p:cNvSpPr/>
          <p:nvPr/>
        </p:nvSpPr>
        <p:spPr>
          <a:xfrm>
            <a:off x="6697980" y="5543550"/>
            <a:ext cx="274321" cy="228601"/>
          </a:xfrm>
          <a:custGeom>
            <a:avLst/>
            <a:gdLst/>
            <a:ahLst/>
            <a:cxnLst/>
            <a:rect l="0" t="0" r="0" b="0"/>
            <a:pathLst>
              <a:path w="274321" h="228601">
                <a:moveTo>
                  <a:pt x="274320" y="11429"/>
                </a:moveTo>
                <a:lnTo>
                  <a:pt x="268252" y="5362"/>
                </a:lnTo>
                <a:lnTo>
                  <a:pt x="265194" y="3574"/>
                </a:lnTo>
                <a:lnTo>
                  <a:pt x="258410" y="1588"/>
                </a:lnTo>
                <a:lnTo>
                  <a:pt x="251563" y="313"/>
                </a:lnTo>
                <a:lnTo>
                  <a:pt x="246002" y="139"/>
                </a:lnTo>
                <a:lnTo>
                  <a:pt x="63242" y="0"/>
                </a:lnTo>
                <a:lnTo>
                  <a:pt x="59941" y="1270"/>
                </a:lnTo>
                <a:lnTo>
                  <a:pt x="52887" y="6067"/>
                </a:lnTo>
                <a:lnTo>
                  <a:pt x="45519" y="9046"/>
                </a:lnTo>
                <a:lnTo>
                  <a:pt x="38010" y="10370"/>
                </a:lnTo>
                <a:lnTo>
                  <a:pt x="30440" y="10959"/>
                </a:lnTo>
                <a:lnTo>
                  <a:pt x="27913" y="12386"/>
                </a:lnTo>
                <a:lnTo>
                  <a:pt x="26228" y="14607"/>
                </a:lnTo>
                <a:lnTo>
                  <a:pt x="25106" y="17358"/>
                </a:lnTo>
                <a:lnTo>
                  <a:pt x="20471" y="23801"/>
                </a:lnTo>
                <a:lnTo>
                  <a:pt x="17458" y="27297"/>
                </a:lnTo>
                <a:lnTo>
                  <a:pt x="15448" y="32168"/>
                </a:lnTo>
                <a:lnTo>
                  <a:pt x="14108" y="37955"/>
                </a:lnTo>
                <a:lnTo>
                  <a:pt x="13215" y="44353"/>
                </a:lnTo>
                <a:lnTo>
                  <a:pt x="12620" y="49888"/>
                </a:lnTo>
                <a:lnTo>
                  <a:pt x="12223" y="54849"/>
                </a:lnTo>
                <a:lnTo>
                  <a:pt x="11959" y="59426"/>
                </a:lnTo>
                <a:lnTo>
                  <a:pt x="11664" y="67898"/>
                </a:lnTo>
                <a:lnTo>
                  <a:pt x="11587" y="71935"/>
                </a:lnTo>
                <a:lnTo>
                  <a:pt x="10264" y="78437"/>
                </a:lnTo>
                <a:lnTo>
                  <a:pt x="8112" y="86581"/>
                </a:lnTo>
                <a:lnTo>
                  <a:pt x="5408" y="95820"/>
                </a:lnTo>
                <a:lnTo>
                  <a:pt x="3606" y="108330"/>
                </a:lnTo>
                <a:lnTo>
                  <a:pt x="2404" y="123020"/>
                </a:lnTo>
                <a:lnTo>
                  <a:pt x="1603" y="139163"/>
                </a:lnTo>
                <a:lnTo>
                  <a:pt x="2338" y="151195"/>
                </a:lnTo>
                <a:lnTo>
                  <a:pt x="4099" y="160487"/>
                </a:lnTo>
                <a:lnTo>
                  <a:pt x="6542" y="167951"/>
                </a:lnTo>
                <a:lnTo>
                  <a:pt x="8171" y="175467"/>
                </a:lnTo>
                <a:lnTo>
                  <a:pt x="9257" y="183018"/>
                </a:lnTo>
                <a:lnTo>
                  <a:pt x="9981" y="190592"/>
                </a:lnTo>
                <a:lnTo>
                  <a:pt x="9195" y="195641"/>
                </a:lnTo>
                <a:lnTo>
                  <a:pt x="7399" y="199007"/>
                </a:lnTo>
                <a:lnTo>
                  <a:pt x="4932" y="201251"/>
                </a:lnTo>
                <a:lnTo>
                  <a:pt x="3288" y="204017"/>
                </a:lnTo>
                <a:lnTo>
                  <a:pt x="1461" y="210478"/>
                </a:lnTo>
                <a:lnTo>
                  <a:pt x="128" y="216582"/>
                </a:lnTo>
                <a:lnTo>
                  <a:pt x="56" y="220295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9"/>
          <p:cNvSpPr/>
          <p:nvPr/>
        </p:nvSpPr>
        <p:spPr>
          <a:xfrm>
            <a:off x="7075169" y="3636386"/>
            <a:ext cx="1108711" cy="2124334"/>
          </a:xfrm>
          <a:custGeom>
            <a:avLst/>
            <a:gdLst/>
            <a:ahLst/>
            <a:cxnLst/>
            <a:rect l="0" t="0" r="0" b="0"/>
            <a:pathLst>
              <a:path w="1108711" h="2124334">
                <a:moveTo>
                  <a:pt x="0" y="2124333"/>
                </a:moveTo>
                <a:lnTo>
                  <a:pt x="9842" y="2114492"/>
                </a:lnTo>
                <a:lnTo>
                  <a:pt x="14112" y="2113610"/>
                </a:lnTo>
                <a:lnTo>
                  <a:pt x="21132" y="2113043"/>
                </a:lnTo>
                <a:lnTo>
                  <a:pt x="42391" y="2122757"/>
                </a:lnTo>
                <a:lnTo>
                  <a:pt x="75392" y="2124241"/>
                </a:lnTo>
                <a:lnTo>
                  <a:pt x="135128" y="2124332"/>
                </a:lnTo>
                <a:lnTo>
                  <a:pt x="162805" y="2118265"/>
                </a:lnTo>
                <a:lnTo>
                  <a:pt x="190580" y="2112693"/>
                </a:lnTo>
                <a:lnTo>
                  <a:pt x="233508" y="2100679"/>
                </a:lnTo>
                <a:lnTo>
                  <a:pt x="263802" y="2093501"/>
                </a:lnTo>
                <a:lnTo>
                  <a:pt x="302666" y="2086077"/>
                </a:lnTo>
                <a:lnTo>
                  <a:pt x="328405" y="2078544"/>
                </a:lnTo>
                <a:lnTo>
                  <a:pt x="361345" y="2063360"/>
                </a:lnTo>
                <a:lnTo>
                  <a:pt x="376921" y="2059134"/>
                </a:lnTo>
                <a:lnTo>
                  <a:pt x="392311" y="2055986"/>
                </a:lnTo>
                <a:lnTo>
                  <a:pt x="413985" y="2047074"/>
                </a:lnTo>
                <a:lnTo>
                  <a:pt x="429014" y="2037659"/>
                </a:lnTo>
                <a:lnTo>
                  <a:pt x="441511" y="2033036"/>
                </a:lnTo>
                <a:lnTo>
                  <a:pt x="453257" y="2025457"/>
                </a:lnTo>
                <a:lnTo>
                  <a:pt x="464781" y="2021377"/>
                </a:lnTo>
                <a:lnTo>
                  <a:pt x="476239" y="2013959"/>
                </a:lnTo>
                <a:lnTo>
                  <a:pt x="487677" y="2009927"/>
                </a:lnTo>
                <a:lnTo>
                  <a:pt x="513080" y="1994443"/>
                </a:lnTo>
                <a:lnTo>
                  <a:pt x="541490" y="1981284"/>
                </a:lnTo>
                <a:lnTo>
                  <a:pt x="553083" y="1976936"/>
                </a:lnTo>
                <a:lnTo>
                  <a:pt x="566749" y="1968618"/>
                </a:lnTo>
                <a:lnTo>
                  <a:pt x="578842" y="1964319"/>
                </a:lnTo>
                <a:lnTo>
                  <a:pt x="590467" y="1956836"/>
                </a:lnTo>
                <a:lnTo>
                  <a:pt x="598134" y="1954640"/>
                </a:lnTo>
                <a:lnTo>
                  <a:pt x="609161" y="1946891"/>
                </a:lnTo>
                <a:lnTo>
                  <a:pt x="637749" y="1921849"/>
                </a:lnTo>
                <a:lnTo>
                  <a:pt x="669394" y="1898258"/>
                </a:lnTo>
                <a:lnTo>
                  <a:pt x="700749" y="1869211"/>
                </a:lnTo>
                <a:lnTo>
                  <a:pt x="712385" y="1857677"/>
                </a:lnTo>
                <a:lnTo>
                  <a:pt x="716223" y="1855122"/>
                </a:lnTo>
                <a:lnTo>
                  <a:pt x="727693" y="1850257"/>
                </a:lnTo>
                <a:lnTo>
                  <a:pt x="735324" y="1844618"/>
                </a:lnTo>
                <a:lnTo>
                  <a:pt x="737865" y="1841337"/>
                </a:lnTo>
                <a:lnTo>
                  <a:pt x="739560" y="1837879"/>
                </a:lnTo>
                <a:lnTo>
                  <a:pt x="740690" y="1834304"/>
                </a:lnTo>
                <a:lnTo>
                  <a:pt x="754417" y="1817136"/>
                </a:lnTo>
                <a:lnTo>
                  <a:pt x="759484" y="1812855"/>
                </a:lnTo>
                <a:lnTo>
                  <a:pt x="768502" y="1808099"/>
                </a:lnTo>
                <a:lnTo>
                  <a:pt x="790290" y="1782278"/>
                </a:lnTo>
                <a:lnTo>
                  <a:pt x="824711" y="1738080"/>
                </a:lnTo>
                <a:lnTo>
                  <a:pt x="837708" y="1720255"/>
                </a:lnTo>
                <a:lnTo>
                  <a:pt x="860494" y="1678739"/>
                </a:lnTo>
                <a:lnTo>
                  <a:pt x="874919" y="1660300"/>
                </a:lnTo>
                <a:lnTo>
                  <a:pt x="879842" y="1648317"/>
                </a:lnTo>
                <a:lnTo>
                  <a:pt x="885495" y="1640567"/>
                </a:lnTo>
                <a:lnTo>
                  <a:pt x="887510" y="1635453"/>
                </a:lnTo>
                <a:lnTo>
                  <a:pt x="891616" y="1617389"/>
                </a:lnTo>
                <a:lnTo>
                  <a:pt x="897077" y="1607771"/>
                </a:lnTo>
                <a:lnTo>
                  <a:pt x="907292" y="1595217"/>
                </a:lnTo>
                <a:lnTo>
                  <a:pt x="909662" y="1589979"/>
                </a:lnTo>
                <a:lnTo>
                  <a:pt x="914266" y="1571742"/>
                </a:lnTo>
                <a:lnTo>
                  <a:pt x="921840" y="1557731"/>
                </a:lnTo>
                <a:lnTo>
                  <a:pt x="925918" y="1545536"/>
                </a:lnTo>
                <a:lnTo>
                  <a:pt x="941584" y="1520138"/>
                </a:lnTo>
                <a:lnTo>
                  <a:pt x="945532" y="1509516"/>
                </a:lnTo>
                <a:lnTo>
                  <a:pt x="946585" y="1504905"/>
                </a:lnTo>
                <a:lnTo>
                  <a:pt x="951141" y="1496395"/>
                </a:lnTo>
                <a:lnTo>
                  <a:pt x="954134" y="1492348"/>
                </a:lnTo>
                <a:lnTo>
                  <a:pt x="986833" y="1429610"/>
                </a:lnTo>
                <a:lnTo>
                  <a:pt x="991043" y="1418481"/>
                </a:lnTo>
                <a:lnTo>
                  <a:pt x="992165" y="1413735"/>
                </a:lnTo>
                <a:lnTo>
                  <a:pt x="1018831" y="1359481"/>
                </a:lnTo>
                <a:lnTo>
                  <a:pt x="1040169" y="1318873"/>
                </a:lnTo>
                <a:lnTo>
                  <a:pt x="1052697" y="1283852"/>
                </a:lnTo>
                <a:lnTo>
                  <a:pt x="1056129" y="1278262"/>
                </a:lnTo>
                <a:lnTo>
                  <a:pt x="1074520" y="1228982"/>
                </a:lnTo>
                <a:lnTo>
                  <a:pt x="1080815" y="1217129"/>
                </a:lnTo>
                <a:lnTo>
                  <a:pt x="1083612" y="1207628"/>
                </a:lnTo>
                <a:lnTo>
                  <a:pt x="1097453" y="1146038"/>
                </a:lnTo>
                <a:lnTo>
                  <a:pt x="1106110" y="1121300"/>
                </a:lnTo>
                <a:lnTo>
                  <a:pt x="1107940" y="1101122"/>
                </a:lnTo>
                <a:lnTo>
                  <a:pt x="1108643" y="1041349"/>
                </a:lnTo>
                <a:lnTo>
                  <a:pt x="1108710" y="967756"/>
                </a:lnTo>
                <a:lnTo>
                  <a:pt x="1107440" y="963392"/>
                </a:lnTo>
                <a:lnTo>
                  <a:pt x="1100855" y="949912"/>
                </a:lnTo>
                <a:lnTo>
                  <a:pt x="1097070" y="931665"/>
                </a:lnTo>
                <a:lnTo>
                  <a:pt x="1089739" y="917651"/>
                </a:lnTo>
                <a:lnTo>
                  <a:pt x="1087579" y="909427"/>
                </a:lnTo>
                <a:lnTo>
                  <a:pt x="1079305" y="860591"/>
                </a:lnTo>
                <a:lnTo>
                  <a:pt x="1061036" y="784702"/>
                </a:lnTo>
                <a:lnTo>
                  <a:pt x="1054368" y="755432"/>
                </a:lnTo>
                <a:lnTo>
                  <a:pt x="1053432" y="746913"/>
                </a:lnTo>
                <a:lnTo>
                  <a:pt x="1049006" y="734060"/>
                </a:lnTo>
                <a:lnTo>
                  <a:pt x="1046047" y="728854"/>
                </a:lnTo>
                <a:lnTo>
                  <a:pt x="1042761" y="716297"/>
                </a:lnTo>
                <a:lnTo>
                  <a:pt x="1039207" y="673476"/>
                </a:lnTo>
                <a:lnTo>
                  <a:pt x="1021935" y="616873"/>
                </a:lnTo>
                <a:lnTo>
                  <a:pt x="1017383" y="584209"/>
                </a:lnTo>
                <a:lnTo>
                  <a:pt x="997580" y="529517"/>
                </a:lnTo>
                <a:lnTo>
                  <a:pt x="985703" y="482227"/>
                </a:lnTo>
                <a:lnTo>
                  <a:pt x="978687" y="468255"/>
                </a:lnTo>
                <a:lnTo>
                  <a:pt x="963835" y="448937"/>
                </a:lnTo>
                <a:lnTo>
                  <a:pt x="956268" y="440760"/>
                </a:lnTo>
                <a:lnTo>
                  <a:pt x="953743" y="436801"/>
                </a:lnTo>
                <a:lnTo>
                  <a:pt x="939939" y="400804"/>
                </a:lnTo>
                <a:lnTo>
                  <a:pt x="939046" y="396194"/>
                </a:lnTo>
                <a:lnTo>
                  <a:pt x="931281" y="384298"/>
                </a:lnTo>
                <a:lnTo>
                  <a:pt x="905599" y="349897"/>
                </a:lnTo>
                <a:lnTo>
                  <a:pt x="897789" y="335358"/>
                </a:lnTo>
                <a:lnTo>
                  <a:pt x="893047" y="324663"/>
                </a:lnTo>
                <a:lnTo>
                  <a:pt x="859731" y="275067"/>
                </a:lnTo>
                <a:lnTo>
                  <a:pt x="843028" y="249676"/>
                </a:lnTo>
                <a:lnTo>
                  <a:pt x="838229" y="237899"/>
                </a:lnTo>
                <a:lnTo>
                  <a:pt x="835679" y="234250"/>
                </a:lnTo>
                <a:lnTo>
                  <a:pt x="832710" y="231818"/>
                </a:lnTo>
                <a:lnTo>
                  <a:pt x="829460" y="230197"/>
                </a:lnTo>
                <a:lnTo>
                  <a:pt x="827293" y="227846"/>
                </a:lnTo>
                <a:lnTo>
                  <a:pt x="825849" y="225008"/>
                </a:lnTo>
                <a:lnTo>
                  <a:pt x="824885" y="221846"/>
                </a:lnTo>
                <a:lnTo>
                  <a:pt x="820429" y="214947"/>
                </a:lnTo>
                <a:lnTo>
                  <a:pt x="814216" y="206377"/>
                </a:lnTo>
                <a:lnTo>
                  <a:pt x="799878" y="183566"/>
                </a:lnTo>
                <a:lnTo>
                  <a:pt x="782291" y="162491"/>
                </a:lnTo>
                <a:lnTo>
                  <a:pt x="777467" y="150845"/>
                </a:lnTo>
                <a:lnTo>
                  <a:pt x="765103" y="135532"/>
                </a:lnTo>
                <a:lnTo>
                  <a:pt x="745674" y="114135"/>
                </a:lnTo>
                <a:lnTo>
                  <a:pt x="722306" y="81051"/>
                </a:lnTo>
                <a:lnTo>
                  <a:pt x="720297" y="80155"/>
                </a:lnTo>
                <a:lnTo>
                  <a:pt x="714680" y="79160"/>
                </a:lnTo>
                <a:lnTo>
                  <a:pt x="711403" y="77624"/>
                </a:lnTo>
                <a:lnTo>
                  <a:pt x="704377" y="72532"/>
                </a:lnTo>
                <a:lnTo>
                  <a:pt x="701995" y="69396"/>
                </a:lnTo>
                <a:lnTo>
                  <a:pt x="700407" y="66035"/>
                </a:lnTo>
                <a:lnTo>
                  <a:pt x="699347" y="62525"/>
                </a:lnTo>
                <a:lnTo>
                  <a:pt x="697372" y="60184"/>
                </a:lnTo>
                <a:lnTo>
                  <a:pt x="694785" y="58624"/>
                </a:lnTo>
                <a:lnTo>
                  <a:pt x="691791" y="57584"/>
                </a:lnTo>
                <a:lnTo>
                  <a:pt x="685075" y="53041"/>
                </a:lnTo>
                <a:lnTo>
                  <a:pt x="676589" y="46789"/>
                </a:lnTo>
                <a:lnTo>
                  <a:pt x="664350" y="39777"/>
                </a:lnTo>
                <a:lnTo>
                  <a:pt x="660070" y="36129"/>
                </a:lnTo>
                <a:lnTo>
                  <a:pt x="657217" y="32427"/>
                </a:lnTo>
                <a:lnTo>
                  <a:pt x="655314" y="28689"/>
                </a:lnTo>
                <a:lnTo>
                  <a:pt x="646428" y="21150"/>
                </a:lnTo>
                <a:lnTo>
                  <a:pt x="632162" y="12029"/>
                </a:lnTo>
                <a:lnTo>
                  <a:pt x="626825" y="10781"/>
                </a:lnTo>
                <a:lnTo>
                  <a:pt x="623623" y="10449"/>
                </a:lnTo>
                <a:lnTo>
                  <a:pt x="621489" y="8957"/>
                </a:lnTo>
                <a:lnTo>
                  <a:pt x="620066" y="6693"/>
                </a:lnTo>
                <a:lnTo>
                  <a:pt x="619117" y="3913"/>
                </a:lnTo>
                <a:lnTo>
                  <a:pt x="617215" y="2060"/>
                </a:lnTo>
                <a:lnTo>
                  <a:pt x="614677" y="824"/>
                </a:lnTo>
                <a:lnTo>
                  <a:pt x="611715" y="0"/>
                </a:lnTo>
                <a:lnTo>
                  <a:pt x="609740" y="721"/>
                </a:lnTo>
                <a:lnTo>
                  <a:pt x="608424" y="2472"/>
                </a:lnTo>
                <a:lnTo>
                  <a:pt x="594360" y="97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0"/>
          <p:cNvSpPr/>
          <p:nvPr/>
        </p:nvSpPr>
        <p:spPr>
          <a:xfrm>
            <a:off x="8252459" y="3849781"/>
            <a:ext cx="205742" cy="310740"/>
          </a:xfrm>
          <a:custGeom>
            <a:avLst/>
            <a:gdLst/>
            <a:ahLst/>
            <a:cxnLst/>
            <a:rect l="0" t="0" r="0" b="0"/>
            <a:pathLst>
              <a:path w="205742" h="310740">
                <a:moveTo>
                  <a:pt x="0" y="310739"/>
                </a:moveTo>
                <a:lnTo>
                  <a:pt x="0" y="294829"/>
                </a:lnTo>
                <a:lnTo>
                  <a:pt x="1271" y="291242"/>
                </a:lnTo>
                <a:lnTo>
                  <a:pt x="6068" y="283870"/>
                </a:lnTo>
                <a:lnTo>
                  <a:pt x="9047" y="276360"/>
                </a:lnTo>
                <a:lnTo>
                  <a:pt x="10371" y="268790"/>
                </a:lnTo>
                <a:lnTo>
                  <a:pt x="10959" y="261191"/>
                </a:lnTo>
                <a:lnTo>
                  <a:pt x="14608" y="236647"/>
                </a:lnTo>
                <a:lnTo>
                  <a:pt x="17359" y="219434"/>
                </a:lnTo>
                <a:lnTo>
                  <a:pt x="19193" y="206689"/>
                </a:lnTo>
                <a:lnTo>
                  <a:pt x="20415" y="196922"/>
                </a:lnTo>
                <a:lnTo>
                  <a:pt x="21230" y="189141"/>
                </a:lnTo>
                <a:lnTo>
                  <a:pt x="21773" y="180143"/>
                </a:lnTo>
                <a:lnTo>
                  <a:pt x="22377" y="159987"/>
                </a:lnTo>
                <a:lnTo>
                  <a:pt x="23808" y="150547"/>
                </a:lnTo>
                <a:lnTo>
                  <a:pt x="26033" y="141714"/>
                </a:lnTo>
                <a:lnTo>
                  <a:pt x="28785" y="133285"/>
                </a:lnTo>
                <a:lnTo>
                  <a:pt x="31890" y="121317"/>
                </a:lnTo>
                <a:lnTo>
                  <a:pt x="38727" y="91084"/>
                </a:lnTo>
                <a:lnTo>
                  <a:pt x="41058" y="77942"/>
                </a:lnTo>
                <a:lnTo>
                  <a:pt x="42612" y="66641"/>
                </a:lnTo>
                <a:lnTo>
                  <a:pt x="43648" y="56567"/>
                </a:lnTo>
                <a:lnTo>
                  <a:pt x="45608" y="48581"/>
                </a:lnTo>
                <a:lnTo>
                  <a:pt x="48187" y="41986"/>
                </a:lnTo>
                <a:lnTo>
                  <a:pt x="51175" y="36321"/>
                </a:lnTo>
                <a:lnTo>
                  <a:pt x="54495" y="26638"/>
                </a:lnTo>
                <a:lnTo>
                  <a:pt x="55380" y="22278"/>
                </a:lnTo>
                <a:lnTo>
                  <a:pt x="57239" y="16832"/>
                </a:lnTo>
                <a:lnTo>
                  <a:pt x="59750" y="10661"/>
                </a:lnTo>
                <a:lnTo>
                  <a:pt x="62693" y="4007"/>
                </a:lnTo>
                <a:lnTo>
                  <a:pt x="65926" y="840"/>
                </a:lnTo>
                <a:lnTo>
                  <a:pt x="69350" y="0"/>
                </a:lnTo>
                <a:lnTo>
                  <a:pt x="72904" y="709"/>
                </a:lnTo>
                <a:lnTo>
                  <a:pt x="76542" y="2452"/>
                </a:lnTo>
                <a:lnTo>
                  <a:pt x="80239" y="4884"/>
                </a:lnTo>
                <a:lnTo>
                  <a:pt x="83972" y="7776"/>
                </a:lnTo>
                <a:lnTo>
                  <a:pt x="87731" y="12243"/>
                </a:lnTo>
                <a:lnTo>
                  <a:pt x="91508" y="17761"/>
                </a:lnTo>
                <a:lnTo>
                  <a:pt x="95295" y="23980"/>
                </a:lnTo>
                <a:lnTo>
                  <a:pt x="99090" y="30667"/>
                </a:lnTo>
                <a:lnTo>
                  <a:pt x="106693" y="44869"/>
                </a:lnTo>
                <a:lnTo>
                  <a:pt x="110499" y="53482"/>
                </a:lnTo>
                <a:lnTo>
                  <a:pt x="114307" y="63034"/>
                </a:lnTo>
                <a:lnTo>
                  <a:pt x="118114" y="73212"/>
                </a:lnTo>
                <a:lnTo>
                  <a:pt x="121923" y="82538"/>
                </a:lnTo>
                <a:lnTo>
                  <a:pt x="125732" y="91295"/>
                </a:lnTo>
                <a:lnTo>
                  <a:pt x="129541" y="99672"/>
                </a:lnTo>
                <a:lnTo>
                  <a:pt x="153107" y="147870"/>
                </a:lnTo>
                <a:lnTo>
                  <a:pt x="159221" y="161520"/>
                </a:lnTo>
                <a:lnTo>
                  <a:pt x="163298" y="171889"/>
                </a:lnTo>
                <a:lnTo>
                  <a:pt x="166015" y="180072"/>
                </a:lnTo>
                <a:lnTo>
                  <a:pt x="175808" y="206098"/>
                </a:lnTo>
                <a:lnTo>
                  <a:pt x="181975" y="221928"/>
                </a:lnTo>
                <a:lnTo>
                  <a:pt x="186087" y="233751"/>
                </a:lnTo>
                <a:lnTo>
                  <a:pt x="188828" y="242904"/>
                </a:lnTo>
                <a:lnTo>
                  <a:pt x="190656" y="250275"/>
                </a:lnTo>
                <a:lnTo>
                  <a:pt x="191874" y="256460"/>
                </a:lnTo>
                <a:lnTo>
                  <a:pt x="192686" y="261852"/>
                </a:lnTo>
                <a:lnTo>
                  <a:pt x="193227" y="266718"/>
                </a:lnTo>
                <a:lnTo>
                  <a:pt x="194859" y="269962"/>
                </a:lnTo>
                <a:lnTo>
                  <a:pt x="197216" y="272124"/>
                </a:lnTo>
                <a:lnTo>
                  <a:pt x="200057" y="273565"/>
                </a:lnTo>
                <a:lnTo>
                  <a:pt x="201952" y="275797"/>
                </a:lnTo>
                <a:lnTo>
                  <a:pt x="203215" y="278554"/>
                </a:lnTo>
                <a:lnTo>
                  <a:pt x="205741" y="287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1"/>
          <p:cNvSpPr/>
          <p:nvPr/>
        </p:nvSpPr>
        <p:spPr>
          <a:xfrm>
            <a:off x="8218169" y="3954779"/>
            <a:ext cx="285751" cy="91442"/>
          </a:xfrm>
          <a:custGeom>
            <a:avLst/>
            <a:gdLst/>
            <a:ahLst/>
            <a:cxnLst/>
            <a:rect l="0" t="0" r="0" b="0"/>
            <a:pathLst>
              <a:path w="285751" h="91442">
                <a:moveTo>
                  <a:pt x="0" y="91441"/>
                </a:moveTo>
                <a:lnTo>
                  <a:pt x="6068" y="79305"/>
                </a:lnTo>
                <a:lnTo>
                  <a:pt x="9125" y="75730"/>
                </a:lnTo>
                <a:lnTo>
                  <a:pt x="12434" y="73347"/>
                </a:lnTo>
                <a:lnTo>
                  <a:pt x="19497" y="70699"/>
                </a:lnTo>
                <a:lnTo>
                  <a:pt x="26869" y="69522"/>
                </a:lnTo>
                <a:lnTo>
                  <a:pt x="34379" y="68999"/>
                </a:lnTo>
                <a:lnTo>
                  <a:pt x="38159" y="68859"/>
                </a:lnTo>
                <a:lnTo>
                  <a:pt x="41950" y="67497"/>
                </a:lnTo>
                <a:lnTo>
                  <a:pt x="45747" y="65318"/>
                </a:lnTo>
                <a:lnTo>
                  <a:pt x="49548" y="62595"/>
                </a:lnTo>
                <a:lnTo>
                  <a:pt x="54622" y="59510"/>
                </a:lnTo>
                <a:lnTo>
                  <a:pt x="60545" y="56184"/>
                </a:lnTo>
                <a:lnTo>
                  <a:pt x="67034" y="52696"/>
                </a:lnTo>
                <a:lnTo>
                  <a:pt x="80249" y="49101"/>
                </a:lnTo>
                <a:lnTo>
                  <a:pt x="97949" y="45434"/>
                </a:lnTo>
                <a:lnTo>
                  <a:pt x="118640" y="41720"/>
                </a:lnTo>
                <a:lnTo>
                  <a:pt x="138784" y="36703"/>
                </a:lnTo>
                <a:lnTo>
                  <a:pt x="158563" y="30819"/>
                </a:lnTo>
                <a:lnTo>
                  <a:pt x="178099" y="24356"/>
                </a:lnTo>
                <a:lnTo>
                  <a:pt x="197473" y="18778"/>
                </a:lnTo>
                <a:lnTo>
                  <a:pt x="216739" y="1378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2"/>
          <p:cNvSpPr/>
          <p:nvPr/>
        </p:nvSpPr>
        <p:spPr>
          <a:xfrm>
            <a:off x="8503919" y="3840479"/>
            <a:ext cx="68582" cy="308611"/>
          </a:xfrm>
          <a:custGeom>
            <a:avLst/>
            <a:gdLst/>
            <a:ahLst/>
            <a:cxnLst/>
            <a:rect l="0" t="0" r="0" b="0"/>
            <a:pathLst>
              <a:path w="68582" h="308611">
                <a:moveTo>
                  <a:pt x="0" y="0"/>
                </a:moveTo>
                <a:lnTo>
                  <a:pt x="0" y="28045"/>
                </a:lnTo>
                <a:lnTo>
                  <a:pt x="1271" y="36477"/>
                </a:lnTo>
                <a:lnTo>
                  <a:pt x="3388" y="44638"/>
                </a:lnTo>
                <a:lnTo>
                  <a:pt x="6068" y="52619"/>
                </a:lnTo>
                <a:lnTo>
                  <a:pt x="10396" y="69369"/>
                </a:lnTo>
                <a:lnTo>
                  <a:pt x="36710" y="180021"/>
                </a:lnTo>
                <a:lnTo>
                  <a:pt x="39714" y="193674"/>
                </a:lnTo>
                <a:lnTo>
                  <a:pt x="41716" y="204046"/>
                </a:lnTo>
                <a:lnTo>
                  <a:pt x="43050" y="212231"/>
                </a:lnTo>
                <a:lnTo>
                  <a:pt x="45211" y="222767"/>
                </a:lnTo>
                <a:lnTo>
                  <a:pt x="50997" y="248021"/>
                </a:lnTo>
                <a:lnTo>
                  <a:pt x="53048" y="258058"/>
                </a:lnTo>
                <a:lnTo>
                  <a:pt x="54415" y="266019"/>
                </a:lnTo>
                <a:lnTo>
                  <a:pt x="55328" y="272596"/>
                </a:lnTo>
                <a:lnTo>
                  <a:pt x="57204" y="278251"/>
                </a:lnTo>
                <a:lnTo>
                  <a:pt x="59727" y="283290"/>
                </a:lnTo>
                <a:lnTo>
                  <a:pt x="68581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3"/>
          <p:cNvSpPr/>
          <p:nvPr/>
        </p:nvSpPr>
        <p:spPr>
          <a:xfrm>
            <a:off x="8503919" y="3794944"/>
            <a:ext cx="285544" cy="319326"/>
          </a:xfrm>
          <a:custGeom>
            <a:avLst/>
            <a:gdLst/>
            <a:ahLst/>
            <a:cxnLst/>
            <a:rect l="0" t="0" r="0" b="0"/>
            <a:pathLst>
              <a:path w="285544" h="319326">
                <a:moveTo>
                  <a:pt x="0" y="56965"/>
                </a:moveTo>
                <a:lnTo>
                  <a:pt x="0" y="37283"/>
                </a:lnTo>
                <a:lnTo>
                  <a:pt x="3388" y="32131"/>
                </a:lnTo>
                <a:lnTo>
                  <a:pt x="6068" y="28979"/>
                </a:lnTo>
                <a:lnTo>
                  <a:pt x="9125" y="26878"/>
                </a:lnTo>
                <a:lnTo>
                  <a:pt x="15909" y="24543"/>
                </a:lnTo>
                <a:lnTo>
                  <a:pt x="29931" y="20119"/>
                </a:lnTo>
                <a:lnTo>
                  <a:pt x="39004" y="17161"/>
                </a:lnTo>
                <a:lnTo>
                  <a:pt x="47593" y="13919"/>
                </a:lnTo>
                <a:lnTo>
                  <a:pt x="55859" y="10488"/>
                </a:lnTo>
                <a:lnTo>
                  <a:pt x="63909" y="6930"/>
                </a:lnTo>
                <a:lnTo>
                  <a:pt x="70546" y="4559"/>
                </a:lnTo>
                <a:lnTo>
                  <a:pt x="76241" y="2978"/>
                </a:lnTo>
                <a:lnTo>
                  <a:pt x="81308" y="1924"/>
                </a:lnTo>
                <a:lnTo>
                  <a:pt x="87225" y="1221"/>
                </a:lnTo>
                <a:lnTo>
                  <a:pt x="93711" y="752"/>
                </a:lnTo>
                <a:lnTo>
                  <a:pt x="100574" y="440"/>
                </a:lnTo>
                <a:lnTo>
                  <a:pt x="121746" y="93"/>
                </a:lnTo>
                <a:lnTo>
                  <a:pt x="134504" y="0"/>
                </a:lnTo>
                <a:lnTo>
                  <a:pt x="144280" y="1209"/>
                </a:lnTo>
                <a:lnTo>
                  <a:pt x="152067" y="3285"/>
                </a:lnTo>
                <a:lnTo>
                  <a:pt x="158528" y="5938"/>
                </a:lnTo>
                <a:lnTo>
                  <a:pt x="164106" y="7707"/>
                </a:lnTo>
                <a:lnTo>
                  <a:pt x="169094" y="8887"/>
                </a:lnTo>
                <a:lnTo>
                  <a:pt x="173690" y="9673"/>
                </a:lnTo>
                <a:lnTo>
                  <a:pt x="182182" y="13933"/>
                </a:lnTo>
                <a:lnTo>
                  <a:pt x="186224" y="16847"/>
                </a:lnTo>
                <a:lnTo>
                  <a:pt x="188920" y="20060"/>
                </a:lnTo>
                <a:lnTo>
                  <a:pt x="190717" y="23472"/>
                </a:lnTo>
                <a:lnTo>
                  <a:pt x="192713" y="30650"/>
                </a:lnTo>
                <a:lnTo>
                  <a:pt x="193601" y="38073"/>
                </a:lnTo>
                <a:lnTo>
                  <a:pt x="193837" y="43100"/>
                </a:lnTo>
                <a:lnTo>
                  <a:pt x="194100" y="55460"/>
                </a:lnTo>
                <a:lnTo>
                  <a:pt x="192901" y="61042"/>
                </a:lnTo>
                <a:lnTo>
                  <a:pt x="188180" y="70631"/>
                </a:lnTo>
                <a:lnTo>
                  <a:pt x="181850" y="82512"/>
                </a:lnTo>
                <a:lnTo>
                  <a:pt x="178383" y="89237"/>
                </a:lnTo>
                <a:lnTo>
                  <a:pt x="172263" y="97530"/>
                </a:lnTo>
                <a:lnTo>
                  <a:pt x="164372" y="106868"/>
                </a:lnTo>
                <a:lnTo>
                  <a:pt x="155302" y="116904"/>
                </a:lnTo>
                <a:lnTo>
                  <a:pt x="138450" y="134828"/>
                </a:lnTo>
                <a:lnTo>
                  <a:pt x="113003" y="160964"/>
                </a:lnTo>
                <a:lnTo>
                  <a:pt x="105815" y="166937"/>
                </a:lnTo>
                <a:lnTo>
                  <a:pt x="97214" y="173460"/>
                </a:lnTo>
                <a:lnTo>
                  <a:pt x="87669" y="180349"/>
                </a:lnTo>
                <a:lnTo>
                  <a:pt x="80036" y="186211"/>
                </a:lnTo>
                <a:lnTo>
                  <a:pt x="73678" y="191389"/>
                </a:lnTo>
                <a:lnTo>
                  <a:pt x="68169" y="196111"/>
                </a:lnTo>
                <a:lnTo>
                  <a:pt x="63226" y="199259"/>
                </a:lnTo>
                <a:lnTo>
                  <a:pt x="54347" y="202757"/>
                </a:lnTo>
                <a:lnTo>
                  <a:pt x="51471" y="202420"/>
                </a:lnTo>
                <a:lnTo>
                  <a:pt x="49555" y="200925"/>
                </a:lnTo>
                <a:lnTo>
                  <a:pt x="48276" y="198659"/>
                </a:lnTo>
                <a:lnTo>
                  <a:pt x="48694" y="195877"/>
                </a:lnTo>
                <a:lnTo>
                  <a:pt x="52545" y="189401"/>
                </a:lnTo>
                <a:lnTo>
                  <a:pt x="58490" y="182289"/>
                </a:lnTo>
                <a:lnTo>
                  <a:pt x="61854" y="178615"/>
                </a:lnTo>
                <a:lnTo>
                  <a:pt x="67906" y="173625"/>
                </a:lnTo>
                <a:lnTo>
                  <a:pt x="75751" y="167759"/>
                </a:lnTo>
                <a:lnTo>
                  <a:pt x="84790" y="161307"/>
                </a:lnTo>
                <a:lnTo>
                  <a:pt x="95897" y="154467"/>
                </a:lnTo>
                <a:lnTo>
                  <a:pt x="108382" y="147366"/>
                </a:lnTo>
                <a:lnTo>
                  <a:pt x="121784" y="140093"/>
                </a:lnTo>
                <a:lnTo>
                  <a:pt x="133260" y="135244"/>
                </a:lnTo>
                <a:lnTo>
                  <a:pt x="143450" y="132011"/>
                </a:lnTo>
                <a:lnTo>
                  <a:pt x="152784" y="129856"/>
                </a:lnTo>
                <a:lnTo>
                  <a:pt x="161546" y="127149"/>
                </a:lnTo>
                <a:lnTo>
                  <a:pt x="169928" y="124074"/>
                </a:lnTo>
                <a:lnTo>
                  <a:pt x="178055" y="120755"/>
                </a:lnTo>
                <a:lnTo>
                  <a:pt x="186014" y="118541"/>
                </a:lnTo>
                <a:lnTo>
                  <a:pt x="193859" y="117066"/>
                </a:lnTo>
                <a:lnTo>
                  <a:pt x="201629" y="116083"/>
                </a:lnTo>
                <a:lnTo>
                  <a:pt x="210620" y="116697"/>
                </a:lnTo>
                <a:lnTo>
                  <a:pt x="220423" y="118377"/>
                </a:lnTo>
                <a:lnTo>
                  <a:pt x="230769" y="120766"/>
                </a:lnTo>
                <a:lnTo>
                  <a:pt x="238937" y="122359"/>
                </a:lnTo>
                <a:lnTo>
                  <a:pt x="245651" y="123421"/>
                </a:lnTo>
                <a:lnTo>
                  <a:pt x="251397" y="124129"/>
                </a:lnTo>
                <a:lnTo>
                  <a:pt x="256498" y="124602"/>
                </a:lnTo>
                <a:lnTo>
                  <a:pt x="261170" y="124916"/>
                </a:lnTo>
                <a:lnTo>
                  <a:pt x="265552" y="125126"/>
                </a:lnTo>
                <a:lnTo>
                  <a:pt x="269745" y="126536"/>
                </a:lnTo>
                <a:lnTo>
                  <a:pt x="277790" y="131489"/>
                </a:lnTo>
                <a:lnTo>
                  <a:pt x="280444" y="134588"/>
                </a:lnTo>
                <a:lnTo>
                  <a:pt x="282212" y="137924"/>
                </a:lnTo>
                <a:lnTo>
                  <a:pt x="284178" y="145017"/>
                </a:lnTo>
                <a:lnTo>
                  <a:pt x="285052" y="152403"/>
                </a:lnTo>
                <a:lnTo>
                  <a:pt x="285284" y="157420"/>
                </a:lnTo>
                <a:lnTo>
                  <a:pt x="285543" y="169769"/>
                </a:lnTo>
                <a:lnTo>
                  <a:pt x="284343" y="175348"/>
                </a:lnTo>
                <a:lnTo>
                  <a:pt x="279621" y="184933"/>
                </a:lnTo>
                <a:lnTo>
                  <a:pt x="273290" y="196813"/>
                </a:lnTo>
                <a:lnTo>
                  <a:pt x="258877" y="225136"/>
                </a:lnTo>
                <a:lnTo>
                  <a:pt x="253865" y="231309"/>
                </a:lnTo>
                <a:lnTo>
                  <a:pt x="247984" y="236695"/>
                </a:lnTo>
                <a:lnTo>
                  <a:pt x="241523" y="241555"/>
                </a:lnTo>
                <a:lnTo>
                  <a:pt x="234675" y="247335"/>
                </a:lnTo>
                <a:lnTo>
                  <a:pt x="227570" y="253729"/>
                </a:lnTo>
                <a:lnTo>
                  <a:pt x="208822" y="271476"/>
                </a:lnTo>
                <a:lnTo>
                  <a:pt x="203985" y="276172"/>
                </a:lnTo>
                <a:lnTo>
                  <a:pt x="198220" y="280573"/>
                </a:lnTo>
                <a:lnTo>
                  <a:pt x="191837" y="284777"/>
                </a:lnTo>
                <a:lnTo>
                  <a:pt x="185042" y="288850"/>
                </a:lnTo>
                <a:lnTo>
                  <a:pt x="177971" y="292835"/>
                </a:lnTo>
                <a:lnTo>
                  <a:pt x="163342" y="300650"/>
                </a:lnTo>
                <a:lnTo>
                  <a:pt x="157154" y="303242"/>
                </a:lnTo>
                <a:lnTo>
                  <a:pt x="151760" y="304970"/>
                </a:lnTo>
                <a:lnTo>
                  <a:pt x="146893" y="306121"/>
                </a:lnTo>
                <a:lnTo>
                  <a:pt x="139839" y="308160"/>
                </a:lnTo>
                <a:lnTo>
                  <a:pt x="121841" y="313811"/>
                </a:lnTo>
                <a:lnTo>
                  <a:pt x="114247" y="315826"/>
                </a:lnTo>
                <a:lnTo>
                  <a:pt x="107915" y="317169"/>
                </a:lnTo>
                <a:lnTo>
                  <a:pt x="94695" y="319325"/>
                </a:lnTo>
                <a:lnTo>
                  <a:pt x="92340" y="318232"/>
                </a:lnTo>
                <a:lnTo>
                  <a:pt x="89500" y="316233"/>
                </a:lnTo>
                <a:lnTo>
                  <a:pt x="80010" y="3084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4"/>
          <p:cNvSpPr/>
          <p:nvPr/>
        </p:nvSpPr>
        <p:spPr>
          <a:xfrm>
            <a:off x="8218169" y="3543473"/>
            <a:ext cx="471664" cy="228428"/>
          </a:xfrm>
          <a:custGeom>
            <a:avLst/>
            <a:gdLst/>
            <a:ahLst/>
            <a:cxnLst/>
            <a:rect l="0" t="0" r="0" b="0"/>
            <a:pathLst>
              <a:path w="471664" h="228428">
                <a:moveTo>
                  <a:pt x="0" y="228427"/>
                </a:moveTo>
                <a:lnTo>
                  <a:pt x="0" y="194372"/>
                </a:lnTo>
                <a:lnTo>
                  <a:pt x="1271" y="187944"/>
                </a:lnTo>
                <a:lnTo>
                  <a:pt x="3388" y="181118"/>
                </a:lnTo>
                <a:lnTo>
                  <a:pt x="6068" y="174027"/>
                </a:lnTo>
                <a:lnTo>
                  <a:pt x="7856" y="168030"/>
                </a:lnTo>
                <a:lnTo>
                  <a:pt x="9047" y="162763"/>
                </a:lnTo>
                <a:lnTo>
                  <a:pt x="9842" y="157980"/>
                </a:lnTo>
                <a:lnTo>
                  <a:pt x="12912" y="152252"/>
                </a:lnTo>
                <a:lnTo>
                  <a:pt x="17498" y="145894"/>
                </a:lnTo>
                <a:lnTo>
                  <a:pt x="23096" y="139115"/>
                </a:lnTo>
                <a:lnTo>
                  <a:pt x="29367" y="132055"/>
                </a:lnTo>
                <a:lnTo>
                  <a:pt x="43109" y="117438"/>
                </a:lnTo>
                <a:lnTo>
                  <a:pt x="71193" y="88861"/>
                </a:lnTo>
                <a:lnTo>
                  <a:pt x="81753" y="80773"/>
                </a:lnTo>
                <a:lnTo>
                  <a:pt x="92602" y="74111"/>
                </a:lnTo>
                <a:lnTo>
                  <a:pt x="103645" y="68399"/>
                </a:lnTo>
                <a:lnTo>
                  <a:pt x="113547" y="62052"/>
                </a:lnTo>
                <a:lnTo>
                  <a:pt x="122688" y="55280"/>
                </a:lnTo>
                <a:lnTo>
                  <a:pt x="131322" y="48225"/>
                </a:lnTo>
                <a:lnTo>
                  <a:pt x="143429" y="40983"/>
                </a:lnTo>
                <a:lnTo>
                  <a:pt x="157849" y="33614"/>
                </a:lnTo>
                <a:lnTo>
                  <a:pt x="173813" y="26161"/>
                </a:lnTo>
                <a:lnTo>
                  <a:pt x="186995" y="21193"/>
                </a:lnTo>
                <a:lnTo>
                  <a:pt x="198324" y="17881"/>
                </a:lnTo>
                <a:lnTo>
                  <a:pt x="208416" y="15673"/>
                </a:lnTo>
                <a:lnTo>
                  <a:pt x="217684" y="12931"/>
                </a:lnTo>
                <a:lnTo>
                  <a:pt x="226403" y="9832"/>
                </a:lnTo>
                <a:lnTo>
                  <a:pt x="234756" y="6497"/>
                </a:lnTo>
                <a:lnTo>
                  <a:pt x="244134" y="4274"/>
                </a:lnTo>
                <a:lnTo>
                  <a:pt x="254196" y="2791"/>
                </a:lnTo>
                <a:lnTo>
                  <a:pt x="264714" y="1803"/>
                </a:lnTo>
                <a:lnTo>
                  <a:pt x="274266" y="1144"/>
                </a:lnTo>
                <a:lnTo>
                  <a:pt x="283174" y="705"/>
                </a:lnTo>
                <a:lnTo>
                  <a:pt x="299845" y="217"/>
                </a:lnTo>
                <a:lnTo>
                  <a:pt x="315721" y="0"/>
                </a:lnTo>
                <a:lnTo>
                  <a:pt x="323511" y="1212"/>
                </a:lnTo>
                <a:lnTo>
                  <a:pt x="331244" y="3290"/>
                </a:lnTo>
                <a:lnTo>
                  <a:pt x="338939" y="5946"/>
                </a:lnTo>
                <a:lnTo>
                  <a:pt x="346610" y="7716"/>
                </a:lnTo>
                <a:lnTo>
                  <a:pt x="354263" y="8896"/>
                </a:lnTo>
                <a:lnTo>
                  <a:pt x="361906" y="9683"/>
                </a:lnTo>
                <a:lnTo>
                  <a:pt x="370811" y="12747"/>
                </a:lnTo>
                <a:lnTo>
                  <a:pt x="380557" y="17330"/>
                </a:lnTo>
                <a:lnTo>
                  <a:pt x="400277" y="27926"/>
                </a:lnTo>
                <a:lnTo>
                  <a:pt x="417507" y="36868"/>
                </a:lnTo>
                <a:lnTo>
                  <a:pt x="424389" y="41031"/>
                </a:lnTo>
                <a:lnTo>
                  <a:pt x="430246" y="45076"/>
                </a:lnTo>
                <a:lnTo>
                  <a:pt x="435421" y="49043"/>
                </a:lnTo>
                <a:lnTo>
                  <a:pt x="438871" y="52957"/>
                </a:lnTo>
                <a:lnTo>
                  <a:pt x="441171" y="56837"/>
                </a:lnTo>
                <a:lnTo>
                  <a:pt x="442703" y="60694"/>
                </a:lnTo>
                <a:lnTo>
                  <a:pt x="444996" y="64535"/>
                </a:lnTo>
                <a:lnTo>
                  <a:pt x="447795" y="68365"/>
                </a:lnTo>
                <a:lnTo>
                  <a:pt x="450930" y="72189"/>
                </a:lnTo>
                <a:lnTo>
                  <a:pt x="453020" y="76008"/>
                </a:lnTo>
                <a:lnTo>
                  <a:pt x="454414" y="79824"/>
                </a:lnTo>
                <a:lnTo>
                  <a:pt x="455343" y="83638"/>
                </a:lnTo>
                <a:lnTo>
                  <a:pt x="458502" y="88721"/>
                </a:lnTo>
                <a:lnTo>
                  <a:pt x="463149" y="94649"/>
                </a:lnTo>
                <a:lnTo>
                  <a:pt x="468786" y="101142"/>
                </a:lnTo>
                <a:lnTo>
                  <a:pt x="471274" y="105470"/>
                </a:lnTo>
                <a:lnTo>
                  <a:pt x="471663" y="108356"/>
                </a:lnTo>
                <a:lnTo>
                  <a:pt x="468631" y="1141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5"/>
          <p:cNvSpPr/>
          <p:nvPr/>
        </p:nvSpPr>
        <p:spPr>
          <a:xfrm>
            <a:off x="8081174" y="5692139"/>
            <a:ext cx="95298" cy="102661"/>
          </a:xfrm>
          <a:custGeom>
            <a:avLst/>
            <a:gdLst/>
            <a:ahLst/>
            <a:cxnLst/>
            <a:rect l="0" t="0" r="0" b="0"/>
            <a:pathLst>
              <a:path w="95298" h="102661">
                <a:moveTo>
                  <a:pt x="34126" y="45720"/>
                </a:moveTo>
                <a:lnTo>
                  <a:pt x="14443" y="35879"/>
                </a:lnTo>
                <a:lnTo>
                  <a:pt x="12114" y="35350"/>
                </a:lnTo>
                <a:lnTo>
                  <a:pt x="9291" y="34997"/>
                </a:lnTo>
                <a:lnTo>
                  <a:pt x="6139" y="34761"/>
                </a:lnTo>
                <a:lnTo>
                  <a:pt x="4038" y="35874"/>
                </a:lnTo>
                <a:lnTo>
                  <a:pt x="2637" y="37886"/>
                </a:lnTo>
                <a:lnTo>
                  <a:pt x="1703" y="40498"/>
                </a:lnTo>
                <a:lnTo>
                  <a:pt x="1081" y="43508"/>
                </a:lnTo>
                <a:lnTo>
                  <a:pt x="666" y="46786"/>
                </a:lnTo>
                <a:lnTo>
                  <a:pt x="390" y="50241"/>
                </a:lnTo>
                <a:lnTo>
                  <a:pt x="204" y="55084"/>
                </a:lnTo>
                <a:lnTo>
                  <a:pt x="0" y="67238"/>
                </a:lnTo>
                <a:lnTo>
                  <a:pt x="1214" y="72766"/>
                </a:lnTo>
                <a:lnTo>
                  <a:pt x="3295" y="77721"/>
                </a:lnTo>
                <a:lnTo>
                  <a:pt x="5951" y="82294"/>
                </a:lnTo>
                <a:lnTo>
                  <a:pt x="7722" y="86613"/>
                </a:lnTo>
                <a:lnTo>
                  <a:pt x="8904" y="90762"/>
                </a:lnTo>
                <a:lnTo>
                  <a:pt x="9691" y="94798"/>
                </a:lnTo>
                <a:lnTo>
                  <a:pt x="11486" y="97489"/>
                </a:lnTo>
                <a:lnTo>
                  <a:pt x="13952" y="99283"/>
                </a:lnTo>
                <a:lnTo>
                  <a:pt x="16867" y="100479"/>
                </a:lnTo>
                <a:lnTo>
                  <a:pt x="20080" y="101276"/>
                </a:lnTo>
                <a:lnTo>
                  <a:pt x="23491" y="101808"/>
                </a:lnTo>
                <a:lnTo>
                  <a:pt x="27036" y="102162"/>
                </a:lnTo>
                <a:lnTo>
                  <a:pt x="30669" y="102398"/>
                </a:lnTo>
                <a:lnTo>
                  <a:pt x="34361" y="102555"/>
                </a:lnTo>
                <a:lnTo>
                  <a:pt x="38093" y="102660"/>
                </a:lnTo>
                <a:lnTo>
                  <a:pt x="41851" y="101460"/>
                </a:lnTo>
                <a:lnTo>
                  <a:pt x="45626" y="99391"/>
                </a:lnTo>
                <a:lnTo>
                  <a:pt x="49412" y="96740"/>
                </a:lnTo>
                <a:lnTo>
                  <a:pt x="53207" y="92434"/>
                </a:lnTo>
                <a:lnTo>
                  <a:pt x="57006" y="87022"/>
                </a:lnTo>
                <a:lnTo>
                  <a:pt x="60810" y="80876"/>
                </a:lnTo>
                <a:lnTo>
                  <a:pt x="65885" y="74237"/>
                </a:lnTo>
                <a:lnTo>
                  <a:pt x="71808" y="67272"/>
                </a:lnTo>
                <a:lnTo>
                  <a:pt x="78297" y="60088"/>
                </a:lnTo>
                <a:lnTo>
                  <a:pt x="83894" y="51489"/>
                </a:lnTo>
                <a:lnTo>
                  <a:pt x="88894" y="41946"/>
                </a:lnTo>
                <a:lnTo>
                  <a:pt x="93498" y="31774"/>
                </a:lnTo>
                <a:lnTo>
                  <a:pt x="95297" y="24993"/>
                </a:lnTo>
                <a:lnTo>
                  <a:pt x="95226" y="20472"/>
                </a:lnTo>
                <a:lnTo>
                  <a:pt x="93909" y="17458"/>
                </a:lnTo>
                <a:lnTo>
                  <a:pt x="93031" y="14179"/>
                </a:lnTo>
                <a:lnTo>
                  <a:pt x="92446" y="10723"/>
                </a:lnTo>
                <a:lnTo>
                  <a:pt x="91507" y="2118"/>
                </a:lnTo>
                <a:lnTo>
                  <a:pt x="90160" y="1412"/>
                </a:lnTo>
                <a:lnTo>
                  <a:pt x="87992" y="942"/>
                </a:lnTo>
                <a:lnTo>
                  <a:pt x="85277" y="628"/>
                </a:lnTo>
                <a:lnTo>
                  <a:pt x="82196" y="419"/>
                </a:lnTo>
                <a:lnTo>
                  <a:pt x="78873" y="279"/>
                </a:lnTo>
                <a:lnTo>
                  <a:pt x="75387" y="186"/>
                </a:lnTo>
                <a:lnTo>
                  <a:pt x="71793" y="1395"/>
                </a:lnTo>
                <a:lnTo>
                  <a:pt x="68127" y="3470"/>
                </a:lnTo>
                <a:lnTo>
                  <a:pt x="64413" y="6124"/>
                </a:lnTo>
                <a:lnTo>
                  <a:pt x="60667" y="9162"/>
                </a:lnTo>
                <a:lnTo>
                  <a:pt x="56900" y="12458"/>
                </a:lnTo>
                <a:lnTo>
                  <a:pt x="53118" y="15926"/>
                </a:lnTo>
                <a:lnTo>
                  <a:pt x="50597" y="19507"/>
                </a:lnTo>
                <a:lnTo>
                  <a:pt x="48917" y="23165"/>
                </a:lnTo>
                <a:lnTo>
                  <a:pt x="47797" y="26873"/>
                </a:lnTo>
                <a:lnTo>
                  <a:pt x="45779" y="30615"/>
                </a:lnTo>
                <a:lnTo>
                  <a:pt x="43164" y="34381"/>
                </a:lnTo>
                <a:lnTo>
                  <a:pt x="40151" y="38161"/>
                </a:lnTo>
                <a:lnTo>
                  <a:pt x="38143" y="41951"/>
                </a:lnTo>
                <a:lnTo>
                  <a:pt x="36804" y="45747"/>
                </a:lnTo>
                <a:lnTo>
                  <a:pt x="35911" y="49548"/>
                </a:lnTo>
                <a:lnTo>
                  <a:pt x="34046" y="53352"/>
                </a:lnTo>
                <a:lnTo>
                  <a:pt x="31533" y="57158"/>
                </a:lnTo>
                <a:lnTo>
                  <a:pt x="28587" y="60966"/>
                </a:lnTo>
                <a:lnTo>
                  <a:pt x="27893" y="64774"/>
                </a:lnTo>
                <a:lnTo>
                  <a:pt x="28700" y="68583"/>
                </a:lnTo>
                <a:lnTo>
                  <a:pt x="33053" y="77753"/>
                </a:lnTo>
                <a:lnTo>
                  <a:pt x="34681" y="78506"/>
                </a:lnTo>
                <a:lnTo>
                  <a:pt x="37036" y="79007"/>
                </a:lnTo>
                <a:lnTo>
                  <a:pt x="39876" y="79341"/>
                </a:lnTo>
                <a:lnTo>
                  <a:pt x="43039" y="78295"/>
                </a:lnTo>
                <a:lnTo>
                  <a:pt x="46418" y="76327"/>
                </a:lnTo>
                <a:lnTo>
                  <a:pt x="49941" y="73744"/>
                </a:lnTo>
                <a:lnTo>
                  <a:pt x="53558" y="72023"/>
                </a:lnTo>
                <a:lnTo>
                  <a:pt x="57241" y="70875"/>
                </a:lnTo>
                <a:lnTo>
                  <a:pt x="60966" y="70110"/>
                </a:lnTo>
                <a:lnTo>
                  <a:pt x="63449" y="68330"/>
                </a:lnTo>
                <a:lnTo>
                  <a:pt x="65104" y="65874"/>
                </a:lnTo>
                <a:lnTo>
                  <a:pt x="66208" y="62966"/>
                </a:lnTo>
                <a:lnTo>
                  <a:pt x="68214" y="59757"/>
                </a:lnTo>
                <a:lnTo>
                  <a:pt x="70822" y="56348"/>
                </a:lnTo>
                <a:lnTo>
                  <a:pt x="73830" y="52806"/>
                </a:lnTo>
                <a:lnTo>
                  <a:pt x="75835" y="47904"/>
                </a:lnTo>
                <a:lnTo>
                  <a:pt x="77172" y="42096"/>
                </a:lnTo>
                <a:lnTo>
                  <a:pt x="78063" y="35685"/>
                </a:lnTo>
                <a:lnTo>
                  <a:pt x="77387" y="28870"/>
                </a:lnTo>
                <a:lnTo>
                  <a:pt x="75666" y="21787"/>
                </a:lnTo>
                <a:lnTo>
                  <a:pt x="73249" y="14525"/>
                </a:lnTo>
                <a:lnTo>
                  <a:pt x="70368" y="9683"/>
                </a:lnTo>
                <a:lnTo>
                  <a:pt x="67177" y="6456"/>
                </a:lnTo>
                <a:lnTo>
                  <a:pt x="63780" y="4304"/>
                </a:lnTo>
                <a:lnTo>
                  <a:pt x="60245" y="2869"/>
                </a:lnTo>
                <a:lnTo>
                  <a:pt x="56619" y="1913"/>
                </a:lnTo>
                <a:lnTo>
                  <a:pt x="3412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6"/>
          <p:cNvSpPr/>
          <p:nvPr/>
        </p:nvSpPr>
        <p:spPr>
          <a:xfrm>
            <a:off x="8218360" y="5829451"/>
            <a:ext cx="205550" cy="193582"/>
          </a:xfrm>
          <a:custGeom>
            <a:avLst/>
            <a:gdLst/>
            <a:ahLst/>
            <a:cxnLst/>
            <a:rect l="0" t="0" r="0" b="0"/>
            <a:pathLst>
              <a:path w="205550" h="193582">
                <a:moveTo>
                  <a:pt x="171259" y="22708"/>
                </a:moveTo>
                <a:lnTo>
                  <a:pt x="151577" y="12867"/>
                </a:lnTo>
                <a:lnTo>
                  <a:pt x="146425" y="8598"/>
                </a:lnTo>
                <a:lnTo>
                  <a:pt x="143273" y="5681"/>
                </a:lnTo>
                <a:lnTo>
                  <a:pt x="139902" y="3737"/>
                </a:lnTo>
                <a:lnTo>
                  <a:pt x="136385" y="2441"/>
                </a:lnTo>
                <a:lnTo>
                  <a:pt x="127682" y="361"/>
                </a:lnTo>
                <a:lnTo>
                  <a:pt x="123157" y="190"/>
                </a:lnTo>
                <a:lnTo>
                  <a:pt x="107971" y="0"/>
                </a:lnTo>
                <a:lnTo>
                  <a:pt x="98587" y="1220"/>
                </a:lnTo>
                <a:lnTo>
                  <a:pt x="88522" y="3303"/>
                </a:lnTo>
                <a:lnTo>
                  <a:pt x="78001" y="5961"/>
                </a:lnTo>
                <a:lnTo>
                  <a:pt x="69717" y="7734"/>
                </a:lnTo>
                <a:lnTo>
                  <a:pt x="62925" y="8915"/>
                </a:lnTo>
                <a:lnTo>
                  <a:pt x="57126" y="9703"/>
                </a:lnTo>
                <a:lnTo>
                  <a:pt x="50721" y="12768"/>
                </a:lnTo>
                <a:lnTo>
                  <a:pt x="43910" y="17352"/>
                </a:lnTo>
                <a:lnTo>
                  <a:pt x="36830" y="22947"/>
                </a:lnTo>
                <a:lnTo>
                  <a:pt x="32110" y="27948"/>
                </a:lnTo>
                <a:lnTo>
                  <a:pt x="28963" y="32551"/>
                </a:lnTo>
                <a:lnTo>
                  <a:pt x="26865" y="36890"/>
                </a:lnTo>
                <a:lnTo>
                  <a:pt x="24197" y="41053"/>
                </a:lnTo>
                <a:lnTo>
                  <a:pt x="21148" y="45098"/>
                </a:lnTo>
                <a:lnTo>
                  <a:pt x="17845" y="49065"/>
                </a:lnTo>
                <a:lnTo>
                  <a:pt x="14373" y="52979"/>
                </a:lnTo>
                <a:lnTo>
                  <a:pt x="7129" y="60715"/>
                </a:lnTo>
                <a:lnTo>
                  <a:pt x="4690" y="64557"/>
                </a:lnTo>
                <a:lnTo>
                  <a:pt x="3062" y="68387"/>
                </a:lnTo>
                <a:lnTo>
                  <a:pt x="1978" y="72211"/>
                </a:lnTo>
                <a:lnTo>
                  <a:pt x="1256" y="79840"/>
                </a:lnTo>
                <a:lnTo>
                  <a:pt x="773" y="90006"/>
                </a:lnTo>
                <a:lnTo>
                  <a:pt x="94" y="121812"/>
                </a:lnTo>
                <a:lnTo>
                  <a:pt x="0" y="130687"/>
                </a:lnTo>
                <a:lnTo>
                  <a:pt x="1207" y="137874"/>
                </a:lnTo>
                <a:lnTo>
                  <a:pt x="3281" y="143936"/>
                </a:lnTo>
                <a:lnTo>
                  <a:pt x="20615" y="178619"/>
                </a:lnTo>
                <a:lnTo>
                  <a:pt x="25110" y="181258"/>
                </a:lnTo>
                <a:lnTo>
                  <a:pt x="31917" y="184288"/>
                </a:lnTo>
                <a:lnTo>
                  <a:pt x="40264" y="187578"/>
                </a:lnTo>
                <a:lnTo>
                  <a:pt x="47099" y="189772"/>
                </a:lnTo>
                <a:lnTo>
                  <a:pt x="52926" y="191234"/>
                </a:lnTo>
                <a:lnTo>
                  <a:pt x="58081" y="192208"/>
                </a:lnTo>
                <a:lnTo>
                  <a:pt x="62787" y="192859"/>
                </a:lnTo>
                <a:lnTo>
                  <a:pt x="67194" y="193292"/>
                </a:lnTo>
                <a:lnTo>
                  <a:pt x="71402" y="193581"/>
                </a:lnTo>
                <a:lnTo>
                  <a:pt x="75478" y="192503"/>
                </a:lnTo>
                <a:lnTo>
                  <a:pt x="79466" y="190515"/>
                </a:lnTo>
                <a:lnTo>
                  <a:pt x="83393" y="187920"/>
                </a:lnTo>
                <a:lnTo>
                  <a:pt x="87282" y="186189"/>
                </a:lnTo>
                <a:lnTo>
                  <a:pt x="91145" y="185035"/>
                </a:lnTo>
                <a:lnTo>
                  <a:pt x="94989" y="184267"/>
                </a:lnTo>
                <a:lnTo>
                  <a:pt x="101363" y="181214"/>
                </a:lnTo>
                <a:lnTo>
                  <a:pt x="109422" y="176639"/>
                </a:lnTo>
                <a:lnTo>
                  <a:pt x="118604" y="171049"/>
                </a:lnTo>
                <a:lnTo>
                  <a:pt x="125996" y="166052"/>
                </a:lnTo>
                <a:lnTo>
                  <a:pt x="132194" y="161451"/>
                </a:lnTo>
                <a:lnTo>
                  <a:pt x="137596" y="157113"/>
                </a:lnTo>
                <a:lnTo>
                  <a:pt x="142466" y="152952"/>
                </a:lnTo>
                <a:lnTo>
                  <a:pt x="146985" y="148907"/>
                </a:lnTo>
                <a:lnTo>
                  <a:pt x="151266" y="144941"/>
                </a:lnTo>
                <a:lnTo>
                  <a:pt x="155390" y="142297"/>
                </a:lnTo>
                <a:lnTo>
                  <a:pt x="159410" y="140534"/>
                </a:lnTo>
                <a:lnTo>
                  <a:pt x="163360" y="139359"/>
                </a:lnTo>
                <a:lnTo>
                  <a:pt x="168533" y="136035"/>
                </a:lnTo>
                <a:lnTo>
                  <a:pt x="174523" y="131279"/>
                </a:lnTo>
                <a:lnTo>
                  <a:pt x="181054" y="125569"/>
                </a:lnTo>
                <a:lnTo>
                  <a:pt x="191699" y="115838"/>
                </a:lnTo>
                <a:lnTo>
                  <a:pt x="205549" y="102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7"/>
          <p:cNvSpPr/>
          <p:nvPr/>
        </p:nvSpPr>
        <p:spPr>
          <a:xfrm>
            <a:off x="7155180" y="5212698"/>
            <a:ext cx="525777" cy="525162"/>
          </a:xfrm>
          <a:custGeom>
            <a:avLst/>
            <a:gdLst/>
            <a:ahLst/>
            <a:cxnLst/>
            <a:rect l="0" t="0" r="0" b="0"/>
            <a:pathLst>
              <a:path w="525777" h="525162">
                <a:moveTo>
                  <a:pt x="0" y="79391"/>
                </a:moveTo>
                <a:lnTo>
                  <a:pt x="19682" y="69550"/>
                </a:lnTo>
                <a:lnTo>
                  <a:pt x="27986" y="62364"/>
                </a:lnTo>
                <a:lnTo>
                  <a:pt x="41648" y="55737"/>
                </a:lnTo>
                <a:lnTo>
                  <a:pt x="50625" y="52192"/>
                </a:lnTo>
                <a:lnTo>
                  <a:pt x="61690" y="47289"/>
                </a:lnTo>
                <a:lnTo>
                  <a:pt x="87531" y="35066"/>
                </a:lnTo>
                <a:lnTo>
                  <a:pt x="97724" y="30792"/>
                </a:lnTo>
                <a:lnTo>
                  <a:pt x="112436" y="26041"/>
                </a:lnTo>
                <a:lnTo>
                  <a:pt x="127859" y="23368"/>
                </a:lnTo>
                <a:lnTo>
                  <a:pt x="139799" y="19355"/>
                </a:lnTo>
                <a:lnTo>
                  <a:pt x="156113" y="13339"/>
                </a:lnTo>
                <a:lnTo>
                  <a:pt x="167575" y="9956"/>
                </a:lnTo>
                <a:lnTo>
                  <a:pt x="180297" y="6431"/>
                </a:lnTo>
                <a:lnTo>
                  <a:pt x="191318" y="4081"/>
                </a:lnTo>
                <a:lnTo>
                  <a:pt x="201205" y="2515"/>
                </a:lnTo>
                <a:lnTo>
                  <a:pt x="210336" y="1470"/>
                </a:lnTo>
                <a:lnTo>
                  <a:pt x="220234" y="774"/>
                </a:lnTo>
                <a:lnTo>
                  <a:pt x="230643" y="310"/>
                </a:lnTo>
                <a:lnTo>
                  <a:pt x="241392" y="0"/>
                </a:lnTo>
                <a:lnTo>
                  <a:pt x="252368" y="1064"/>
                </a:lnTo>
                <a:lnTo>
                  <a:pt x="263495" y="3043"/>
                </a:lnTo>
                <a:lnTo>
                  <a:pt x="274723" y="5633"/>
                </a:lnTo>
                <a:lnTo>
                  <a:pt x="290585" y="11897"/>
                </a:lnTo>
                <a:lnTo>
                  <a:pt x="304409" y="18914"/>
                </a:lnTo>
                <a:lnTo>
                  <a:pt x="313430" y="22563"/>
                </a:lnTo>
                <a:lnTo>
                  <a:pt x="333611" y="30005"/>
                </a:lnTo>
                <a:lnTo>
                  <a:pt x="355282" y="37545"/>
                </a:lnTo>
                <a:lnTo>
                  <a:pt x="363854" y="42604"/>
                </a:lnTo>
                <a:lnTo>
                  <a:pt x="376766" y="54998"/>
                </a:lnTo>
                <a:lnTo>
                  <a:pt x="391175" y="70188"/>
                </a:lnTo>
                <a:lnTo>
                  <a:pt x="426687" y="106020"/>
                </a:lnTo>
                <a:lnTo>
                  <a:pt x="434324" y="117050"/>
                </a:lnTo>
                <a:lnTo>
                  <a:pt x="441953" y="129149"/>
                </a:lnTo>
                <a:lnTo>
                  <a:pt x="449576" y="138759"/>
                </a:lnTo>
                <a:lnTo>
                  <a:pt x="454657" y="146910"/>
                </a:lnTo>
                <a:lnTo>
                  <a:pt x="460585" y="157424"/>
                </a:lnTo>
                <a:lnTo>
                  <a:pt x="477675" y="189719"/>
                </a:lnTo>
                <a:lnTo>
                  <a:pt x="485350" y="205896"/>
                </a:lnTo>
                <a:lnTo>
                  <a:pt x="488761" y="217319"/>
                </a:lnTo>
                <a:lnTo>
                  <a:pt x="493481" y="229763"/>
                </a:lnTo>
                <a:lnTo>
                  <a:pt x="508885" y="267297"/>
                </a:lnTo>
                <a:lnTo>
                  <a:pt x="514516" y="282132"/>
                </a:lnTo>
                <a:lnTo>
                  <a:pt x="518271" y="293291"/>
                </a:lnTo>
                <a:lnTo>
                  <a:pt x="522442" y="309078"/>
                </a:lnTo>
                <a:lnTo>
                  <a:pt x="524791" y="325106"/>
                </a:lnTo>
                <a:lnTo>
                  <a:pt x="525486" y="339168"/>
                </a:lnTo>
                <a:lnTo>
                  <a:pt x="525754" y="372922"/>
                </a:lnTo>
                <a:lnTo>
                  <a:pt x="525776" y="413642"/>
                </a:lnTo>
                <a:lnTo>
                  <a:pt x="524507" y="425415"/>
                </a:lnTo>
                <a:lnTo>
                  <a:pt x="522392" y="438344"/>
                </a:lnTo>
                <a:lnTo>
                  <a:pt x="519711" y="452043"/>
                </a:lnTo>
                <a:lnTo>
                  <a:pt x="517923" y="463716"/>
                </a:lnTo>
                <a:lnTo>
                  <a:pt x="516733" y="474038"/>
                </a:lnTo>
                <a:lnTo>
                  <a:pt x="515938" y="483459"/>
                </a:lnTo>
                <a:lnTo>
                  <a:pt x="511669" y="497314"/>
                </a:lnTo>
                <a:lnTo>
                  <a:pt x="506808" y="507705"/>
                </a:lnTo>
                <a:lnTo>
                  <a:pt x="503147" y="524028"/>
                </a:lnTo>
                <a:lnTo>
                  <a:pt x="491489" y="525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8"/>
          <p:cNvSpPr/>
          <p:nvPr/>
        </p:nvSpPr>
        <p:spPr>
          <a:xfrm>
            <a:off x="8081576" y="5109209"/>
            <a:ext cx="216604" cy="285738"/>
          </a:xfrm>
          <a:custGeom>
            <a:avLst/>
            <a:gdLst/>
            <a:ahLst/>
            <a:cxnLst/>
            <a:rect l="0" t="0" r="0" b="0"/>
            <a:pathLst>
              <a:path w="216604" h="285738">
                <a:moveTo>
                  <a:pt x="148024" y="0"/>
                </a:moveTo>
                <a:lnTo>
                  <a:pt x="148024" y="46551"/>
                </a:lnTo>
                <a:lnTo>
                  <a:pt x="146754" y="51354"/>
                </a:lnTo>
                <a:lnTo>
                  <a:pt x="141956" y="60078"/>
                </a:lnTo>
                <a:lnTo>
                  <a:pt x="119979" y="96400"/>
                </a:lnTo>
                <a:lnTo>
                  <a:pt x="112817" y="107447"/>
                </a:lnTo>
                <a:lnTo>
                  <a:pt x="106773" y="116081"/>
                </a:lnTo>
                <a:lnTo>
                  <a:pt x="101473" y="123108"/>
                </a:lnTo>
                <a:lnTo>
                  <a:pt x="96670" y="130332"/>
                </a:lnTo>
                <a:lnTo>
                  <a:pt x="92197" y="137688"/>
                </a:lnTo>
                <a:lnTo>
                  <a:pt x="87947" y="145132"/>
                </a:lnTo>
                <a:lnTo>
                  <a:pt x="83842" y="151365"/>
                </a:lnTo>
                <a:lnTo>
                  <a:pt x="79836" y="156790"/>
                </a:lnTo>
                <a:lnTo>
                  <a:pt x="75895" y="161677"/>
                </a:lnTo>
                <a:lnTo>
                  <a:pt x="68188" y="172555"/>
                </a:lnTo>
                <a:lnTo>
                  <a:pt x="46078" y="204961"/>
                </a:lnTo>
                <a:lnTo>
                  <a:pt x="36879" y="217921"/>
                </a:lnTo>
                <a:lnTo>
                  <a:pt x="29477" y="227831"/>
                </a:lnTo>
                <a:lnTo>
                  <a:pt x="23273" y="235708"/>
                </a:lnTo>
                <a:lnTo>
                  <a:pt x="19137" y="242228"/>
                </a:lnTo>
                <a:lnTo>
                  <a:pt x="16379" y="247846"/>
                </a:lnTo>
                <a:lnTo>
                  <a:pt x="14541" y="252860"/>
                </a:lnTo>
                <a:lnTo>
                  <a:pt x="12044" y="257474"/>
                </a:lnTo>
                <a:lnTo>
                  <a:pt x="5885" y="265986"/>
                </a:lnTo>
                <a:lnTo>
                  <a:pt x="1345" y="271851"/>
                </a:lnTo>
                <a:lnTo>
                  <a:pt x="283" y="276610"/>
                </a:lnTo>
                <a:lnTo>
                  <a:pt x="0" y="279657"/>
                </a:lnTo>
                <a:lnTo>
                  <a:pt x="1081" y="281688"/>
                </a:lnTo>
                <a:lnTo>
                  <a:pt x="3072" y="283042"/>
                </a:lnTo>
                <a:lnTo>
                  <a:pt x="9324" y="285215"/>
                </a:lnTo>
                <a:lnTo>
                  <a:pt x="13566" y="285513"/>
                </a:lnTo>
                <a:lnTo>
                  <a:pt x="19684" y="285645"/>
                </a:lnTo>
                <a:lnTo>
                  <a:pt x="37691" y="285737"/>
                </a:lnTo>
                <a:lnTo>
                  <a:pt x="45258" y="284471"/>
                </a:lnTo>
                <a:lnTo>
                  <a:pt x="55384" y="282358"/>
                </a:lnTo>
                <a:lnTo>
                  <a:pt x="67214" y="279679"/>
                </a:lnTo>
                <a:lnTo>
                  <a:pt x="100678" y="273315"/>
                </a:lnTo>
                <a:lnTo>
                  <a:pt x="120270" y="269840"/>
                </a:lnTo>
                <a:lnTo>
                  <a:pt x="135872" y="267524"/>
                </a:lnTo>
                <a:lnTo>
                  <a:pt x="148812" y="265979"/>
                </a:lnTo>
                <a:lnTo>
                  <a:pt x="159979" y="264950"/>
                </a:lnTo>
                <a:lnTo>
                  <a:pt x="169964" y="264263"/>
                </a:lnTo>
                <a:lnTo>
                  <a:pt x="179161" y="263806"/>
                </a:lnTo>
                <a:lnTo>
                  <a:pt x="200853" y="263162"/>
                </a:lnTo>
                <a:lnTo>
                  <a:pt x="216603" y="262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9"/>
          <p:cNvSpPr/>
          <p:nvPr/>
        </p:nvSpPr>
        <p:spPr>
          <a:xfrm>
            <a:off x="8401050" y="4991546"/>
            <a:ext cx="217170" cy="437705"/>
          </a:xfrm>
          <a:custGeom>
            <a:avLst/>
            <a:gdLst/>
            <a:ahLst/>
            <a:cxnLst/>
            <a:rect l="0" t="0" r="0" b="0"/>
            <a:pathLst>
              <a:path w="217170" h="437705">
                <a:moveTo>
                  <a:pt x="0" y="437704"/>
                </a:moveTo>
                <a:lnTo>
                  <a:pt x="0" y="339559"/>
                </a:lnTo>
                <a:lnTo>
                  <a:pt x="1270" y="322744"/>
                </a:lnTo>
                <a:lnTo>
                  <a:pt x="7855" y="253358"/>
                </a:lnTo>
                <a:lnTo>
                  <a:pt x="9046" y="237337"/>
                </a:lnTo>
                <a:lnTo>
                  <a:pt x="9841" y="224116"/>
                </a:lnTo>
                <a:lnTo>
                  <a:pt x="11640" y="212761"/>
                </a:lnTo>
                <a:lnTo>
                  <a:pt x="14110" y="202652"/>
                </a:lnTo>
                <a:lnTo>
                  <a:pt x="17026" y="193373"/>
                </a:lnTo>
                <a:lnTo>
                  <a:pt x="18970" y="184646"/>
                </a:lnTo>
                <a:lnTo>
                  <a:pt x="20267" y="176288"/>
                </a:lnTo>
                <a:lnTo>
                  <a:pt x="21132" y="168177"/>
                </a:lnTo>
                <a:lnTo>
                  <a:pt x="28864" y="125297"/>
                </a:lnTo>
                <a:lnTo>
                  <a:pt x="38228" y="75336"/>
                </a:lnTo>
                <a:lnTo>
                  <a:pt x="40726" y="60235"/>
                </a:lnTo>
                <a:lnTo>
                  <a:pt x="42390" y="48898"/>
                </a:lnTo>
                <a:lnTo>
                  <a:pt x="44770" y="38800"/>
                </a:lnTo>
                <a:lnTo>
                  <a:pt x="47627" y="29528"/>
                </a:lnTo>
                <a:lnTo>
                  <a:pt x="50801" y="20806"/>
                </a:lnTo>
                <a:lnTo>
                  <a:pt x="54328" y="7729"/>
                </a:lnTo>
                <a:lnTo>
                  <a:pt x="55896" y="224"/>
                </a:lnTo>
                <a:lnTo>
                  <a:pt x="56314" y="0"/>
                </a:lnTo>
                <a:lnTo>
                  <a:pt x="60463" y="13228"/>
                </a:lnTo>
                <a:lnTo>
                  <a:pt x="63169" y="21370"/>
                </a:lnTo>
                <a:lnTo>
                  <a:pt x="69561" y="33803"/>
                </a:lnTo>
                <a:lnTo>
                  <a:pt x="73044" y="38896"/>
                </a:lnTo>
                <a:lnTo>
                  <a:pt x="76636" y="44832"/>
                </a:lnTo>
                <a:lnTo>
                  <a:pt x="80300" y="51329"/>
                </a:lnTo>
                <a:lnTo>
                  <a:pt x="87758" y="65322"/>
                </a:lnTo>
                <a:lnTo>
                  <a:pt x="106697" y="102555"/>
                </a:lnTo>
                <a:lnTo>
                  <a:pt x="111770" y="110131"/>
                </a:lnTo>
                <a:lnTo>
                  <a:pt x="117693" y="117722"/>
                </a:lnTo>
                <a:lnTo>
                  <a:pt x="124183" y="125322"/>
                </a:lnTo>
                <a:lnTo>
                  <a:pt x="129778" y="132929"/>
                </a:lnTo>
                <a:lnTo>
                  <a:pt x="134778" y="140541"/>
                </a:lnTo>
                <a:lnTo>
                  <a:pt x="139382" y="148155"/>
                </a:lnTo>
                <a:lnTo>
                  <a:pt x="143721" y="154501"/>
                </a:lnTo>
                <a:lnTo>
                  <a:pt x="147884" y="160002"/>
                </a:lnTo>
                <a:lnTo>
                  <a:pt x="151930" y="164939"/>
                </a:lnTo>
                <a:lnTo>
                  <a:pt x="155896" y="170771"/>
                </a:lnTo>
                <a:lnTo>
                  <a:pt x="159811" y="177198"/>
                </a:lnTo>
                <a:lnTo>
                  <a:pt x="166276" y="189843"/>
                </a:lnTo>
                <a:lnTo>
                  <a:pt x="169150" y="199696"/>
                </a:lnTo>
                <a:lnTo>
                  <a:pt x="172456" y="207912"/>
                </a:lnTo>
                <a:lnTo>
                  <a:pt x="177201" y="218470"/>
                </a:lnTo>
                <a:lnTo>
                  <a:pt x="182904" y="230587"/>
                </a:lnTo>
                <a:lnTo>
                  <a:pt x="186706" y="239936"/>
                </a:lnTo>
                <a:lnTo>
                  <a:pt x="189241" y="247439"/>
                </a:lnTo>
                <a:lnTo>
                  <a:pt x="190930" y="253710"/>
                </a:lnTo>
                <a:lnTo>
                  <a:pt x="194597" y="262972"/>
                </a:lnTo>
                <a:lnTo>
                  <a:pt x="199580" y="274225"/>
                </a:lnTo>
                <a:lnTo>
                  <a:pt x="205444" y="286808"/>
                </a:lnTo>
                <a:lnTo>
                  <a:pt x="209353" y="297736"/>
                </a:lnTo>
                <a:lnTo>
                  <a:pt x="211958" y="307562"/>
                </a:lnTo>
                <a:lnTo>
                  <a:pt x="216141" y="329447"/>
                </a:lnTo>
                <a:lnTo>
                  <a:pt x="216966" y="342895"/>
                </a:lnTo>
                <a:lnTo>
                  <a:pt x="217169" y="357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0"/>
          <p:cNvSpPr/>
          <p:nvPr/>
        </p:nvSpPr>
        <p:spPr>
          <a:xfrm>
            <a:off x="8378190" y="5097779"/>
            <a:ext cx="262890" cy="137161"/>
          </a:xfrm>
          <a:custGeom>
            <a:avLst/>
            <a:gdLst/>
            <a:ahLst/>
            <a:cxnLst/>
            <a:rect l="0" t="0" r="0" b="0"/>
            <a:pathLst>
              <a:path w="262890" h="137161">
                <a:moveTo>
                  <a:pt x="0" y="137160"/>
                </a:moveTo>
                <a:lnTo>
                  <a:pt x="9841" y="127319"/>
                </a:lnTo>
                <a:lnTo>
                  <a:pt x="14110" y="126437"/>
                </a:lnTo>
                <a:lnTo>
                  <a:pt x="17027" y="126201"/>
                </a:lnTo>
                <a:lnTo>
                  <a:pt x="20241" y="124774"/>
                </a:lnTo>
                <a:lnTo>
                  <a:pt x="23654" y="122553"/>
                </a:lnTo>
                <a:lnTo>
                  <a:pt x="27200" y="119802"/>
                </a:lnTo>
                <a:lnTo>
                  <a:pt x="111070" y="67389"/>
                </a:lnTo>
                <a:lnTo>
                  <a:pt x="136276" y="52546"/>
                </a:lnTo>
                <a:lnTo>
                  <a:pt x="154351" y="42651"/>
                </a:lnTo>
                <a:lnTo>
                  <a:pt x="198552" y="20702"/>
                </a:lnTo>
                <a:lnTo>
                  <a:pt x="206027" y="17611"/>
                </a:lnTo>
                <a:lnTo>
                  <a:pt x="212282" y="15551"/>
                </a:lnTo>
                <a:lnTo>
                  <a:pt x="217721" y="14177"/>
                </a:lnTo>
                <a:lnTo>
                  <a:pt x="225157" y="11992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1"/>
          <p:cNvSpPr/>
          <p:nvPr/>
        </p:nvSpPr>
        <p:spPr>
          <a:xfrm>
            <a:off x="8629650" y="4960619"/>
            <a:ext cx="68580" cy="354332"/>
          </a:xfrm>
          <a:custGeom>
            <a:avLst/>
            <a:gdLst/>
            <a:ahLst/>
            <a:cxnLst/>
            <a:rect l="0" t="0" r="0" b="0"/>
            <a:pathLst>
              <a:path w="68580" h="354332">
                <a:moveTo>
                  <a:pt x="0" y="0"/>
                </a:moveTo>
                <a:lnTo>
                  <a:pt x="0" y="6068"/>
                </a:lnTo>
                <a:lnTo>
                  <a:pt x="1270" y="10396"/>
                </a:lnTo>
                <a:lnTo>
                  <a:pt x="3386" y="15821"/>
                </a:lnTo>
                <a:lnTo>
                  <a:pt x="6067" y="21977"/>
                </a:lnTo>
                <a:lnTo>
                  <a:pt x="7855" y="28621"/>
                </a:lnTo>
                <a:lnTo>
                  <a:pt x="9046" y="35591"/>
                </a:lnTo>
                <a:lnTo>
                  <a:pt x="9841" y="42777"/>
                </a:lnTo>
                <a:lnTo>
                  <a:pt x="11640" y="50108"/>
                </a:lnTo>
                <a:lnTo>
                  <a:pt x="14110" y="57536"/>
                </a:lnTo>
                <a:lnTo>
                  <a:pt x="17026" y="65027"/>
                </a:lnTo>
                <a:lnTo>
                  <a:pt x="20241" y="75102"/>
                </a:lnTo>
                <a:lnTo>
                  <a:pt x="23654" y="86898"/>
                </a:lnTo>
                <a:lnTo>
                  <a:pt x="44324" y="160534"/>
                </a:lnTo>
                <a:lnTo>
                  <a:pt x="48599" y="180683"/>
                </a:lnTo>
                <a:lnTo>
                  <a:pt x="51450" y="199195"/>
                </a:lnTo>
                <a:lnTo>
                  <a:pt x="53350" y="216617"/>
                </a:lnTo>
                <a:lnTo>
                  <a:pt x="54616" y="230771"/>
                </a:lnTo>
                <a:lnTo>
                  <a:pt x="55460" y="242748"/>
                </a:lnTo>
                <a:lnTo>
                  <a:pt x="56023" y="253272"/>
                </a:lnTo>
                <a:lnTo>
                  <a:pt x="56650" y="271739"/>
                </a:lnTo>
                <a:lnTo>
                  <a:pt x="56816" y="280220"/>
                </a:lnTo>
                <a:lnTo>
                  <a:pt x="58197" y="290953"/>
                </a:lnTo>
                <a:lnTo>
                  <a:pt x="60388" y="303189"/>
                </a:lnTo>
                <a:lnTo>
                  <a:pt x="68579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2"/>
          <p:cNvSpPr/>
          <p:nvPr/>
        </p:nvSpPr>
        <p:spPr>
          <a:xfrm>
            <a:off x="8643610" y="4905723"/>
            <a:ext cx="246766" cy="358198"/>
          </a:xfrm>
          <a:custGeom>
            <a:avLst/>
            <a:gdLst/>
            <a:ahLst/>
            <a:cxnLst/>
            <a:rect l="0" t="0" r="0" b="0"/>
            <a:pathLst>
              <a:path w="246766" h="358198">
                <a:moveTo>
                  <a:pt x="31759" y="77756"/>
                </a:moveTo>
                <a:lnTo>
                  <a:pt x="19624" y="71689"/>
                </a:lnTo>
                <a:lnTo>
                  <a:pt x="14779" y="69901"/>
                </a:lnTo>
                <a:lnTo>
                  <a:pt x="10279" y="68709"/>
                </a:lnTo>
                <a:lnTo>
                  <a:pt x="6009" y="67915"/>
                </a:lnTo>
                <a:lnTo>
                  <a:pt x="3162" y="66116"/>
                </a:lnTo>
                <a:lnTo>
                  <a:pt x="1265" y="63646"/>
                </a:lnTo>
                <a:lnTo>
                  <a:pt x="0" y="60729"/>
                </a:lnTo>
                <a:lnTo>
                  <a:pt x="427" y="58785"/>
                </a:lnTo>
                <a:lnTo>
                  <a:pt x="1981" y="57489"/>
                </a:lnTo>
                <a:lnTo>
                  <a:pt x="4287" y="56625"/>
                </a:lnTo>
                <a:lnTo>
                  <a:pt x="5824" y="54778"/>
                </a:lnTo>
                <a:lnTo>
                  <a:pt x="6850" y="52278"/>
                </a:lnTo>
                <a:lnTo>
                  <a:pt x="7533" y="49341"/>
                </a:lnTo>
                <a:lnTo>
                  <a:pt x="10529" y="46113"/>
                </a:lnTo>
                <a:lnTo>
                  <a:pt x="15066" y="42691"/>
                </a:lnTo>
                <a:lnTo>
                  <a:pt x="20630" y="39139"/>
                </a:lnTo>
                <a:lnTo>
                  <a:pt x="25610" y="35502"/>
                </a:lnTo>
                <a:lnTo>
                  <a:pt x="30200" y="31807"/>
                </a:lnTo>
                <a:lnTo>
                  <a:pt x="34530" y="28073"/>
                </a:lnTo>
                <a:lnTo>
                  <a:pt x="41226" y="24314"/>
                </a:lnTo>
                <a:lnTo>
                  <a:pt x="49501" y="20538"/>
                </a:lnTo>
                <a:lnTo>
                  <a:pt x="58827" y="16751"/>
                </a:lnTo>
                <a:lnTo>
                  <a:pt x="66314" y="12956"/>
                </a:lnTo>
                <a:lnTo>
                  <a:pt x="72576" y="9156"/>
                </a:lnTo>
                <a:lnTo>
                  <a:pt x="78021" y="5353"/>
                </a:lnTo>
                <a:lnTo>
                  <a:pt x="84190" y="2818"/>
                </a:lnTo>
                <a:lnTo>
                  <a:pt x="90843" y="1127"/>
                </a:lnTo>
                <a:lnTo>
                  <a:pt x="97819" y="0"/>
                </a:lnTo>
                <a:lnTo>
                  <a:pt x="103739" y="519"/>
                </a:lnTo>
                <a:lnTo>
                  <a:pt x="108956" y="2135"/>
                </a:lnTo>
                <a:lnTo>
                  <a:pt x="113704" y="4482"/>
                </a:lnTo>
                <a:lnTo>
                  <a:pt x="118138" y="6047"/>
                </a:lnTo>
                <a:lnTo>
                  <a:pt x="122366" y="7090"/>
                </a:lnTo>
                <a:lnTo>
                  <a:pt x="126454" y="7785"/>
                </a:lnTo>
                <a:lnTo>
                  <a:pt x="130449" y="9519"/>
                </a:lnTo>
                <a:lnTo>
                  <a:pt x="134382" y="11945"/>
                </a:lnTo>
                <a:lnTo>
                  <a:pt x="138275" y="14832"/>
                </a:lnTo>
                <a:lnTo>
                  <a:pt x="145986" y="24814"/>
                </a:lnTo>
                <a:lnTo>
                  <a:pt x="149821" y="31031"/>
                </a:lnTo>
                <a:lnTo>
                  <a:pt x="151107" y="36446"/>
                </a:lnTo>
                <a:lnTo>
                  <a:pt x="150695" y="41326"/>
                </a:lnTo>
                <a:lnTo>
                  <a:pt x="148120" y="51405"/>
                </a:lnTo>
                <a:lnTo>
                  <a:pt x="147433" y="57649"/>
                </a:lnTo>
                <a:lnTo>
                  <a:pt x="146975" y="64351"/>
                </a:lnTo>
                <a:lnTo>
                  <a:pt x="145400" y="71360"/>
                </a:lnTo>
                <a:lnTo>
                  <a:pt x="143080" y="78572"/>
                </a:lnTo>
                <a:lnTo>
                  <a:pt x="140263" y="85920"/>
                </a:lnTo>
                <a:lnTo>
                  <a:pt x="135845" y="94629"/>
                </a:lnTo>
                <a:lnTo>
                  <a:pt x="130360" y="104245"/>
                </a:lnTo>
                <a:lnTo>
                  <a:pt x="124163" y="114465"/>
                </a:lnTo>
                <a:lnTo>
                  <a:pt x="116221" y="126359"/>
                </a:lnTo>
                <a:lnTo>
                  <a:pt x="97238" y="153121"/>
                </a:lnTo>
                <a:lnTo>
                  <a:pt x="89382" y="164829"/>
                </a:lnTo>
                <a:lnTo>
                  <a:pt x="82875" y="175175"/>
                </a:lnTo>
                <a:lnTo>
                  <a:pt x="77266" y="184612"/>
                </a:lnTo>
                <a:lnTo>
                  <a:pt x="72257" y="192173"/>
                </a:lnTo>
                <a:lnTo>
                  <a:pt x="67648" y="198485"/>
                </a:lnTo>
                <a:lnTo>
                  <a:pt x="63305" y="203962"/>
                </a:lnTo>
                <a:lnTo>
                  <a:pt x="59140" y="208883"/>
                </a:lnTo>
                <a:lnTo>
                  <a:pt x="55093" y="213434"/>
                </a:lnTo>
                <a:lnTo>
                  <a:pt x="51125" y="217738"/>
                </a:lnTo>
                <a:lnTo>
                  <a:pt x="47210" y="220608"/>
                </a:lnTo>
                <a:lnTo>
                  <a:pt x="43330" y="222520"/>
                </a:lnTo>
                <a:lnTo>
                  <a:pt x="39473" y="223796"/>
                </a:lnTo>
                <a:lnTo>
                  <a:pt x="36902" y="223376"/>
                </a:lnTo>
                <a:lnTo>
                  <a:pt x="35188" y="221826"/>
                </a:lnTo>
                <a:lnTo>
                  <a:pt x="34045" y="219523"/>
                </a:lnTo>
                <a:lnTo>
                  <a:pt x="34553" y="216717"/>
                </a:lnTo>
                <a:lnTo>
                  <a:pt x="41107" y="206476"/>
                </a:lnTo>
                <a:lnTo>
                  <a:pt x="41801" y="205480"/>
                </a:lnTo>
                <a:lnTo>
                  <a:pt x="49346" y="200986"/>
                </a:lnTo>
                <a:lnTo>
                  <a:pt x="54914" y="198009"/>
                </a:lnTo>
                <a:lnTo>
                  <a:pt x="59895" y="194755"/>
                </a:lnTo>
                <a:lnTo>
                  <a:pt x="64487" y="191315"/>
                </a:lnTo>
                <a:lnTo>
                  <a:pt x="68817" y="187752"/>
                </a:lnTo>
                <a:lnTo>
                  <a:pt x="74245" y="184107"/>
                </a:lnTo>
                <a:lnTo>
                  <a:pt x="80404" y="180407"/>
                </a:lnTo>
                <a:lnTo>
                  <a:pt x="87049" y="176670"/>
                </a:lnTo>
                <a:lnTo>
                  <a:pt x="94019" y="174179"/>
                </a:lnTo>
                <a:lnTo>
                  <a:pt x="101206" y="172518"/>
                </a:lnTo>
                <a:lnTo>
                  <a:pt x="108537" y="171411"/>
                </a:lnTo>
                <a:lnTo>
                  <a:pt x="115964" y="169403"/>
                </a:lnTo>
                <a:lnTo>
                  <a:pt x="123456" y="166794"/>
                </a:lnTo>
                <a:lnTo>
                  <a:pt x="130990" y="163785"/>
                </a:lnTo>
                <a:lnTo>
                  <a:pt x="138553" y="161779"/>
                </a:lnTo>
                <a:lnTo>
                  <a:pt x="146135" y="160441"/>
                </a:lnTo>
                <a:lnTo>
                  <a:pt x="153731" y="159549"/>
                </a:lnTo>
                <a:lnTo>
                  <a:pt x="161333" y="158955"/>
                </a:lnTo>
                <a:lnTo>
                  <a:pt x="168942" y="158559"/>
                </a:lnTo>
                <a:lnTo>
                  <a:pt x="188399" y="158001"/>
                </a:lnTo>
                <a:lnTo>
                  <a:pt x="193336" y="157923"/>
                </a:lnTo>
                <a:lnTo>
                  <a:pt x="199168" y="159141"/>
                </a:lnTo>
                <a:lnTo>
                  <a:pt x="205594" y="161223"/>
                </a:lnTo>
                <a:lnTo>
                  <a:pt x="212419" y="163880"/>
                </a:lnTo>
                <a:lnTo>
                  <a:pt x="216970" y="166922"/>
                </a:lnTo>
                <a:lnTo>
                  <a:pt x="220003" y="170221"/>
                </a:lnTo>
                <a:lnTo>
                  <a:pt x="224644" y="177271"/>
                </a:lnTo>
                <a:lnTo>
                  <a:pt x="230939" y="184639"/>
                </a:lnTo>
                <a:lnTo>
                  <a:pt x="237971" y="192146"/>
                </a:lnTo>
                <a:lnTo>
                  <a:pt x="241624" y="195926"/>
                </a:lnTo>
                <a:lnTo>
                  <a:pt x="244059" y="199716"/>
                </a:lnTo>
                <a:lnTo>
                  <a:pt x="246765" y="207314"/>
                </a:lnTo>
                <a:lnTo>
                  <a:pt x="246217" y="211118"/>
                </a:lnTo>
                <a:lnTo>
                  <a:pt x="244581" y="214924"/>
                </a:lnTo>
                <a:lnTo>
                  <a:pt x="242220" y="218732"/>
                </a:lnTo>
                <a:lnTo>
                  <a:pt x="239598" y="229736"/>
                </a:lnTo>
                <a:lnTo>
                  <a:pt x="238898" y="236225"/>
                </a:lnTo>
                <a:lnTo>
                  <a:pt x="237162" y="241823"/>
                </a:lnTo>
                <a:lnTo>
                  <a:pt x="231845" y="251428"/>
                </a:lnTo>
                <a:lnTo>
                  <a:pt x="228650" y="257038"/>
                </a:lnTo>
                <a:lnTo>
                  <a:pt x="221713" y="270044"/>
                </a:lnTo>
                <a:lnTo>
                  <a:pt x="215546" y="278338"/>
                </a:lnTo>
                <a:lnTo>
                  <a:pt x="207624" y="287677"/>
                </a:lnTo>
                <a:lnTo>
                  <a:pt x="198533" y="297714"/>
                </a:lnTo>
                <a:lnTo>
                  <a:pt x="189932" y="305675"/>
                </a:lnTo>
                <a:lnTo>
                  <a:pt x="181658" y="312252"/>
                </a:lnTo>
                <a:lnTo>
                  <a:pt x="173601" y="317907"/>
                </a:lnTo>
                <a:lnTo>
                  <a:pt x="166960" y="322947"/>
                </a:lnTo>
                <a:lnTo>
                  <a:pt x="161264" y="327576"/>
                </a:lnTo>
                <a:lnTo>
                  <a:pt x="156195" y="331933"/>
                </a:lnTo>
                <a:lnTo>
                  <a:pt x="151547" y="336108"/>
                </a:lnTo>
                <a:lnTo>
                  <a:pt x="142995" y="344133"/>
                </a:lnTo>
                <a:lnTo>
                  <a:pt x="138936" y="346781"/>
                </a:lnTo>
                <a:lnTo>
                  <a:pt x="134961" y="348546"/>
                </a:lnTo>
                <a:lnTo>
                  <a:pt x="131040" y="349723"/>
                </a:lnTo>
                <a:lnTo>
                  <a:pt x="125887" y="351777"/>
                </a:lnTo>
                <a:lnTo>
                  <a:pt x="119910" y="354417"/>
                </a:lnTo>
                <a:lnTo>
                  <a:pt x="113388" y="357447"/>
                </a:lnTo>
                <a:lnTo>
                  <a:pt x="106498" y="358197"/>
                </a:lnTo>
                <a:lnTo>
                  <a:pt x="99365" y="357427"/>
                </a:lnTo>
                <a:lnTo>
                  <a:pt x="77480" y="340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3"/>
          <p:cNvSpPr/>
          <p:nvPr/>
        </p:nvSpPr>
        <p:spPr>
          <a:xfrm>
            <a:off x="8927520" y="4836478"/>
            <a:ext cx="205050" cy="215563"/>
          </a:xfrm>
          <a:custGeom>
            <a:avLst/>
            <a:gdLst/>
            <a:ahLst/>
            <a:cxnLst/>
            <a:rect l="0" t="0" r="0" b="0"/>
            <a:pathLst>
              <a:path w="205050" h="215563">
                <a:moveTo>
                  <a:pt x="90749" y="9841"/>
                </a:moveTo>
                <a:lnTo>
                  <a:pt x="84682" y="3774"/>
                </a:lnTo>
                <a:lnTo>
                  <a:pt x="81624" y="1986"/>
                </a:lnTo>
                <a:lnTo>
                  <a:pt x="78316" y="794"/>
                </a:lnTo>
                <a:lnTo>
                  <a:pt x="74841" y="0"/>
                </a:lnTo>
                <a:lnTo>
                  <a:pt x="72524" y="741"/>
                </a:lnTo>
                <a:lnTo>
                  <a:pt x="70979" y="2504"/>
                </a:lnTo>
                <a:lnTo>
                  <a:pt x="69949" y="4950"/>
                </a:lnTo>
                <a:lnTo>
                  <a:pt x="65452" y="10390"/>
                </a:lnTo>
                <a:lnTo>
                  <a:pt x="58645" y="17828"/>
                </a:lnTo>
                <a:lnTo>
                  <a:pt x="50297" y="26596"/>
                </a:lnTo>
                <a:lnTo>
                  <a:pt x="43461" y="34981"/>
                </a:lnTo>
                <a:lnTo>
                  <a:pt x="37634" y="43111"/>
                </a:lnTo>
                <a:lnTo>
                  <a:pt x="32479" y="51071"/>
                </a:lnTo>
                <a:lnTo>
                  <a:pt x="27772" y="58918"/>
                </a:lnTo>
                <a:lnTo>
                  <a:pt x="23365" y="66689"/>
                </a:lnTo>
                <a:lnTo>
                  <a:pt x="15081" y="82097"/>
                </a:lnTo>
                <a:lnTo>
                  <a:pt x="7165" y="97411"/>
                </a:lnTo>
                <a:lnTo>
                  <a:pt x="4547" y="103782"/>
                </a:lnTo>
                <a:lnTo>
                  <a:pt x="2801" y="109298"/>
                </a:lnTo>
                <a:lnTo>
                  <a:pt x="1638" y="114246"/>
                </a:lnTo>
                <a:lnTo>
                  <a:pt x="862" y="122624"/>
                </a:lnTo>
                <a:lnTo>
                  <a:pt x="344" y="133290"/>
                </a:lnTo>
                <a:lnTo>
                  <a:pt x="0" y="145481"/>
                </a:lnTo>
                <a:lnTo>
                  <a:pt x="1039" y="156147"/>
                </a:lnTo>
                <a:lnTo>
                  <a:pt x="3003" y="165799"/>
                </a:lnTo>
                <a:lnTo>
                  <a:pt x="5582" y="174773"/>
                </a:lnTo>
                <a:lnTo>
                  <a:pt x="8571" y="182026"/>
                </a:lnTo>
                <a:lnTo>
                  <a:pt x="11834" y="188131"/>
                </a:lnTo>
                <a:lnTo>
                  <a:pt x="15279" y="193471"/>
                </a:lnTo>
                <a:lnTo>
                  <a:pt x="17576" y="198301"/>
                </a:lnTo>
                <a:lnTo>
                  <a:pt x="19108" y="202791"/>
                </a:lnTo>
                <a:lnTo>
                  <a:pt x="20128" y="207055"/>
                </a:lnTo>
                <a:lnTo>
                  <a:pt x="22079" y="209897"/>
                </a:lnTo>
                <a:lnTo>
                  <a:pt x="24649" y="211792"/>
                </a:lnTo>
                <a:lnTo>
                  <a:pt x="27633" y="213055"/>
                </a:lnTo>
                <a:lnTo>
                  <a:pt x="32161" y="213897"/>
                </a:lnTo>
                <a:lnTo>
                  <a:pt x="37721" y="214459"/>
                </a:lnTo>
                <a:lnTo>
                  <a:pt x="49401" y="215083"/>
                </a:lnTo>
                <a:lnTo>
                  <a:pt x="58826" y="215360"/>
                </a:lnTo>
                <a:lnTo>
                  <a:pt x="76494" y="215538"/>
                </a:lnTo>
                <a:lnTo>
                  <a:pt x="89071" y="215562"/>
                </a:lnTo>
                <a:lnTo>
                  <a:pt x="94710" y="214298"/>
                </a:lnTo>
                <a:lnTo>
                  <a:pt x="99740" y="212186"/>
                </a:lnTo>
                <a:lnTo>
                  <a:pt x="104363" y="209508"/>
                </a:lnTo>
                <a:lnTo>
                  <a:pt x="116274" y="203145"/>
                </a:lnTo>
                <a:lnTo>
                  <a:pt x="177657" y="172156"/>
                </a:lnTo>
                <a:lnTo>
                  <a:pt x="205049" y="147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4"/>
          <p:cNvSpPr/>
          <p:nvPr/>
        </p:nvSpPr>
        <p:spPr>
          <a:xfrm>
            <a:off x="7006590" y="3577589"/>
            <a:ext cx="628651" cy="937262"/>
          </a:xfrm>
          <a:custGeom>
            <a:avLst/>
            <a:gdLst/>
            <a:ahLst/>
            <a:cxnLst/>
            <a:rect l="0" t="0" r="0" b="0"/>
            <a:pathLst>
              <a:path w="628651" h="937262">
                <a:moveTo>
                  <a:pt x="0" y="937261"/>
                </a:moveTo>
                <a:lnTo>
                  <a:pt x="7855" y="920280"/>
                </a:lnTo>
                <a:lnTo>
                  <a:pt x="9841" y="911510"/>
                </a:lnTo>
                <a:lnTo>
                  <a:pt x="11640" y="908664"/>
                </a:lnTo>
                <a:lnTo>
                  <a:pt x="14110" y="906766"/>
                </a:lnTo>
                <a:lnTo>
                  <a:pt x="17027" y="905501"/>
                </a:lnTo>
                <a:lnTo>
                  <a:pt x="18971" y="902117"/>
                </a:lnTo>
                <a:lnTo>
                  <a:pt x="21132" y="891585"/>
                </a:lnTo>
                <a:lnTo>
                  <a:pt x="35638" y="868277"/>
                </a:lnTo>
                <a:lnTo>
                  <a:pt x="55209" y="840561"/>
                </a:lnTo>
                <a:lnTo>
                  <a:pt x="68140" y="819776"/>
                </a:lnTo>
                <a:lnTo>
                  <a:pt x="81508" y="795299"/>
                </a:lnTo>
                <a:lnTo>
                  <a:pt x="98649" y="762463"/>
                </a:lnTo>
                <a:lnTo>
                  <a:pt x="111162" y="746852"/>
                </a:lnTo>
                <a:lnTo>
                  <a:pt x="122119" y="734088"/>
                </a:lnTo>
                <a:lnTo>
                  <a:pt x="134928" y="712511"/>
                </a:lnTo>
                <a:lnTo>
                  <a:pt x="136167" y="706985"/>
                </a:lnTo>
                <a:lnTo>
                  <a:pt x="136499" y="703733"/>
                </a:lnTo>
                <a:lnTo>
                  <a:pt x="137989" y="700296"/>
                </a:lnTo>
                <a:lnTo>
                  <a:pt x="156617" y="671530"/>
                </a:lnTo>
                <a:lnTo>
                  <a:pt x="160291" y="668667"/>
                </a:lnTo>
                <a:lnTo>
                  <a:pt x="164011" y="666758"/>
                </a:lnTo>
                <a:lnTo>
                  <a:pt x="166490" y="662945"/>
                </a:lnTo>
                <a:lnTo>
                  <a:pt x="172520" y="644174"/>
                </a:lnTo>
                <a:lnTo>
                  <a:pt x="187994" y="617587"/>
                </a:lnTo>
                <a:lnTo>
                  <a:pt x="205244" y="595938"/>
                </a:lnTo>
                <a:lnTo>
                  <a:pt x="215680" y="582362"/>
                </a:lnTo>
                <a:lnTo>
                  <a:pt x="233017" y="555161"/>
                </a:lnTo>
                <a:lnTo>
                  <a:pt x="245995" y="528418"/>
                </a:lnTo>
                <a:lnTo>
                  <a:pt x="255804" y="513829"/>
                </a:lnTo>
                <a:lnTo>
                  <a:pt x="267361" y="501419"/>
                </a:lnTo>
                <a:lnTo>
                  <a:pt x="285128" y="490065"/>
                </a:lnTo>
                <a:lnTo>
                  <a:pt x="289145" y="486730"/>
                </a:lnTo>
                <a:lnTo>
                  <a:pt x="291823" y="481967"/>
                </a:lnTo>
                <a:lnTo>
                  <a:pt x="296863" y="464398"/>
                </a:lnTo>
                <a:lnTo>
                  <a:pt x="302542" y="454896"/>
                </a:lnTo>
                <a:lnTo>
                  <a:pt x="320244" y="431152"/>
                </a:lnTo>
                <a:lnTo>
                  <a:pt x="331530" y="413922"/>
                </a:lnTo>
                <a:lnTo>
                  <a:pt x="346722" y="396723"/>
                </a:lnTo>
                <a:lnTo>
                  <a:pt x="371268" y="365128"/>
                </a:lnTo>
                <a:lnTo>
                  <a:pt x="402498" y="323569"/>
                </a:lnTo>
                <a:lnTo>
                  <a:pt x="424844" y="292399"/>
                </a:lnTo>
                <a:lnTo>
                  <a:pt x="451705" y="253430"/>
                </a:lnTo>
                <a:lnTo>
                  <a:pt x="471267" y="229476"/>
                </a:lnTo>
                <a:lnTo>
                  <a:pt x="490122" y="207400"/>
                </a:lnTo>
                <a:lnTo>
                  <a:pt x="507876" y="181961"/>
                </a:lnTo>
                <a:lnTo>
                  <a:pt x="525254" y="157958"/>
                </a:lnTo>
                <a:lnTo>
                  <a:pt x="534435" y="143864"/>
                </a:lnTo>
                <a:lnTo>
                  <a:pt x="551346" y="122919"/>
                </a:lnTo>
                <a:lnTo>
                  <a:pt x="561733" y="103820"/>
                </a:lnTo>
                <a:lnTo>
                  <a:pt x="578766" y="81562"/>
                </a:lnTo>
                <a:lnTo>
                  <a:pt x="593779" y="60380"/>
                </a:lnTo>
                <a:lnTo>
                  <a:pt x="606804" y="36434"/>
                </a:lnTo>
                <a:lnTo>
                  <a:pt x="625996" y="14167"/>
                </a:lnTo>
                <a:lnTo>
                  <a:pt x="626880" y="13255"/>
                </a:lnTo>
                <a:lnTo>
                  <a:pt x="627470" y="11377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5"/>
          <p:cNvSpPr/>
          <p:nvPr/>
        </p:nvSpPr>
        <p:spPr>
          <a:xfrm>
            <a:off x="6812280" y="4926329"/>
            <a:ext cx="285751" cy="114301"/>
          </a:xfrm>
          <a:custGeom>
            <a:avLst/>
            <a:gdLst/>
            <a:ahLst/>
            <a:cxnLst/>
            <a:rect l="0" t="0" r="0" b="0"/>
            <a:pathLst>
              <a:path w="285751" h="114301">
                <a:moveTo>
                  <a:pt x="0" y="114300"/>
                </a:moveTo>
                <a:lnTo>
                  <a:pt x="12136" y="114300"/>
                </a:lnTo>
                <a:lnTo>
                  <a:pt x="16980" y="113030"/>
                </a:lnTo>
                <a:lnTo>
                  <a:pt x="21480" y="110914"/>
                </a:lnTo>
                <a:lnTo>
                  <a:pt x="25749" y="108233"/>
                </a:lnTo>
                <a:lnTo>
                  <a:pt x="33881" y="105253"/>
                </a:lnTo>
                <a:lnTo>
                  <a:pt x="41727" y="103930"/>
                </a:lnTo>
                <a:lnTo>
                  <a:pt x="49449" y="103341"/>
                </a:lnTo>
                <a:lnTo>
                  <a:pt x="57096" y="101914"/>
                </a:lnTo>
                <a:lnTo>
                  <a:pt x="79139" y="96942"/>
                </a:lnTo>
                <a:lnTo>
                  <a:pt x="89590" y="93838"/>
                </a:lnTo>
                <a:lnTo>
                  <a:pt x="99096" y="90499"/>
                </a:lnTo>
                <a:lnTo>
                  <a:pt x="107974" y="87003"/>
                </a:lnTo>
                <a:lnTo>
                  <a:pt x="115163" y="83402"/>
                </a:lnTo>
                <a:lnTo>
                  <a:pt x="121225" y="79732"/>
                </a:lnTo>
                <a:lnTo>
                  <a:pt x="126536" y="76015"/>
                </a:lnTo>
                <a:lnTo>
                  <a:pt x="149371" y="61725"/>
                </a:lnTo>
                <a:lnTo>
                  <a:pt x="164351" y="52580"/>
                </a:lnTo>
                <a:lnTo>
                  <a:pt x="175608" y="46483"/>
                </a:lnTo>
                <a:lnTo>
                  <a:pt x="184382" y="42419"/>
                </a:lnTo>
                <a:lnTo>
                  <a:pt x="191501" y="39710"/>
                </a:lnTo>
                <a:lnTo>
                  <a:pt x="197517" y="36633"/>
                </a:lnTo>
                <a:lnTo>
                  <a:pt x="202798" y="33312"/>
                </a:lnTo>
                <a:lnTo>
                  <a:pt x="207588" y="29828"/>
                </a:lnTo>
                <a:lnTo>
                  <a:pt x="215862" y="26236"/>
                </a:lnTo>
                <a:lnTo>
                  <a:pt x="226458" y="22570"/>
                </a:lnTo>
                <a:lnTo>
                  <a:pt x="238602" y="18857"/>
                </a:lnTo>
                <a:lnTo>
                  <a:pt x="247968" y="16382"/>
                </a:lnTo>
                <a:lnTo>
                  <a:pt x="255481" y="1473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6"/>
          <p:cNvSpPr/>
          <p:nvPr/>
        </p:nvSpPr>
        <p:spPr>
          <a:xfrm>
            <a:off x="7166609" y="4011929"/>
            <a:ext cx="91442" cy="262892"/>
          </a:xfrm>
          <a:custGeom>
            <a:avLst/>
            <a:gdLst/>
            <a:ahLst/>
            <a:cxnLst/>
            <a:rect l="0" t="0" r="0" b="0"/>
            <a:pathLst>
              <a:path w="91442" h="262892">
                <a:moveTo>
                  <a:pt x="0" y="0"/>
                </a:moveTo>
                <a:lnTo>
                  <a:pt x="15909" y="15910"/>
                </a:lnTo>
                <a:lnTo>
                  <a:pt x="19497" y="22037"/>
                </a:lnTo>
                <a:lnTo>
                  <a:pt x="23158" y="29931"/>
                </a:lnTo>
                <a:lnTo>
                  <a:pt x="26868" y="39004"/>
                </a:lnTo>
                <a:lnTo>
                  <a:pt x="30612" y="47593"/>
                </a:lnTo>
                <a:lnTo>
                  <a:pt x="38159" y="63909"/>
                </a:lnTo>
                <a:lnTo>
                  <a:pt x="40679" y="70547"/>
                </a:lnTo>
                <a:lnTo>
                  <a:pt x="42360" y="76241"/>
                </a:lnTo>
                <a:lnTo>
                  <a:pt x="43481" y="81307"/>
                </a:lnTo>
                <a:lnTo>
                  <a:pt x="46767" y="89765"/>
                </a:lnTo>
                <a:lnTo>
                  <a:pt x="51498" y="100483"/>
                </a:lnTo>
                <a:lnTo>
                  <a:pt x="57192" y="112709"/>
                </a:lnTo>
                <a:lnTo>
                  <a:pt x="60988" y="123399"/>
                </a:lnTo>
                <a:lnTo>
                  <a:pt x="63519" y="133067"/>
                </a:lnTo>
                <a:lnTo>
                  <a:pt x="65206" y="142051"/>
                </a:lnTo>
                <a:lnTo>
                  <a:pt x="66331" y="149311"/>
                </a:lnTo>
                <a:lnTo>
                  <a:pt x="67081" y="155421"/>
                </a:lnTo>
                <a:lnTo>
                  <a:pt x="67581" y="160764"/>
                </a:lnTo>
                <a:lnTo>
                  <a:pt x="69184" y="169406"/>
                </a:lnTo>
                <a:lnTo>
                  <a:pt x="74352" y="192555"/>
                </a:lnTo>
                <a:lnTo>
                  <a:pt x="91441" y="262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17"/>
          <p:cNvSpPr/>
          <p:nvPr/>
        </p:nvSpPr>
        <p:spPr>
          <a:xfrm>
            <a:off x="6972300" y="5294301"/>
            <a:ext cx="194310" cy="43509"/>
          </a:xfrm>
          <a:custGeom>
            <a:avLst/>
            <a:gdLst/>
            <a:ahLst/>
            <a:cxnLst/>
            <a:rect l="0" t="0" r="0" b="0"/>
            <a:pathLst>
              <a:path w="194310" h="43509">
                <a:moveTo>
                  <a:pt x="0" y="43508"/>
                </a:moveTo>
                <a:lnTo>
                  <a:pt x="6067" y="43508"/>
                </a:lnTo>
                <a:lnTo>
                  <a:pt x="7855" y="42238"/>
                </a:lnTo>
                <a:lnTo>
                  <a:pt x="9046" y="40122"/>
                </a:lnTo>
                <a:lnTo>
                  <a:pt x="9841" y="37441"/>
                </a:lnTo>
                <a:lnTo>
                  <a:pt x="11640" y="35653"/>
                </a:lnTo>
                <a:lnTo>
                  <a:pt x="14110" y="34462"/>
                </a:lnTo>
                <a:lnTo>
                  <a:pt x="17026" y="33667"/>
                </a:lnTo>
                <a:lnTo>
                  <a:pt x="20241" y="31868"/>
                </a:lnTo>
                <a:lnTo>
                  <a:pt x="23654" y="29398"/>
                </a:lnTo>
                <a:lnTo>
                  <a:pt x="27199" y="26481"/>
                </a:lnTo>
                <a:lnTo>
                  <a:pt x="33373" y="23267"/>
                </a:lnTo>
                <a:lnTo>
                  <a:pt x="41299" y="19854"/>
                </a:lnTo>
                <a:lnTo>
                  <a:pt x="50393" y="16309"/>
                </a:lnTo>
                <a:lnTo>
                  <a:pt x="62804" y="12675"/>
                </a:lnTo>
                <a:lnTo>
                  <a:pt x="77430" y="8983"/>
                </a:lnTo>
                <a:lnTo>
                  <a:pt x="93529" y="5252"/>
                </a:lnTo>
                <a:lnTo>
                  <a:pt x="108073" y="2764"/>
                </a:lnTo>
                <a:lnTo>
                  <a:pt x="121579" y="1106"/>
                </a:lnTo>
                <a:lnTo>
                  <a:pt x="134392" y="0"/>
                </a:lnTo>
                <a:lnTo>
                  <a:pt x="145474" y="533"/>
                </a:lnTo>
                <a:lnTo>
                  <a:pt x="155403" y="2158"/>
                </a:lnTo>
                <a:lnTo>
                  <a:pt x="164562" y="4512"/>
                </a:lnTo>
                <a:lnTo>
                  <a:pt x="171938" y="7350"/>
                </a:lnTo>
                <a:lnTo>
                  <a:pt x="178125" y="10513"/>
                </a:lnTo>
                <a:lnTo>
                  <a:pt x="194309" y="206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18"/>
          <p:cNvSpPr/>
          <p:nvPr/>
        </p:nvSpPr>
        <p:spPr>
          <a:xfrm>
            <a:off x="7075169" y="5212079"/>
            <a:ext cx="11419" cy="182881"/>
          </a:xfrm>
          <a:custGeom>
            <a:avLst/>
            <a:gdLst/>
            <a:ahLst/>
            <a:cxnLst/>
            <a:rect l="0" t="0" r="0" b="0"/>
            <a:pathLst>
              <a:path w="11419" h="182881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8" y="24868"/>
                </a:lnTo>
                <a:lnTo>
                  <a:pt x="9842" y="31819"/>
                </a:lnTo>
                <a:lnTo>
                  <a:pt x="10372" y="41532"/>
                </a:lnTo>
                <a:lnTo>
                  <a:pt x="10959" y="65872"/>
                </a:lnTo>
                <a:lnTo>
                  <a:pt x="11389" y="117240"/>
                </a:lnTo>
                <a:lnTo>
                  <a:pt x="11418" y="137326"/>
                </a:lnTo>
                <a:lnTo>
                  <a:pt x="10152" y="142351"/>
                </a:lnTo>
                <a:lnTo>
                  <a:pt x="8038" y="146971"/>
                </a:lnTo>
                <a:lnTo>
                  <a:pt x="5359" y="151321"/>
                </a:lnTo>
                <a:lnTo>
                  <a:pt x="3573" y="156761"/>
                </a:lnTo>
                <a:lnTo>
                  <a:pt x="2382" y="162927"/>
                </a:lnTo>
                <a:lnTo>
                  <a:pt x="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9"/>
          <p:cNvSpPr/>
          <p:nvPr/>
        </p:nvSpPr>
        <p:spPr>
          <a:xfrm>
            <a:off x="7372350" y="3966209"/>
            <a:ext cx="171451" cy="78099"/>
          </a:xfrm>
          <a:custGeom>
            <a:avLst/>
            <a:gdLst/>
            <a:ahLst/>
            <a:cxnLst/>
            <a:rect l="0" t="0" r="0" b="0"/>
            <a:pathLst>
              <a:path w="171451" h="78099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6" y="12434"/>
                </a:lnTo>
                <a:lnTo>
                  <a:pt x="9841" y="20801"/>
                </a:lnTo>
                <a:lnTo>
                  <a:pt x="11640" y="22757"/>
                </a:lnTo>
                <a:lnTo>
                  <a:pt x="21132" y="32521"/>
                </a:lnTo>
                <a:lnTo>
                  <a:pt x="21707" y="34381"/>
                </a:lnTo>
                <a:lnTo>
                  <a:pt x="22091" y="36890"/>
                </a:lnTo>
                <a:lnTo>
                  <a:pt x="22348" y="39834"/>
                </a:lnTo>
                <a:lnTo>
                  <a:pt x="26328" y="44336"/>
                </a:lnTo>
                <a:lnTo>
                  <a:pt x="32792" y="49878"/>
                </a:lnTo>
                <a:lnTo>
                  <a:pt x="40912" y="56112"/>
                </a:lnTo>
                <a:lnTo>
                  <a:pt x="47594" y="60268"/>
                </a:lnTo>
                <a:lnTo>
                  <a:pt x="53320" y="63039"/>
                </a:lnTo>
                <a:lnTo>
                  <a:pt x="58406" y="64886"/>
                </a:lnTo>
                <a:lnTo>
                  <a:pt x="63067" y="67387"/>
                </a:lnTo>
                <a:lnTo>
                  <a:pt x="67444" y="70325"/>
                </a:lnTo>
                <a:lnTo>
                  <a:pt x="71633" y="73554"/>
                </a:lnTo>
                <a:lnTo>
                  <a:pt x="75696" y="75706"/>
                </a:lnTo>
                <a:lnTo>
                  <a:pt x="79673" y="77141"/>
                </a:lnTo>
                <a:lnTo>
                  <a:pt x="83595" y="78098"/>
                </a:lnTo>
                <a:lnTo>
                  <a:pt x="91290" y="77465"/>
                </a:lnTo>
                <a:lnTo>
                  <a:pt x="101500" y="75774"/>
                </a:lnTo>
                <a:lnTo>
                  <a:pt x="113386" y="73376"/>
                </a:lnTo>
                <a:lnTo>
                  <a:pt x="122580" y="71777"/>
                </a:lnTo>
                <a:lnTo>
                  <a:pt x="129980" y="70712"/>
                </a:lnTo>
                <a:lnTo>
                  <a:pt x="144914" y="69002"/>
                </a:lnTo>
                <a:lnTo>
                  <a:pt x="148679" y="67591"/>
                </a:lnTo>
                <a:lnTo>
                  <a:pt x="153730" y="65381"/>
                </a:lnTo>
                <a:lnTo>
                  <a:pt x="171450" y="57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0"/>
          <p:cNvSpPr/>
          <p:nvPr/>
        </p:nvSpPr>
        <p:spPr>
          <a:xfrm>
            <a:off x="7406640" y="3954779"/>
            <a:ext cx="45720" cy="182881"/>
          </a:xfrm>
          <a:custGeom>
            <a:avLst/>
            <a:gdLst/>
            <a:ahLst/>
            <a:cxnLst/>
            <a:rect l="0" t="0" r="0" b="0"/>
            <a:pathLst>
              <a:path w="45720" h="182881">
                <a:moveTo>
                  <a:pt x="45719" y="0"/>
                </a:moveTo>
                <a:lnTo>
                  <a:pt x="45719" y="6068"/>
                </a:lnTo>
                <a:lnTo>
                  <a:pt x="44450" y="9126"/>
                </a:lnTo>
                <a:lnTo>
                  <a:pt x="42334" y="12434"/>
                </a:lnTo>
                <a:lnTo>
                  <a:pt x="39652" y="15910"/>
                </a:lnTo>
                <a:lnTo>
                  <a:pt x="37864" y="19497"/>
                </a:lnTo>
                <a:lnTo>
                  <a:pt x="36673" y="23158"/>
                </a:lnTo>
                <a:lnTo>
                  <a:pt x="35878" y="26869"/>
                </a:lnTo>
                <a:lnTo>
                  <a:pt x="35349" y="31883"/>
                </a:lnTo>
                <a:lnTo>
                  <a:pt x="34995" y="37765"/>
                </a:lnTo>
                <a:lnTo>
                  <a:pt x="34760" y="44227"/>
                </a:lnTo>
                <a:lnTo>
                  <a:pt x="33334" y="53615"/>
                </a:lnTo>
                <a:lnTo>
                  <a:pt x="31112" y="64953"/>
                </a:lnTo>
                <a:lnTo>
                  <a:pt x="28361" y="77593"/>
                </a:lnTo>
                <a:lnTo>
                  <a:pt x="26527" y="87289"/>
                </a:lnTo>
                <a:lnTo>
                  <a:pt x="25304" y="95023"/>
                </a:lnTo>
                <a:lnTo>
                  <a:pt x="24490" y="101448"/>
                </a:lnTo>
                <a:lnTo>
                  <a:pt x="23946" y="108272"/>
                </a:lnTo>
                <a:lnTo>
                  <a:pt x="23584" y="115362"/>
                </a:lnTo>
                <a:lnTo>
                  <a:pt x="23342" y="122628"/>
                </a:lnTo>
                <a:lnTo>
                  <a:pt x="21911" y="130012"/>
                </a:lnTo>
                <a:lnTo>
                  <a:pt x="19688" y="137475"/>
                </a:lnTo>
                <a:lnTo>
                  <a:pt x="16935" y="144990"/>
                </a:lnTo>
                <a:lnTo>
                  <a:pt x="13830" y="151270"/>
                </a:lnTo>
                <a:lnTo>
                  <a:pt x="10490" y="156727"/>
                </a:lnTo>
                <a:lnTo>
                  <a:pt x="6993" y="161635"/>
                </a:lnTo>
                <a:lnTo>
                  <a:pt x="4661" y="166177"/>
                </a:lnTo>
                <a:lnTo>
                  <a:pt x="3108" y="170475"/>
                </a:lnTo>
                <a:lnTo>
                  <a:pt x="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1"/>
          <p:cNvSpPr/>
          <p:nvPr/>
        </p:nvSpPr>
        <p:spPr>
          <a:xfrm>
            <a:off x="6983730" y="3406139"/>
            <a:ext cx="34290" cy="1188721"/>
          </a:xfrm>
          <a:custGeom>
            <a:avLst/>
            <a:gdLst/>
            <a:ahLst/>
            <a:cxnLst/>
            <a:rect l="0" t="0" r="0" b="0"/>
            <a:pathLst>
              <a:path w="34290" h="1188721">
                <a:moveTo>
                  <a:pt x="11429" y="1188720"/>
                </a:moveTo>
                <a:lnTo>
                  <a:pt x="11429" y="698418"/>
                </a:lnTo>
                <a:lnTo>
                  <a:pt x="10160" y="667542"/>
                </a:lnTo>
                <a:lnTo>
                  <a:pt x="8044" y="639338"/>
                </a:lnTo>
                <a:lnTo>
                  <a:pt x="3574" y="594031"/>
                </a:lnTo>
                <a:lnTo>
                  <a:pt x="1588" y="569660"/>
                </a:lnTo>
                <a:lnTo>
                  <a:pt x="705" y="551209"/>
                </a:lnTo>
                <a:lnTo>
                  <a:pt x="209" y="523155"/>
                </a:lnTo>
                <a:lnTo>
                  <a:pt x="0" y="289038"/>
                </a:lnTo>
                <a:lnTo>
                  <a:pt x="1270" y="280322"/>
                </a:lnTo>
                <a:lnTo>
                  <a:pt x="3386" y="270702"/>
                </a:lnTo>
                <a:lnTo>
                  <a:pt x="6068" y="260478"/>
                </a:lnTo>
                <a:lnTo>
                  <a:pt x="7855" y="249852"/>
                </a:lnTo>
                <a:lnTo>
                  <a:pt x="9047" y="238958"/>
                </a:lnTo>
                <a:lnTo>
                  <a:pt x="10370" y="219234"/>
                </a:lnTo>
                <a:lnTo>
                  <a:pt x="11290" y="191775"/>
                </a:lnTo>
                <a:lnTo>
                  <a:pt x="12606" y="187541"/>
                </a:lnTo>
                <a:lnTo>
                  <a:pt x="14755" y="183447"/>
                </a:lnTo>
                <a:lnTo>
                  <a:pt x="17456" y="179448"/>
                </a:lnTo>
                <a:lnTo>
                  <a:pt x="19258" y="171702"/>
                </a:lnTo>
                <a:lnTo>
                  <a:pt x="20458" y="161458"/>
                </a:lnTo>
                <a:lnTo>
                  <a:pt x="21258" y="149549"/>
                </a:lnTo>
                <a:lnTo>
                  <a:pt x="23062" y="139069"/>
                </a:lnTo>
                <a:lnTo>
                  <a:pt x="25535" y="129543"/>
                </a:lnTo>
                <a:lnTo>
                  <a:pt x="28453" y="120652"/>
                </a:lnTo>
                <a:lnTo>
                  <a:pt x="30399" y="112185"/>
                </a:lnTo>
                <a:lnTo>
                  <a:pt x="31696" y="104000"/>
                </a:lnTo>
                <a:lnTo>
                  <a:pt x="32560" y="96004"/>
                </a:lnTo>
                <a:lnTo>
                  <a:pt x="33521" y="83732"/>
                </a:lnTo>
                <a:lnTo>
                  <a:pt x="34281" y="46720"/>
                </a:ln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2"/>
          <p:cNvSpPr/>
          <p:nvPr/>
        </p:nvSpPr>
        <p:spPr>
          <a:xfrm>
            <a:off x="7018019" y="4194809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3"/>
          <p:cNvSpPr/>
          <p:nvPr/>
        </p:nvSpPr>
        <p:spPr>
          <a:xfrm>
            <a:off x="7053898" y="4137659"/>
            <a:ext cx="9843" cy="160021"/>
          </a:xfrm>
          <a:custGeom>
            <a:avLst/>
            <a:gdLst/>
            <a:ahLst/>
            <a:cxnLst/>
            <a:rect l="0" t="0" r="0" b="0"/>
            <a:pathLst>
              <a:path w="9843" h="160021">
                <a:moveTo>
                  <a:pt x="9842" y="0"/>
                </a:moveTo>
                <a:lnTo>
                  <a:pt x="3774" y="12136"/>
                </a:lnTo>
                <a:lnTo>
                  <a:pt x="1986" y="18251"/>
                </a:lnTo>
                <a:lnTo>
                  <a:pt x="795" y="24867"/>
                </a:lnTo>
                <a:lnTo>
                  <a:pt x="0" y="31818"/>
                </a:lnTo>
                <a:lnTo>
                  <a:pt x="741" y="42802"/>
                </a:lnTo>
                <a:lnTo>
                  <a:pt x="2504" y="56475"/>
                </a:lnTo>
                <a:lnTo>
                  <a:pt x="4950" y="71940"/>
                </a:lnTo>
                <a:lnTo>
                  <a:pt x="6581" y="84790"/>
                </a:lnTo>
                <a:lnTo>
                  <a:pt x="7667" y="95897"/>
                </a:lnTo>
                <a:lnTo>
                  <a:pt x="8392" y="105841"/>
                </a:lnTo>
                <a:lnTo>
                  <a:pt x="8875" y="116281"/>
                </a:lnTo>
                <a:lnTo>
                  <a:pt x="9842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4"/>
          <p:cNvSpPr/>
          <p:nvPr/>
        </p:nvSpPr>
        <p:spPr>
          <a:xfrm>
            <a:off x="3064425" y="3840479"/>
            <a:ext cx="638896" cy="445563"/>
          </a:xfrm>
          <a:custGeom>
            <a:avLst/>
            <a:gdLst/>
            <a:ahLst/>
            <a:cxnLst/>
            <a:rect l="0" t="0" r="0" b="0"/>
            <a:pathLst>
              <a:path w="638896" h="445563">
                <a:moveTo>
                  <a:pt x="638895" y="0"/>
                </a:moveTo>
                <a:lnTo>
                  <a:pt x="620691" y="0"/>
                </a:lnTo>
                <a:lnTo>
                  <a:pt x="614059" y="1271"/>
                </a:lnTo>
                <a:lnTo>
                  <a:pt x="597387" y="7856"/>
                </a:lnTo>
                <a:lnTo>
                  <a:pt x="584040" y="9842"/>
                </a:lnTo>
                <a:lnTo>
                  <a:pt x="566255" y="17498"/>
                </a:lnTo>
                <a:lnTo>
                  <a:pt x="556178" y="23095"/>
                </a:lnTo>
                <a:lnTo>
                  <a:pt x="545650" y="29367"/>
                </a:lnTo>
                <a:lnTo>
                  <a:pt x="523793" y="43109"/>
                </a:lnTo>
                <a:lnTo>
                  <a:pt x="513900" y="50329"/>
                </a:lnTo>
                <a:lnTo>
                  <a:pt x="504765" y="57683"/>
                </a:lnTo>
                <a:lnTo>
                  <a:pt x="496135" y="65126"/>
                </a:lnTo>
                <a:lnTo>
                  <a:pt x="481491" y="76437"/>
                </a:lnTo>
                <a:lnTo>
                  <a:pt x="441514" y="105939"/>
                </a:lnTo>
                <a:lnTo>
                  <a:pt x="407660" y="130058"/>
                </a:lnTo>
                <a:lnTo>
                  <a:pt x="393298" y="140045"/>
                </a:lnTo>
                <a:lnTo>
                  <a:pt x="381184" y="150514"/>
                </a:lnTo>
                <a:lnTo>
                  <a:pt x="370567" y="161303"/>
                </a:lnTo>
                <a:lnTo>
                  <a:pt x="360950" y="172305"/>
                </a:lnTo>
                <a:lnTo>
                  <a:pt x="348188" y="183450"/>
                </a:lnTo>
                <a:lnTo>
                  <a:pt x="333330" y="194690"/>
                </a:lnTo>
                <a:lnTo>
                  <a:pt x="317075" y="205994"/>
                </a:lnTo>
                <a:lnTo>
                  <a:pt x="299889" y="218609"/>
                </a:lnTo>
                <a:lnTo>
                  <a:pt x="263859" y="246173"/>
                </a:lnTo>
                <a:lnTo>
                  <a:pt x="249171" y="256825"/>
                </a:lnTo>
                <a:lnTo>
                  <a:pt x="236838" y="265197"/>
                </a:lnTo>
                <a:lnTo>
                  <a:pt x="226077" y="272048"/>
                </a:lnTo>
                <a:lnTo>
                  <a:pt x="170094" y="313527"/>
                </a:lnTo>
                <a:lnTo>
                  <a:pt x="105419" y="362865"/>
                </a:lnTo>
                <a:lnTo>
                  <a:pt x="72441" y="389027"/>
                </a:lnTo>
                <a:lnTo>
                  <a:pt x="61869" y="397782"/>
                </a:lnTo>
                <a:lnTo>
                  <a:pt x="46735" y="410895"/>
                </a:lnTo>
                <a:lnTo>
                  <a:pt x="35776" y="420957"/>
                </a:lnTo>
                <a:lnTo>
                  <a:pt x="25402" y="429663"/>
                </a:lnTo>
                <a:lnTo>
                  <a:pt x="7821" y="440433"/>
                </a:lnTo>
                <a:lnTo>
                  <a:pt x="0" y="445067"/>
                </a:lnTo>
                <a:lnTo>
                  <a:pt x="875" y="445302"/>
                </a:lnTo>
                <a:lnTo>
                  <a:pt x="5234" y="445562"/>
                </a:lnTo>
                <a:lnTo>
                  <a:pt x="18178" y="442291"/>
                </a:lnTo>
                <a:lnTo>
                  <a:pt x="37900" y="435334"/>
                </a:lnTo>
                <a:lnTo>
                  <a:pt x="50272" y="429923"/>
                </a:lnTo>
                <a:lnTo>
                  <a:pt x="63599" y="423775"/>
                </a:lnTo>
                <a:lnTo>
                  <a:pt x="87725" y="417137"/>
                </a:lnTo>
                <a:lnTo>
                  <a:pt x="119048" y="410172"/>
                </a:lnTo>
                <a:lnTo>
                  <a:pt x="155170" y="402988"/>
                </a:lnTo>
                <a:lnTo>
                  <a:pt x="186872" y="395659"/>
                </a:lnTo>
                <a:lnTo>
                  <a:pt x="215626" y="388233"/>
                </a:lnTo>
                <a:lnTo>
                  <a:pt x="242415" y="380742"/>
                </a:lnTo>
                <a:lnTo>
                  <a:pt x="264085" y="375748"/>
                </a:lnTo>
                <a:lnTo>
                  <a:pt x="282342" y="372419"/>
                </a:lnTo>
                <a:lnTo>
                  <a:pt x="298322" y="370200"/>
                </a:lnTo>
                <a:lnTo>
                  <a:pt x="333012" y="364347"/>
                </a:lnTo>
                <a:lnTo>
                  <a:pt x="351154" y="361008"/>
                </a:lnTo>
                <a:lnTo>
                  <a:pt x="367057" y="357512"/>
                </a:lnTo>
                <a:lnTo>
                  <a:pt x="381470" y="353911"/>
                </a:lnTo>
                <a:lnTo>
                  <a:pt x="394888" y="350241"/>
                </a:lnTo>
                <a:lnTo>
                  <a:pt x="406373" y="347794"/>
                </a:lnTo>
                <a:lnTo>
                  <a:pt x="425909" y="345075"/>
                </a:lnTo>
                <a:lnTo>
                  <a:pt x="443057" y="343867"/>
                </a:lnTo>
                <a:lnTo>
                  <a:pt x="460416" y="343330"/>
                </a:lnTo>
                <a:lnTo>
                  <a:pt x="480831" y="343091"/>
                </a:lnTo>
                <a:lnTo>
                  <a:pt x="491609" y="341758"/>
                </a:lnTo>
                <a:lnTo>
                  <a:pt x="502604" y="339599"/>
                </a:lnTo>
                <a:lnTo>
                  <a:pt x="513744" y="336889"/>
                </a:lnTo>
                <a:lnTo>
                  <a:pt x="532896" y="333879"/>
                </a:lnTo>
                <a:lnTo>
                  <a:pt x="548604" y="332541"/>
                </a:lnTo>
                <a:lnTo>
                  <a:pt x="564587" y="331788"/>
                </a:lnTo>
                <a:lnTo>
                  <a:pt x="581745" y="3314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5"/>
          <p:cNvSpPr/>
          <p:nvPr/>
        </p:nvSpPr>
        <p:spPr>
          <a:xfrm>
            <a:off x="3669029" y="3683603"/>
            <a:ext cx="445772" cy="751237"/>
          </a:xfrm>
          <a:custGeom>
            <a:avLst/>
            <a:gdLst/>
            <a:ahLst/>
            <a:cxnLst/>
            <a:rect l="0" t="0" r="0" b="0"/>
            <a:pathLst>
              <a:path w="445772" h="751237">
                <a:moveTo>
                  <a:pt x="0" y="751236"/>
                </a:moveTo>
                <a:lnTo>
                  <a:pt x="6069" y="733033"/>
                </a:lnTo>
                <a:lnTo>
                  <a:pt x="15910" y="709577"/>
                </a:lnTo>
                <a:lnTo>
                  <a:pt x="26869" y="686541"/>
                </a:lnTo>
                <a:lnTo>
                  <a:pt x="31883" y="673816"/>
                </a:lnTo>
                <a:lnTo>
                  <a:pt x="44227" y="639357"/>
                </a:lnTo>
                <a:lnTo>
                  <a:pt x="51075" y="622040"/>
                </a:lnTo>
                <a:lnTo>
                  <a:pt x="58180" y="605416"/>
                </a:lnTo>
                <a:lnTo>
                  <a:pt x="65457" y="589253"/>
                </a:lnTo>
                <a:lnTo>
                  <a:pt x="71578" y="574667"/>
                </a:lnTo>
                <a:lnTo>
                  <a:pt x="76929" y="561134"/>
                </a:lnTo>
                <a:lnTo>
                  <a:pt x="81766" y="548301"/>
                </a:lnTo>
                <a:lnTo>
                  <a:pt x="86261" y="533396"/>
                </a:lnTo>
                <a:lnTo>
                  <a:pt x="90527" y="517110"/>
                </a:lnTo>
                <a:lnTo>
                  <a:pt x="94642" y="499902"/>
                </a:lnTo>
                <a:lnTo>
                  <a:pt x="99925" y="483350"/>
                </a:lnTo>
                <a:lnTo>
                  <a:pt x="105987" y="467236"/>
                </a:lnTo>
                <a:lnTo>
                  <a:pt x="112568" y="451412"/>
                </a:lnTo>
                <a:lnTo>
                  <a:pt x="118225" y="435784"/>
                </a:lnTo>
                <a:lnTo>
                  <a:pt x="123267" y="420285"/>
                </a:lnTo>
                <a:lnTo>
                  <a:pt x="127898" y="404872"/>
                </a:lnTo>
                <a:lnTo>
                  <a:pt x="176891" y="255757"/>
                </a:lnTo>
                <a:lnTo>
                  <a:pt x="194127" y="207557"/>
                </a:lnTo>
                <a:lnTo>
                  <a:pt x="209429" y="167803"/>
                </a:lnTo>
                <a:lnTo>
                  <a:pt x="235320" y="105853"/>
                </a:lnTo>
                <a:lnTo>
                  <a:pt x="255294" y="61386"/>
                </a:lnTo>
                <a:lnTo>
                  <a:pt x="262906" y="46226"/>
                </a:lnTo>
                <a:lnTo>
                  <a:pt x="274751" y="25995"/>
                </a:lnTo>
                <a:lnTo>
                  <a:pt x="288559" y="7466"/>
                </a:lnTo>
                <a:lnTo>
                  <a:pt x="292703" y="3929"/>
                </a:lnTo>
                <a:lnTo>
                  <a:pt x="296735" y="1572"/>
                </a:lnTo>
                <a:lnTo>
                  <a:pt x="300694" y="0"/>
                </a:lnTo>
                <a:lnTo>
                  <a:pt x="304603" y="222"/>
                </a:lnTo>
                <a:lnTo>
                  <a:pt x="308478" y="1640"/>
                </a:lnTo>
                <a:lnTo>
                  <a:pt x="312333" y="3856"/>
                </a:lnTo>
                <a:lnTo>
                  <a:pt x="320001" y="13091"/>
                </a:lnTo>
                <a:lnTo>
                  <a:pt x="323824" y="19109"/>
                </a:lnTo>
                <a:lnTo>
                  <a:pt x="328072" y="32570"/>
                </a:lnTo>
                <a:lnTo>
                  <a:pt x="329960" y="48289"/>
                </a:lnTo>
                <a:lnTo>
                  <a:pt x="330799" y="67975"/>
                </a:lnTo>
                <a:lnTo>
                  <a:pt x="334559" y="89425"/>
                </a:lnTo>
                <a:lnTo>
                  <a:pt x="337340" y="100479"/>
                </a:lnTo>
                <a:lnTo>
                  <a:pt x="339193" y="112928"/>
                </a:lnTo>
                <a:lnTo>
                  <a:pt x="340429" y="126308"/>
                </a:lnTo>
                <a:lnTo>
                  <a:pt x="341253" y="140307"/>
                </a:lnTo>
                <a:lnTo>
                  <a:pt x="343072" y="154720"/>
                </a:lnTo>
                <a:lnTo>
                  <a:pt x="345555" y="169409"/>
                </a:lnTo>
                <a:lnTo>
                  <a:pt x="348480" y="184281"/>
                </a:lnTo>
                <a:lnTo>
                  <a:pt x="350431" y="199277"/>
                </a:lnTo>
                <a:lnTo>
                  <a:pt x="351731" y="214353"/>
                </a:lnTo>
                <a:lnTo>
                  <a:pt x="352597" y="229484"/>
                </a:lnTo>
                <a:lnTo>
                  <a:pt x="354445" y="249732"/>
                </a:lnTo>
                <a:lnTo>
                  <a:pt x="363114" y="326770"/>
                </a:lnTo>
                <a:lnTo>
                  <a:pt x="370087" y="384362"/>
                </a:lnTo>
                <a:lnTo>
                  <a:pt x="373725" y="408863"/>
                </a:lnTo>
                <a:lnTo>
                  <a:pt x="377420" y="430278"/>
                </a:lnTo>
                <a:lnTo>
                  <a:pt x="381154" y="449634"/>
                </a:lnTo>
                <a:lnTo>
                  <a:pt x="383643" y="467618"/>
                </a:lnTo>
                <a:lnTo>
                  <a:pt x="385302" y="484688"/>
                </a:lnTo>
                <a:lnTo>
                  <a:pt x="386408" y="501147"/>
                </a:lnTo>
                <a:lnTo>
                  <a:pt x="389686" y="519740"/>
                </a:lnTo>
                <a:lnTo>
                  <a:pt x="394410" y="539756"/>
                </a:lnTo>
                <a:lnTo>
                  <a:pt x="400100" y="560720"/>
                </a:lnTo>
                <a:lnTo>
                  <a:pt x="413196" y="604332"/>
                </a:lnTo>
                <a:lnTo>
                  <a:pt x="420244" y="626630"/>
                </a:lnTo>
                <a:lnTo>
                  <a:pt x="424943" y="642766"/>
                </a:lnTo>
                <a:lnTo>
                  <a:pt x="430164" y="664081"/>
                </a:lnTo>
                <a:lnTo>
                  <a:pt x="433103" y="683220"/>
                </a:lnTo>
                <a:lnTo>
                  <a:pt x="434786" y="688112"/>
                </a:lnTo>
                <a:lnTo>
                  <a:pt x="445771" y="7055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6"/>
          <p:cNvSpPr/>
          <p:nvPr/>
        </p:nvSpPr>
        <p:spPr>
          <a:xfrm>
            <a:off x="3669029" y="4000500"/>
            <a:ext cx="468631" cy="205740"/>
          </a:xfrm>
          <a:custGeom>
            <a:avLst/>
            <a:gdLst/>
            <a:ahLst/>
            <a:cxnLst/>
            <a:rect l="0" t="0" r="0" b="0"/>
            <a:pathLst>
              <a:path w="468631" h="205740">
                <a:moveTo>
                  <a:pt x="0" y="205739"/>
                </a:moveTo>
                <a:lnTo>
                  <a:pt x="0" y="193604"/>
                </a:lnTo>
                <a:lnTo>
                  <a:pt x="1271" y="190029"/>
                </a:lnTo>
                <a:lnTo>
                  <a:pt x="3387" y="187646"/>
                </a:lnTo>
                <a:lnTo>
                  <a:pt x="10396" y="183728"/>
                </a:lnTo>
                <a:lnTo>
                  <a:pt x="42365" y="167478"/>
                </a:lnTo>
                <a:lnTo>
                  <a:pt x="54913" y="161182"/>
                </a:lnTo>
                <a:lnTo>
                  <a:pt x="69629" y="153174"/>
                </a:lnTo>
                <a:lnTo>
                  <a:pt x="102914" y="134117"/>
                </a:lnTo>
                <a:lnTo>
                  <a:pt x="124489" y="123701"/>
                </a:lnTo>
                <a:lnTo>
                  <a:pt x="149033" y="112947"/>
                </a:lnTo>
                <a:lnTo>
                  <a:pt x="175555" y="101968"/>
                </a:lnTo>
                <a:lnTo>
                  <a:pt x="242278" y="76222"/>
                </a:lnTo>
                <a:lnTo>
                  <a:pt x="279629" y="62245"/>
                </a:lnTo>
                <a:lnTo>
                  <a:pt x="308339" y="52926"/>
                </a:lnTo>
                <a:lnTo>
                  <a:pt x="331290" y="46714"/>
                </a:lnTo>
                <a:lnTo>
                  <a:pt x="350400" y="42572"/>
                </a:lnTo>
                <a:lnTo>
                  <a:pt x="365680" y="38541"/>
                </a:lnTo>
                <a:lnTo>
                  <a:pt x="378407" y="34584"/>
                </a:lnTo>
                <a:lnTo>
                  <a:pt x="389432" y="30676"/>
                </a:lnTo>
                <a:lnTo>
                  <a:pt x="399321" y="26800"/>
                </a:lnTo>
                <a:lnTo>
                  <a:pt x="408455" y="22947"/>
                </a:lnTo>
                <a:lnTo>
                  <a:pt x="417083" y="19108"/>
                </a:lnTo>
                <a:lnTo>
                  <a:pt x="426646" y="15278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7"/>
          <p:cNvSpPr/>
          <p:nvPr/>
        </p:nvSpPr>
        <p:spPr>
          <a:xfrm>
            <a:off x="4240529" y="3714750"/>
            <a:ext cx="11419" cy="673154"/>
          </a:xfrm>
          <a:custGeom>
            <a:avLst/>
            <a:gdLst/>
            <a:ahLst/>
            <a:cxnLst/>
            <a:rect l="0" t="0" r="0" b="0"/>
            <a:pathLst>
              <a:path w="11419" h="673154">
                <a:moveTo>
                  <a:pt x="0" y="0"/>
                </a:moveTo>
                <a:lnTo>
                  <a:pt x="0" y="214607"/>
                </a:lnTo>
                <a:lnTo>
                  <a:pt x="1271" y="244671"/>
                </a:lnTo>
                <a:lnTo>
                  <a:pt x="9048" y="369592"/>
                </a:lnTo>
                <a:lnTo>
                  <a:pt x="10371" y="409373"/>
                </a:lnTo>
                <a:lnTo>
                  <a:pt x="11117" y="454459"/>
                </a:lnTo>
                <a:lnTo>
                  <a:pt x="11418" y="559442"/>
                </a:lnTo>
                <a:lnTo>
                  <a:pt x="10153" y="571081"/>
                </a:lnTo>
                <a:lnTo>
                  <a:pt x="8039" y="582651"/>
                </a:lnTo>
                <a:lnTo>
                  <a:pt x="5359" y="594173"/>
                </a:lnTo>
                <a:lnTo>
                  <a:pt x="3573" y="604396"/>
                </a:lnTo>
                <a:lnTo>
                  <a:pt x="2382" y="613750"/>
                </a:lnTo>
                <a:lnTo>
                  <a:pt x="1588" y="622527"/>
                </a:lnTo>
                <a:lnTo>
                  <a:pt x="1059" y="629648"/>
                </a:lnTo>
                <a:lnTo>
                  <a:pt x="471" y="640946"/>
                </a:lnTo>
                <a:lnTo>
                  <a:pt x="140" y="660515"/>
                </a:lnTo>
                <a:lnTo>
                  <a:pt x="13" y="673153"/>
                </a:lnTo>
                <a:lnTo>
                  <a:pt x="0" y="6629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8"/>
          <p:cNvSpPr/>
          <p:nvPr/>
        </p:nvSpPr>
        <p:spPr>
          <a:xfrm>
            <a:off x="4137659" y="3674645"/>
            <a:ext cx="376505" cy="781080"/>
          </a:xfrm>
          <a:custGeom>
            <a:avLst/>
            <a:gdLst/>
            <a:ahLst/>
            <a:cxnLst/>
            <a:rect l="0" t="0" r="0" b="0"/>
            <a:pathLst>
              <a:path w="376505" h="781080">
                <a:moveTo>
                  <a:pt x="0" y="177264"/>
                </a:moveTo>
                <a:lnTo>
                  <a:pt x="0" y="159061"/>
                </a:lnTo>
                <a:lnTo>
                  <a:pt x="1270" y="152429"/>
                </a:lnTo>
                <a:lnTo>
                  <a:pt x="12434" y="129273"/>
                </a:lnTo>
                <a:lnTo>
                  <a:pt x="19496" y="116565"/>
                </a:lnTo>
                <a:lnTo>
                  <a:pt x="26869" y="106684"/>
                </a:lnTo>
                <a:lnTo>
                  <a:pt x="37765" y="94672"/>
                </a:lnTo>
                <a:lnTo>
                  <a:pt x="58180" y="73630"/>
                </a:lnTo>
                <a:lnTo>
                  <a:pt x="65457" y="66264"/>
                </a:lnTo>
                <a:lnTo>
                  <a:pt x="74118" y="60084"/>
                </a:lnTo>
                <a:lnTo>
                  <a:pt x="83702" y="54694"/>
                </a:lnTo>
                <a:lnTo>
                  <a:pt x="93902" y="49831"/>
                </a:lnTo>
                <a:lnTo>
                  <a:pt x="104511" y="45319"/>
                </a:lnTo>
                <a:lnTo>
                  <a:pt x="115394" y="41040"/>
                </a:lnTo>
                <a:lnTo>
                  <a:pt x="126460" y="36919"/>
                </a:lnTo>
                <a:lnTo>
                  <a:pt x="137647" y="31631"/>
                </a:lnTo>
                <a:lnTo>
                  <a:pt x="148915" y="25565"/>
                </a:lnTo>
                <a:lnTo>
                  <a:pt x="160236" y="18981"/>
                </a:lnTo>
                <a:lnTo>
                  <a:pt x="171595" y="14593"/>
                </a:lnTo>
                <a:lnTo>
                  <a:pt x="182976" y="11666"/>
                </a:lnTo>
                <a:lnTo>
                  <a:pt x="194375" y="9716"/>
                </a:lnTo>
                <a:lnTo>
                  <a:pt x="205784" y="7146"/>
                </a:lnTo>
                <a:lnTo>
                  <a:pt x="217199" y="4162"/>
                </a:lnTo>
                <a:lnTo>
                  <a:pt x="228620" y="903"/>
                </a:lnTo>
                <a:lnTo>
                  <a:pt x="238773" y="0"/>
                </a:lnTo>
                <a:lnTo>
                  <a:pt x="248082" y="668"/>
                </a:lnTo>
                <a:lnTo>
                  <a:pt x="256828" y="2384"/>
                </a:lnTo>
                <a:lnTo>
                  <a:pt x="265199" y="4797"/>
                </a:lnTo>
                <a:lnTo>
                  <a:pt x="273320" y="7676"/>
                </a:lnTo>
                <a:lnTo>
                  <a:pt x="281273" y="10866"/>
                </a:lnTo>
                <a:lnTo>
                  <a:pt x="287846" y="14262"/>
                </a:lnTo>
                <a:lnTo>
                  <a:pt x="298535" y="21422"/>
                </a:lnTo>
                <a:lnTo>
                  <a:pt x="307520" y="32225"/>
                </a:lnTo>
                <a:lnTo>
                  <a:pt x="311693" y="38661"/>
                </a:lnTo>
                <a:lnTo>
                  <a:pt x="316331" y="52586"/>
                </a:lnTo>
                <a:lnTo>
                  <a:pt x="317567" y="59856"/>
                </a:lnTo>
                <a:lnTo>
                  <a:pt x="315555" y="78093"/>
                </a:lnTo>
                <a:lnTo>
                  <a:pt x="309157" y="98898"/>
                </a:lnTo>
                <a:lnTo>
                  <a:pt x="297847" y="120845"/>
                </a:lnTo>
                <a:lnTo>
                  <a:pt x="277199" y="160689"/>
                </a:lnTo>
                <a:lnTo>
                  <a:pt x="262270" y="183994"/>
                </a:lnTo>
                <a:lnTo>
                  <a:pt x="173282" y="312692"/>
                </a:lnTo>
                <a:lnTo>
                  <a:pt x="149404" y="346251"/>
                </a:lnTo>
                <a:lnTo>
                  <a:pt x="137703" y="362312"/>
                </a:lnTo>
                <a:lnTo>
                  <a:pt x="128632" y="373019"/>
                </a:lnTo>
                <a:lnTo>
                  <a:pt x="121315" y="380158"/>
                </a:lnTo>
                <a:lnTo>
                  <a:pt x="115167" y="384917"/>
                </a:lnTo>
                <a:lnTo>
                  <a:pt x="111068" y="389360"/>
                </a:lnTo>
                <a:lnTo>
                  <a:pt x="108336" y="393591"/>
                </a:lnTo>
                <a:lnTo>
                  <a:pt x="106514" y="397682"/>
                </a:lnTo>
                <a:lnTo>
                  <a:pt x="105299" y="399140"/>
                </a:lnTo>
                <a:lnTo>
                  <a:pt x="104490" y="398842"/>
                </a:lnTo>
                <a:lnTo>
                  <a:pt x="103950" y="397373"/>
                </a:lnTo>
                <a:lnTo>
                  <a:pt x="104860" y="395123"/>
                </a:lnTo>
                <a:lnTo>
                  <a:pt x="109258" y="389237"/>
                </a:lnTo>
                <a:lnTo>
                  <a:pt x="118833" y="382388"/>
                </a:lnTo>
                <a:lnTo>
                  <a:pt x="124942" y="378783"/>
                </a:lnTo>
                <a:lnTo>
                  <a:pt x="131555" y="373840"/>
                </a:lnTo>
                <a:lnTo>
                  <a:pt x="138504" y="368005"/>
                </a:lnTo>
                <a:lnTo>
                  <a:pt x="145676" y="361575"/>
                </a:lnTo>
                <a:lnTo>
                  <a:pt x="152998" y="356018"/>
                </a:lnTo>
                <a:lnTo>
                  <a:pt x="160418" y="351043"/>
                </a:lnTo>
                <a:lnTo>
                  <a:pt x="167906" y="346457"/>
                </a:lnTo>
                <a:lnTo>
                  <a:pt x="176707" y="342129"/>
                </a:lnTo>
                <a:lnTo>
                  <a:pt x="186385" y="337975"/>
                </a:lnTo>
                <a:lnTo>
                  <a:pt x="196647" y="333935"/>
                </a:lnTo>
                <a:lnTo>
                  <a:pt x="207298" y="331241"/>
                </a:lnTo>
                <a:lnTo>
                  <a:pt x="218209" y="329445"/>
                </a:lnTo>
                <a:lnTo>
                  <a:pt x="229293" y="328248"/>
                </a:lnTo>
                <a:lnTo>
                  <a:pt x="239222" y="326180"/>
                </a:lnTo>
                <a:lnTo>
                  <a:pt x="248382" y="323532"/>
                </a:lnTo>
                <a:lnTo>
                  <a:pt x="257028" y="320496"/>
                </a:lnTo>
                <a:lnTo>
                  <a:pt x="265332" y="318472"/>
                </a:lnTo>
                <a:lnTo>
                  <a:pt x="273408" y="317123"/>
                </a:lnTo>
                <a:lnTo>
                  <a:pt x="281332" y="316223"/>
                </a:lnTo>
                <a:lnTo>
                  <a:pt x="289155" y="316894"/>
                </a:lnTo>
                <a:lnTo>
                  <a:pt x="296910" y="318610"/>
                </a:lnTo>
                <a:lnTo>
                  <a:pt x="304621" y="321025"/>
                </a:lnTo>
                <a:lnTo>
                  <a:pt x="312300" y="323905"/>
                </a:lnTo>
                <a:lnTo>
                  <a:pt x="319961" y="327095"/>
                </a:lnTo>
                <a:lnTo>
                  <a:pt x="327607" y="330491"/>
                </a:lnTo>
                <a:lnTo>
                  <a:pt x="333975" y="334026"/>
                </a:lnTo>
                <a:lnTo>
                  <a:pt x="344437" y="341339"/>
                </a:lnTo>
                <a:lnTo>
                  <a:pt x="353320" y="352210"/>
                </a:lnTo>
                <a:lnTo>
                  <a:pt x="361502" y="365508"/>
                </a:lnTo>
                <a:lnTo>
                  <a:pt x="369371" y="379885"/>
                </a:lnTo>
                <a:lnTo>
                  <a:pt x="373715" y="394741"/>
                </a:lnTo>
                <a:lnTo>
                  <a:pt x="375646" y="411081"/>
                </a:lnTo>
                <a:lnTo>
                  <a:pt x="376504" y="431043"/>
                </a:lnTo>
                <a:lnTo>
                  <a:pt x="375463" y="442970"/>
                </a:lnTo>
                <a:lnTo>
                  <a:pt x="373498" y="456002"/>
                </a:lnTo>
                <a:lnTo>
                  <a:pt x="370919" y="469769"/>
                </a:lnTo>
                <a:lnTo>
                  <a:pt x="366660" y="482758"/>
                </a:lnTo>
                <a:lnTo>
                  <a:pt x="361280" y="495226"/>
                </a:lnTo>
                <a:lnTo>
                  <a:pt x="334395" y="548682"/>
                </a:lnTo>
                <a:lnTo>
                  <a:pt x="324531" y="565846"/>
                </a:lnTo>
                <a:lnTo>
                  <a:pt x="312874" y="584909"/>
                </a:lnTo>
                <a:lnTo>
                  <a:pt x="300023" y="605237"/>
                </a:lnTo>
                <a:lnTo>
                  <a:pt x="283835" y="628950"/>
                </a:lnTo>
                <a:lnTo>
                  <a:pt x="245529" y="682390"/>
                </a:lnTo>
                <a:lnTo>
                  <a:pt x="229727" y="701975"/>
                </a:lnTo>
                <a:lnTo>
                  <a:pt x="216651" y="716302"/>
                </a:lnTo>
                <a:lnTo>
                  <a:pt x="171348" y="760555"/>
                </a:lnTo>
                <a:lnTo>
                  <a:pt x="162492" y="768055"/>
                </a:lnTo>
                <a:lnTo>
                  <a:pt x="155318" y="773055"/>
                </a:lnTo>
                <a:lnTo>
                  <a:pt x="143961" y="778610"/>
                </a:lnTo>
                <a:lnTo>
                  <a:pt x="134679" y="781079"/>
                </a:lnTo>
                <a:lnTo>
                  <a:pt x="130426" y="780467"/>
                </a:lnTo>
                <a:lnTo>
                  <a:pt x="126321" y="778790"/>
                </a:lnTo>
                <a:lnTo>
                  <a:pt x="118373" y="773539"/>
                </a:lnTo>
                <a:lnTo>
                  <a:pt x="110607" y="766972"/>
                </a:lnTo>
                <a:lnTo>
                  <a:pt x="108029" y="762173"/>
                </a:lnTo>
                <a:lnTo>
                  <a:pt x="106309" y="756433"/>
                </a:lnTo>
                <a:lnTo>
                  <a:pt x="102870" y="737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9"/>
          <p:cNvSpPr/>
          <p:nvPr/>
        </p:nvSpPr>
        <p:spPr>
          <a:xfrm>
            <a:off x="4543166" y="3669029"/>
            <a:ext cx="291725" cy="661148"/>
          </a:xfrm>
          <a:custGeom>
            <a:avLst/>
            <a:gdLst/>
            <a:ahLst/>
            <a:cxnLst/>
            <a:rect l="0" t="0" r="0" b="0"/>
            <a:pathLst>
              <a:path w="291725" h="661148">
                <a:moveTo>
                  <a:pt x="280293" y="0"/>
                </a:moveTo>
                <a:lnTo>
                  <a:pt x="236398" y="43896"/>
                </a:lnTo>
                <a:lnTo>
                  <a:pt x="230710" y="50854"/>
                </a:lnTo>
                <a:lnTo>
                  <a:pt x="225648" y="58033"/>
                </a:lnTo>
                <a:lnTo>
                  <a:pt x="215367" y="74052"/>
                </a:lnTo>
                <a:lnTo>
                  <a:pt x="158219" y="160234"/>
                </a:lnTo>
                <a:lnTo>
                  <a:pt x="148110" y="177943"/>
                </a:lnTo>
                <a:lnTo>
                  <a:pt x="123332" y="224713"/>
                </a:lnTo>
                <a:lnTo>
                  <a:pt x="68686" y="332435"/>
                </a:lnTo>
                <a:lnTo>
                  <a:pt x="54132" y="362593"/>
                </a:lnTo>
                <a:lnTo>
                  <a:pt x="43159" y="386509"/>
                </a:lnTo>
                <a:lnTo>
                  <a:pt x="34574" y="406263"/>
                </a:lnTo>
                <a:lnTo>
                  <a:pt x="27580" y="424512"/>
                </a:lnTo>
                <a:lnTo>
                  <a:pt x="21648" y="441758"/>
                </a:lnTo>
                <a:lnTo>
                  <a:pt x="16423" y="458336"/>
                </a:lnTo>
                <a:lnTo>
                  <a:pt x="12940" y="474467"/>
                </a:lnTo>
                <a:lnTo>
                  <a:pt x="10618" y="490302"/>
                </a:lnTo>
                <a:lnTo>
                  <a:pt x="9070" y="505938"/>
                </a:lnTo>
                <a:lnTo>
                  <a:pt x="6768" y="518902"/>
                </a:lnTo>
                <a:lnTo>
                  <a:pt x="3963" y="530085"/>
                </a:lnTo>
                <a:lnTo>
                  <a:pt x="823" y="540080"/>
                </a:lnTo>
                <a:lnTo>
                  <a:pt x="0" y="550554"/>
                </a:lnTo>
                <a:lnTo>
                  <a:pt x="721" y="561346"/>
                </a:lnTo>
                <a:lnTo>
                  <a:pt x="2472" y="572351"/>
                </a:lnTo>
                <a:lnTo>
                  <a:pt x="4418" y="591352"/>
                </a:lnTo>
                <a:lnTo>
                  <a:pt x="4936" y="599975"/>
                </a:lnTo>
                <a:lnTo>
                  <a:pt x="6552" y="606993"/>
                </a:lnTo>
                <a:lnTo>
                  <a:pt x="11734" y="618178"/>
                </a:lnTo>
                <a:lnTo>
                  <a:pt x="18270" y="627383"/>
                </a:lnTo>
                <a:lnTo>
                  <a:pt x="25409" y="635707"/>
                </a:lnTo>
                <a:lnTo>
                  <a:pt x="32815" y="643640"/>
                </a:lnTo>
                <a:lnTo>
                  <a:pt x="37838" y="646264"/>
                </a:lnTo>
                <a:lnTo>
                  <a:pt x="43726" y="648012"/>
                </a:lnTo>
                <a:lnTo>
                  <a:pt x="50192" y="649179"/>
                </a:lnTo>
                <a:lnTo>
                  <a:pt x="55773" y="651226"/>
                </a:lnTo>
                <a:lnTo>
                  <a:pt x="60763" y="653861"/>
                </a:lnTo>
                <a:lnTo>
                  <a:pt x="65360" y="656887"/>
                </a:lnTo>
                <a:lnTo>
                  <a:pt x="70964" y="658905"/>
                </a:lnTo>
                <a:lnTo>
                  <a:pt x="77241" y="660250"/>
                </a:lnTo>
                <a:lnTo>
                  <a:pt x="83965" y="661147"/>
                </a:lnTo>
                <a:lnTo>
                  <a:pt x="90988" y="660474"/>
                </a:lnTo>
                <a:lnTo>
                  <a:pt x="98210" y="658757"/>
                </a:lnTo>
                <a:lnTo>
                  <a:pt x="105564" y="656341"/>
                </a:lnTo>
                <a:lnTo>
                  <a:pt x="113007" y="654731"/>
                </a:lnTo>
                <a:lnTo>
                  <a:pt x="120510" y="653657"/>
                </a:lnTo>
                <a:lnTo>
                  <a:pt x="128051" y="652942"/>
                </a:lnTo>
                <a:lnTo>
                  <a:pt x="135618" y="651195"/>
                </a:lnTo>
                <a:lnTo>
                  <a:pt x="143204" y="648760"/>
                </a:lnTo>
                <a:lnTo>
                  <a:pt x="150800" y="645867"/>
                </a:lnTo>
                <a:lnTo>
                  <a:pt x="158405" y="642668"/>
                </a:lnTo>
                <a:lnTo>
                  <a:pt x="166014" y="639266"/>
                </a:lnTo>
                <a:lnTo>
                  <a:pt x="173627" y="635727"/>
                </a:lnTo>
                <a:lnTo>
                  <a:pt x="181243" y="633368"/>
                </a:lnTo>
                <a:lnTo>
                  <a:pt x="188860" y="631796"/>
                </a:lnTo>
                <a:lnTo>
                  <a:pt x="196478" y="630747"/>
                </a:lnTo>
                <a:lnTo>
                  <a:pt x="209176" y="626238"/>
                </a:lnTo>
                <a:lnTo>
                  <a:pt x="225262" y="619422"/>
                </a:lnTo>
                <a:lnTo>
                  <a:pt x="243606" y="611068"/>
                </a:lnTo>
                <a:lnTo>
                  <a:pt x="257105" y="604229"/>
                </a:lnTo>
                <a:lnTo>
                  <a:pt x="267375" y="598400"/>
                </a:lnTo>
                <a:lnTo>
                  <a:pt x="291724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0"/>
          <p:cNvSpPr/>
          <p:nvPr/>
        </p:nvSpPr>
        <p:spPr>
          <a:xfrm>
            <a:off x="4937759" y="3875425"/>
            <a:ext cx="217171" cy="67926"/>
          </a:xfrm>
          <a:custGeom>
            <a:avLst/>
            <a:gdLst/>
            <a:ahLst/>
            <a:cxnLst/>
            <a:rect l="0" t="0" r="0" b="0"/>
            <a:pathLst>
              <a:path w="217171" h="67926">
                <a:moveTo>
                  <a:pt x="0" y="67925"/>
                </a:moveTo>
                <a:lnTo>
                  <a:pt x="6069" y="55789"/>
                </a:lnTo>
                <a:lnTo>
                  <a:pt x="9126" y="52214"/>
                </a:lnTo>
                <a:lnTo>
                  <a:pt x="12434" y="49831"/>
                </a:lnTo>
                <a:lnTo>
                  <a:pt x="15909" y="48242"/>
                </a:lnTo>
                <a:lnTo>
                  <a:pt x="19496" y="45913"/>
                </a:lnTo>
                <a:lnTo>
                  <a:pt x="23158" y="43090"/>
                </a:lnTo>
                <a:lnTo>
                  <a:pt x="26869" y="39938"/>
                </a:lnTo>
                <a:lnTo>
                  <a:pt x="31883" y="37837"/>
                </a:lnTo>
                <a:lnTo>
                  <a:pt x="37765" y="36436"/>
                </a:lnTo>
                <a:lnTo>
                  <a:pt x="44227" y="35502"/>
                </a:lnTo>
                <a:lnTo>
                  <a:pt x="53615" y="33610"/>
                </a:lnTo>
                <a:lnTo>
                  <a:pt x="77593" y="28120"/>
                </a:lnTo>
                <a:lnTo>
                  <a:pt x="119652" y="17890"/>
                </a:lnTo>
                <a:lnTo>
                  <a:pt x="131838" y="14248"/>
                </a:lnTo>
                <a:lnTo>
                  <a:pt x="142502" y="10550"/>
                </a:lnTo>
                <a:lnTo>
                  <a:pt x="152152" y="6815"/>
                </a:lnTo>
                <a:lnTo>
                  <a:pt x="161125" y="4325"/>
                </a:lnTo>
                <a:lnTo>
                  <a:pt x="169647" y="2665"/>
                </a:lnTo>
                <a:lnTo>
                  <a:pt x="177868" y="1558"/>
                </a:lnTo>
                <a:lnTo>
                  <a:pt x="184619" y="820"/>
                </a:lnTo>
                <a:lnTo>
                  <a:pt x="190389" y="328"/>
                </a:lnTo>
                <a:lnTo>
                  <a:pt x="195507" y="0"/>
                </a:lnTo>
                <a:lnTo>
                  <a:pt x="200188" y="1052"/>
                </a:lnTo>
                <a:lnTo>
                  <a:pt x="204579" y="3023"/>
                </a:lnTo>
                <a:lnTo>
                  <a:pt x="217170" y="107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1"/>
          <p:cNvSpPr/>
          <p:nvPr/>
        </p:nvSpPr>
        <p:spPr>
          <a:xfrm>
            <a:off x="4926329" y="3989070"/>
            <a:ext cx="240031" cy="160020"/>
          </a:xfrm>
          <a:custGeom>
            <a:avLst/>
            <a:gdLst/>
            <a:ahLst/>
            <a:cxnLst/>
            <a:rect l="0" t="0" r="0" b="0"/>
            <a:pathLst>
              <a:path w="240031" h="160020">
                <a:moveTo>
                  <a:pt x="0" y="160019"/>
                </a:moveTo>
                <a:lnTo>
                  <a:pt x="15910" y="128201"/>
                </a:lnTo>
                <a:lnTo>
                  <a:pt x="20767" y="122298"/>
                </a:lnTo>
                <a:lnTo>
                  <a:pt x="26545" y="117092"/>
                </a:lnTo>
                <a:lnTo>
                  <a:pt x="32937" y="112351"/>
                </a:lnTo>
                <a:lnTo>
                  <a:pt x="39738" y="107920"/>
                </a:lnTo>
                <a:lnTo>
                  <a:pt x="46812" y="103697"/>
                </a:lnTo>
                <a:lnTo>
                  <a:pt x="54068" y="99611"/>
                </a:lnTo>
                <a:lnTo>
                  <a:pt x="68904" y="91685"/>
                </a:lnTo>
                <a:lnTo>
                  <a:pt x="76416" y="87793"/>
                </a:lnTo>
                <a:lnTo>
                  <a:pt x="83964" y="82658"/>
                </a:lnTo>
                <a:lnTo>
                  <a:pt x="91536" y="76695"/>
                </a:lnTo>
                <a:lnTo>
                  <a:pt x="99125" y="70180"/>
                </a:lnTo>
                <a:lnTo>
                  <a:pt x="106723" y="64567"/>
                </a:lnTo>
                <a:lnTo>
                  <a:pt x="114329" y="59554"/>
                </a:lnTo>
                <a:lnTo>
                  <a:pt x="121939" y="54943"/>
                </a:lnTo>
                <a:lnTo>
                  <a:pt x="135903" y="4805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2"/>
          <p:cNvSpPr/>
          <p:nvPr/>
        </p:nvSpPr>
        <p:spPr>
          <a:xfrm>
            <a:off x="5406390" y="3486150"/>
            <a:ext cx="11431" cy="434340"/>
          </a:xfrm>
          <a:custGeom>
            <a:avLst/>
            <a:gdLst/>
            <a:ahLst/>
            <a:cxnLst/>
            <a:rect l="0" t="0" r="0" b="0"/>
            <a:pathLst>
              <a:path w="11431" h="434340">
                <a:moveTo>
                  <a:pt x="0" y="0"/>
                </a:moveTo>
                <a:lnTo>
                  <a:pt x="0" y="76648"/>
                </a:lnTo>
                <a:lnTo>
                  <a:pt x="1269" y="94279"/>
                </a:lnTo>
                <a:lnTo>
                  <a:pt x="7855" y="169610"/>
                </a:lnTo>
                <a:lnTo>
                  <a:pt x="9841" y="200688"/>
                </a:lnTo>
                <a:lnTo>
                  <a:pt x="10723" y="233128"/>
                </a:lnTo>
                <a:lnTo>
                  <a:pt x="11430" y="4343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3"/>
          <p:cNvSpPr/>
          <p:nvPr/>
        </p:nvSpPr>
        <p:spPr>
          <a:xfrm>
            <a:off x="5246370" y="4098343"/>
            <a:ext cx="320040" cy="107897"/>
          </a:xfrm>
          <a:custGeom>
            <a:avLst/>
            <a:gdLst/>
            <a:ahLst/>
            <a:cxnLst/>
            <a:rect l="0" t="0" r="0" b="0"/>
            <a:pathLst>
              <a:path w="320040" h="107897">
                <a:moveTo>
                  <a:pt x="0" y="107896"/>
                </a:moveTo>
                <a:lnTo>
                  <a:pt x="12135" y="95761"/>
                </a:lnTo>
                <a:lnTo>
                  <a:pt x="18250" y="92186"/>
                </a:lnTo>
                <a:lnTo>
                  <a:pt x="24867" y="89803"/>
                </a:lnTo>
                <a:lnTo>
                  <a:pt x="31818" y="88214"/>
                </a:lnTo>
                <a:lnTo>
                  <a:pt x="38991" y="85885"/>
                </a:lnTo>
                <a:lnTo>
                  <a:pt x="46314" y="83062"/>
                </a:lnTo>
                <a:lnTo>
                  <a:pt x="106656" y="57271"/>
                </a:lnTo>
                <a:lnTo>
                  <a:pt x="124444" y="50016"/>
                </a:lnTo>
                <a:lnTo>
                  <a:pt x="166412" y="33738"/>
                </a:lnTo>
                <a:lnTo>
                  <a:pt x="176981" y="29248"/>
                </a:lnTo>
                <a:lnTo>
                  <a:pt x="186567" y="24983"/>
                </a:lnTo>
                <a:lnTo>
                  <a:pt x="199308" y="20871"/>
                </a:lnTo>
                <a:lnTo>
                  <a:pt x="214152" y="16860"/>
                </a:lnTo>
                <a:lnTo>
                  <a:pt x="230398" y="12915"/>
                </a:lnTo>
                <a:lnTo>
                  <a:pt x="243768" y="9016"/>
                </a:lnTo>
                <a:lnTo>
                  <a:pt x="255222" y="5146"/>
                </a:lnTo>
                <a:lnTo>
                  <a:pt x="265398" y="1296"/>
                </a:lnTo>
                <a:lnTo>
                  <a:pt x="274722" y="0"/>
                </a:lnTo>
                <a:lnTo>
                  <a:pt x="283478" y="405"/>
                </a:lnTo>
                <a:lnTo>
                  <a:pt x="320039" y="50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4"/>
          <p:cNvSpPr/>
          <p:nvPr/>
        </p:nvSpPr>
        <p:spPr>
          <a:xfrm>
            <a:off x="5223854" y="4183585"/>
            <a:ext cx="399706" cy="422309"/>
          </a:xfrm>
          <a:custGeom>
            <a:avLst/>
            <a:gdLst/>
            <a:ahLst/>
            <a:cxnLst/>
            <a:rect l="0" t="0" r="0" b="0"/>
            <a:pathLst>
              <a:path w="399706" h="422309">
                <a:moveTo>
                  <a:pt x="102525" y="102665"/>
                </a:moveTo>
                <a:lnTo>
                  <a:pt x="128276" y="76914"/>
                </a:lnTo>
                <a:lnTo>
                  <a:pt x="136202" y="70258"/>
                </a:lnTo>
                <a:lnTo>
                  <a:pt x="158556" y="52701"/>
                </a:lnTo>
                <a:lnTo>
                  <a:pt x="170359" y="45226"/>
                </a:lnTo>
                <a:lnTo>
                  <a:pt x="182038" y="38972"/>
                </a:lnTo>
                <a:lnTo>
                  <a:pt x="213292" y="24103"/>
                </a:lnTo>
                <a:lnTo>
                  <a:pt x="246607" y="7701"/>
                </a:lnTo>
                <a:lnTo>
                  <a:pt x="254460" y="5065"/>
                </a:lnTo>
                <a:lnTo>
                  <a:pt x="262235" y="3309"/>
                </a:lnTo>
                <a:lnTo>
                  <a:pt x="269959" y="2137"/>
                </a:lnTo>
                <a:lnTo>
                  <a:pt x="277648" y="1356"/>
                </a:lnTo>
                <a:lnTo>
                  <a:pt x="285314" y="835"/>
                </a:lnTo>
                <a:lnTo>
                  <a:pt x="292964" y="489"/>
                </a:lnTo>
                <a:lnTo>
                  <a:pt x="308238" y="103"/>
                </a:lnTo>
                <a:lnTo>
                  <a:pt x="315867" y="0"/>
                </a:lnTo>
                <a:lnTo>
                  <a:pt x="322223" y="1202"/>
                </a:lnTo>
                <a:lnTo>
                  <a:pt x="332673" y="5923"/>
                </a:lnTo>
                <a:lnTo>
                  <a:pt x="341550" y="12255"/>
                </a:lnTo>
                <a:lnTo>
                  <a:pt x="345695" y="15722"/>
                </a:lnTo>
                <a:lnTo>
                  <a:pt x="348458" y="19303"/>
                </a:lnTo>
                <a:lnTo>
                  <a:pt x="351529" y="26668"/>
                </a:lnTo>
                <a:lnTo>
                  <a:pt x="352894" y="37562"/>
                </a:lnTo>
                <a:lnTo>
                  <a:pt x="353257" y="44022"/>
                </a:lnTo>
                <a:lnTo>
                  <a:pt x="353662" y="57975"/>
                </a:lnTo>
                <a:lnTo>
                  <a:pt x="353769" y="65251"/>
                </a:lnTo>
                <a:lnTo>
                  <a:pt x="351302" y="72643"/>
                </a:lnTo>
                <a:lnTo>
                  <a:pt x="347116" y="80110"/>
                </a:lnTo>
                <a:lnTo>
                  <a:pt x="341786" y="87628"/>
                </a:lnTo>
                <a:lnTo>
                  <a:pt x="334423" y="100260"/>
                </a:lnTo>
                <a:lnTo>
                  <a:pt x="316081" y="134616"/>
                </a:lnTo>
                <a:lnTo>
                  <a:pt x="305856" y="150635"/>
                </a:lnTo>
                <a:lnTo>
                  <a:pt x="295229" y="165125"/>
                </a:lnTo>
                <a:lnTo>
                  <a:pt x="284334" y="178595"/>
                </a:lnTo>
                <a:lnTo>
                  <a:pt x="274532" y="191385"/>
                </a:lnTo>
                <a:lnTo>
                  <a:pt x="265456" y="203721"/>
                </a:lnTo>
                <a:lnTo>
                  <a:pt x="256866" y="215756"/>
                </a:lnTo>
                <a:lnTo>
                  <a:pt x="244789" y="231399"/>
                </a:lnTo>
                <a:lnTo>
                  <a:pt x="214437" y="269099"/>
                </a:lnTo>
                <a:lnTo>
                  <a:pt x="199994" y="284741"/>
                </a:lnTo>
                <a:lnTo>
                  <a:pt x="186554" y="297709"/>
                </a:lnTo>
                <a:lnTo>
                  <a:pt x="173784" y="308894"/>
                </a:lnTo>
                <a:lnTo>
                  <a:pt x="158921" y="322701"/>
                </a:lnTo>
                <a:lnTo>
                  <a:pt x="125474" y="354975"/>
                </a:lnTo>
                <a:lnTo>
                  <a:pt x="111474" y="367392"/>
                </a:lnTo>
                <a:lnTo>
                  <a:pt x="99601" y="376939"/>
                </a:lnTo>
                <a:lnTo>
                  <a:pt x="89146" y="384574"/>
                </a:lnTo>
                <a:lnTo>
                  <a:pt x="79636" y="392204"/>
                </a:lnTo>
                <a:lnTo>
                  <a:pt x="70756" y="399831"/>
                </a:lnTo>
                <a:lnTo>
                  <a:pt x="62295" y="407456"/>
                </a:lnTo>
                <a:lnTo>
                  <a:pt x="55385" y="412539"/>
                </a:lnTo>
                <a:lnTo>
                  <a:pt x="44321" y="418186"/>
                </a:lnTo>
                <a:lnTo>
                  <a:pt x="35171" y="420696"/>
                </a:lnTo>
                <a:lnTo>
                  <a:pt x="25600" y="421812"/>
                </a:lnTo>
                <a:lnTo>
                  <a:pt x="19492" y="422110"/>
                </a:lnTo>
                <a:lnTo>
                  <a:pt x="12880" y="422308"/>
                </a:lnTo>
                <a:lnTo>
                  <a:pt x="8472" y="421170"/>
                </a:lnTo>
                <a:lnTo>
                  <a:pt x="5533" y="419142"/>
                </a:lnTo>
                <a:lnTo>
                  <a:pt x="3574" y="416519"/>
                </a:lnTo>
                <a:lnTo>
                  <a:pt x="2268" y="413501"/>
                </a:lnTo>
                <a:lnTo>
                  <a:pt x="817" y="406761"/>
                </a:lnTo>
                <a:lnTo>
                  <a:pt x="0" y="395826"/>
                </a:lnTo>
                <a:lnTo>
                  <a:pt x="1155" y="392085"/>
                </a:lnTo>
                <a:lnTo>
                  <a:pt x="15595" y="367088"/>
                </a:lnTo>
                <a:lnTo>
                  <a:pt x="26213" y="356499"/>
                </a:lnTo>
                <a:lnTo>
                  <a:pt x="32601" y="351898"/>
                </a:lnTo>
                <a:lnTo>
                  <a:pt x="59794" y="333286"/>
                </a:lnTo>
                <a:lnTo>
                  <a:pt x="70227" y="327532"/>
                </a:lnTo>
                <a:lnTo>
                  <a:pt x="80994" y="322426"/>
                </a:lnTo>
                <a:lnTo>
                  <a:pt x="91981" y="317752"/>
                </a:lnTo>
                <a:lnTo>
                  <a:pt x="101846" y="314636"/>
                </a:lnTo>
                <a:lnTo>
                  <a:pt x="110962" y="312559"/>
                </a:lnTo>
                <a:lnTo>
                  <a:pt x="119580" y="311174"/>
                </a:lnTo>
                <a:lnTo>
                  <a:pt x="129135" y="310251"/>
                </a:lnTo>
                <a:lnTo>
                  <a:pt x="139315" y="309635"/>
                </a:lnTo>
                <a:lnTo>
                  <a:pt x="149912" y="309225"/>
                </a:lnTo>
                <a:lnTo>
                  <a:pt x="159517" y="307681"/>
                </a:lnTo>
                <a:lnTo>
                  <a:pt x="168460" y="305383"/>
                </a:lnTo>
                <a:lnTo>
                  <a:pt x="176962" y="302580"/>
                </a:lnTo>
                <a:lnTo>
                  <a:pt x="185169" y="300711"/>
                </a:lnTo>
                <a:lnTo>
                  <a:pt x="193182" y="299466"/>
                </a:lnTo>
                <a:lnTo>
                  <a:pt x="201063" y="298635"/>
                </a:lnTo>
                <a:lnTo>
                  <a:pt x="210127" y="298082"/>
                </a:lnTo>
                <a:lnTo>
                  <a:pt x="230358" y="297467"/>
                </a:lnTo>
                <a:lnTo>
                  <a:pt x="239818" y="298573"/>
                </a:lnTo>
                <a:lnTo>
                  <a:pt x="248664" y="300580"/>
                </a:lnTo>
                <a:lnTo>
                  <a:pt x="257101" y="303188"/>
                </a:lnTo>
                <a:lnTo>
                  <a:pt x="265266" y="304927"/>
                </a:lnTo>
                <a:lnTo>
                  <a:pt x="273249" y="306086"/>
                </a:lnTo>
                <a:lnTo>
                  <a:pt x="281111" y="306859"/>
                </a:lnTo>
                <a:lnTo>
                  <a:pt x="291432" y="309914"/>
                </a:lnTo>
                <a:lnTo>
                  <a:pt x="303393" y="314491"/>
                </a:lnTo>
                <a:lnTo>
                  <a:pt x="316448" y="320082"/>
                </a:lnTo>
                <a:lnTo>
                  <a:pt x="328960" y="325080"/>
                </a:lnTo>
                <a:lnTo>
                  <a:pt x="353023" y="334019"/>
                </a:lnTo>
                <a:lnTo>
                  <a:pt x="362234" y="338181"/>
                </a:lnTo>
                <a:lnTo>
                  <a:pt x="369644" y="342225"/>
                </a:lnTo>
                <a:lnTo>
                  <a:pt x="399705" y="3655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5"/>
          <p:cNvSpPr/>
          <p:nvPr/>
        </p:nvSpPr>
        <p:spPr>
          <a:xfrm>
            <a:off x="5829770" y="3763457"/>
            <a:ext cx="376720" cy="911413"/>
          </a:xfrm>
          <a:custGeom>
            <a:avLst/>
            <a:gdLst/>
            <a:ahLst/>
            <a:cxnLst/>
            <a:rect l="0" t="0" r="0" b="0"/>
            <a:pathLst>
              <a:path w="376720" h="911413">
                <a:moveTo>
                  <a:pt x="10959" y="911412"/>
                </a:moveTo>
                <a:lnTo>
                  <a:pt x="10959" y="899277"/>
                </a:lnTo>
                <a:lnTo>
                  <a:pt x="7573" y="886545"/>
                </a:lnTo>
                <a:lnTo>
                  <a:pt x="4892" y="879595"/>
                </a:lnTo>
                <a:lnTo>
                  <a:pt x="1913" y="858325"/>
                </a:lnTo>
                <a:lnTo>
                  <a:pt x="1118" y="845541"/>
                </a:lnTo>
                <a:lnTo>
                  <a:pt x="236" y="811016"/>
                </a:lnTo>
                <a:lnTo>
                  <a:pt x="0" y="791141"/>
                </a:lnTo>
                <a:lnTo>
                  <a:pt x="1114" y="769002"/>
                </a:lnTo>
                <a:lnTo>
                  <a:pt x="3125" y="745352"/>
                </a:lnTo>
                <a:lnTo>
                  <a:pt x="5737" y="720696"/>
                </a:lnTo>
                <a:lnTo>
                  <a:pt x="7477" y="699178"/>
                </a:lnTo>
                <a:lnTo>
                  <a:pt x="8639" y="679753"/>
                </a:lnTo>
                <a:lnTo>
                  <a:pt x="9412" y="661723"/>
                </a:lnTo>
                <a:lnTo>
                  <a:pt x="11198" y="638272"/>
                </a:lnTo>
                <a:lnTo>
                  <a:pt x="18509" y="557009"/>
                </a:lnTo>
                <a:lnTo>
                  <a:pt x="19803" y="535443"/>
                </a:lnTo>
                <a:lnTo>
                  <a:pt x="20665" y="515986"/>
                </a:lnTo>
                <a:lnTo>
                  <a:pt x="22509" y="496665"/>
                </a:lnTo>
                <a:lnTo>
                  <a:pt x="25010" y="477434"/>
                </a:lnTo>
                <a:lnTo>
                  <a:pt x="27946" y="458263"/>
                </a:lnTo>
                <a:lnTo>
                  <a:pt x="31174" y="428973"/>
                </a:lnTo>
                <a:lnTo>
                  <a:pt x="38147" y="352402"/>
                </a:lnTo>
                <a:lnTo>
                  <a:pt x="43055" y="315219"/>
                </a:lnTo>
                <a:lnTo>
                  <a:pt x="48866" y="280270"/>
                </a:lnTo>
                <a:lnTo>
                  <a:pt x="55281" y="246811"/>
                </a:lnTo>
                <a:lnTo>
                  <a:pt x="72568" y="168994"/>
                </a:lnTo>
                <a:lnTo>
                  <a:pt x="82511" y="126907"/>
                </a:lnTo>
                <a:lnTo>
                  <a:pt x="89141" y="96309"/>
                </a:lnTo>
                <a:lnTo>
                  <a:pt x="93561" y="73370"/>
                </a:lnTo>
                <a:lnTo>
                  <a:pt x="96507" y="55537"/>
                </a:lnTo>
                <a:lnTo>
                  <a:pt x="103168" y="32337"/>
                </a:lnTo>
                <a:lnTo>
                  <a:pt x="110671" y="12136"/>
                </a:lnTo>
                <a:lnTo>
                  <a:pt x="111723" y="7095"/>
                </a:lnTo>
                <a:lnTo>
                  <a:pt x="113695" y="3734"/>
                </a:lnTo>
                <a:lnTo>
                  <a:pt x="116280" y="1493"/>
                </a:lnTo>
                <a:lnTo>
                  <a:pt x="119273" y="0"/>
                </a:lnTo>
                <a:lnTo>
                  <a:pt x="122539" y="274"/>
                </a:lnTo>
                <a:lnTo>
                  <a:pt x="125986" y="1727"/>
                </a:lnTo>
                <a:lnTo>
                  <a:pt x="136905" y="9839"/>
                </a:lnTo>
                <a:lnTo>
                  <a:pt x="148184" y="20286"/>
                </a:lnTo>
                <a:lnTo>
                  <a:pt x="151972" y="23959"/>
                </a:lnTo>
                <a:lnTo>
                  <a:pt x="163373" y="41262"/>
                </a:lnTo>
                <a:lnTo>
                  <a:pt x="174794" y="62476"/>
                </a:lnTo>
                <a:lnTo>
                  <a:pt x="186221" y="90916"/>
                </a:lnTo>
                <a:lnTo>
                  <a:pt x="197650" y="123472"/>
                </a:lnTo>
                <a:lnTo>
                  <a:pt x="209079" y="157249"/>
                </a:lnTo>
                <a:lnTo>
                  <a:pt x="214159" y="174957"/>
                </a:lnTo>
                <a:lnTo>
                  <a:pt x="232174" y="242071"/>
                </a:lnTo>
                <a:lnTo>
                  <a:pt x="241781" y="274837"/>
                </a:lnTo>
                <a:lnTo>
                  <a:pt x="281861" y="398883"/>
                </a:lnTo>
                <a:lnTo>
                  <a:pt x="310496" y="493901"/>
                </a:lnTo>
                <a:lnTo>
                  <a:pt x="314790" y="511151"/>
                </a:lnTo>
                <a:lnTo>
                  <a:pt x="318924" y="530272"/>
                </a:lnTo>
                <a:lnTo>
                  <a:pt x="322949" y="550639"/>
                </a:lnTo>
                <a:lnTo>
                  <a:pt x="328173" y="570567"/>
                </a:lnTo>
                <a:lnTo>
                  <a:pt x="334195" y="590202"/>
                </a:lnTo>
                <a:lnTo>
                  <a:pt x="340749" y="609642"/>
                </a:lnTo>
                <a:lnTo>
                  <a:pt x="346390" y="627682"/>
                </a:lnTo>
                <a:lnTo>
                  <a:pt x="356043" y="661273"/>
                </a:lnTo>
                <a:lnTo>
                  <a:pt x="364567" y="682976"/>
                </a:lnTo>
                <a:lnTo>
                  <a:pt x="371318" y="696855"/>
                </a:lnTo>
                <a:lnTo>
                  <a:pt x="376719" y="7171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6"/>
          <p:cNvSpPr/>
          <p:nvPr/>
        </p:nvSpPr>
        <p:spPr>
          <a:xfrm>
            <a:off x="5737859" y="4034789"/>
            <a:ext cx="434342" cy="251462"/>
          </a:xfrm>
          <a:custGeom>
            <a:avLst/>
            <a:gdLst/>
            <a:ahLst/>
            <a:cxnLst/>
            <a:rect l="0" t="0" r="0" b="0"/>
            <a:pathLst>
              <a:path w="434342" h="251462">
                <a:moveTo>
                  <a:pt x="0" y="251461"/>
                </a:moveTo>
                <a:lnTo>
                  <a:pt x="6068" y="239325"/>
                </a:lnTo>
                <a:lnTo>
                  <a:pt x="10395" y="234480"/>
                </a:lnTo>
                <a:lnTo>
                  <a:pt x="15821" y="229980"/>
                </a:lnTo>
                <a:lnTo>
                  <a:pt x="21977" y="225710"/>
                </a:lnTo>
                <a:lnTo>
                  <a:pt x="28621" y="221594"/>
                </a:lnTo>
                <a:lnTo>
                  <a:pt x="35591" y="217579"/>
                </a:lnTo>
                <a:lnTo>
                  <a:pt x="42778" y="213633"/>
                </a:lnTo>
                <a:lnTo>
                  <a:pt x="56459" y="204652"/>
                </a:lnTo>
                <a:lnTo>
                  <a:pt x="95366" y="177740"/>
                </a:lnTo>
                <a:lnTo>
                  <a:pt x="116918" y="165484"/>
                </a:lnTo>
                <a:lnTo>
                  <a:pt x="138905" y="154773"/>
                </a:lnTo>
                <a:lnTo>
                  <a:pt x="181116" y="136098"/>
                </a:lnTo>
                <a:lnTo>
                  <a:pt x="216810" y="119332"/>
                </a:lnTo>
                <a:lnTo>
                  <a:pt x="230900" y="111304"/>
                </a:lnTo>
                <a:lnTo>
                  <a:pt x="242834" y="103413"/>
                </a:lnTo>
                <a:lnTo>
                  <a:pt x="253329" y="95612"/>
                </a:lnTo>
                <a:lnTo>
                  <a:pt x="264137" y="89142"/>
                </a:lnTo>
                <a:lnTo>
                  <a:pt x="275151" y="83558"/>
                </a:lnTo>
                <a:lnTo>
                  <a:pt x="286305" y="78566"/>
                </a:lnTo>
                <a:lnTo>
                  <a:pt x="332340" y="59403"/>
                </a:lnTo>
                <a:lnTo>
                  <a:pt x="348560" y="51032"/>
                </a:lnTo>
                <a:lnTo>
                  <a:pt x="364454" y="41642"/>
                </a:lnTo>
                <a:lnTo>
                  <a:pt x="380129" y="31571"/>
                </a:lnTo>
                <a:lnTo>
                  <a:pt x="391850" y="23588"/>
                </a:lnTo>
                <a:lnTo>
                  <a:pt x="400934" y="16995"/>
                </a:lnTo>
                <a:lnTo>
                  <a:pt x="408260" y="11330"/>
                </a:lnTo>
                <a:lnTo>
                  <a:pt x="419786" y="5036"/>
                </a:lnTo>
                <a:lnTo>
                  <a:pt x="4343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7"/>
          <p:cNvSpPr/>
          <p:nvPr/>
        </p:nvSpPr>
        <p:spPr>
          <a:xfrm>
            <a:off x="6183629" y="3760470"/>
            <a:ext cx="125731" cy="662940"/>
          </a:xfrm>
          <a:custGeom>
            <a:avLst/>
            <a:gdLst/>
            <a:ahLst/>
            <a:cxnLst/>
            <a:rect l="0" t="0" r="0" b="0"/>
            <a:pathLst>
              <a:path w="125731" h="662940">
                <a:moveTo>
                  <a:pt x="0" y="0"/>
                </a:moveTo>
                <a:lnTo>
                  <a:pt x="6068" y="18203"/>
                </a:lnTo>
                <a:lnTo>
                  <a:pt x="9842" y="35591"/>
                </a:lnTo>
                <a:lnTo>
                  <a:pt x="11641" y="42777"/>
                </a:lnTo>
                <a:lnTo>
                  <a:pt x="14112" y="51378"/>
                </a:lnTo>
                <a:lnTo>
                  <a:pt x="17028" y="60922"/>
                </a:lnTo>
                <a:lnTo>
                  <a:pt x="20242" y="73635"/>
                </a:lnTo>
                <a:lnTo>
                  <a:pt x="27200" y="104693"/>
                </a:lnTo>
                <a:lnTo>
                  <a:pt x="30834" y="119325"/>
                </a:lnTo>
                <a:lnTo>
                  <a:pt x="34526" y="132890"/>
                </a:lnTo>
                <a:lnTo>
                  <a:pt x="42015" y="158122"/>
                </a:lnTo>
                <a:lnTo>
                  <a:pt x="49577" y="182036"/>
                </a:lnTo>
                <a:lnTo>
                  <a:pt x="52102" y="195017"/>
                </a:lnTo>
                <a:lnTo>
                  <a:pt x="53784" y="208752"/>
                </a:lnTo>
                <a:lnTo>
                  <a:pt x="54906" y="222987"/>
                </a:lnTo>
                <a:lnTo>
                  <a:pt x="58195" y="241368"/>
                </a:lnTo>
                <a:lnTo>
                  <a:pt x="62927" y="262512"/>
                </a:lnTo>
                <a:lnTo>
                  <a:pt x="82703" y="342119"/>
                </a:lnTo>
                <a:lnTo>
                  <a:pt x="85616" y="358889"/>
                </a:lnTo>
                <a:lnTo>
                  <a:pt x="87557" y="375150"/>
                </a:lnTo>
                <a:lnTo>
                  <a:pt x="88852" y="391070"/>
                </a:lnTo>
                <a:lnTo>
                  <a:pt x="90985" y="406763"/>
                </a:lnTo>
                <a:lnTo>
                  <a:pt x="93676" y="422305"/>
                </a:lnTo>
                <a:lnTo>
                  <a:pt x="96741" y="437747"/>
                </a:lnTo>
                <a:lnTo>
                  <a:pt x="98784" y="451851"/>
                </a:lnTo>
                <a:lnTo>
                  <a:pt x="100146" y="465064"/>
                </a:lnTo>
                <a:lnTo>
                  <a:pt x="101054" y="477682"/>
                </a:lnTo>
                <a:lnTo>
                  <a:pt x="102930" y="491175"/>
                </a:lnTo>
                <a:lnTo>
                  <a:pt x="105450" y="505249"/>
                </a:lnTo>
                <a:lnTo>
                  <a:pt x="108400" y="519713"/>
                </a:lnTo>
                <a:lnTo>
                  <a:pt x="110367" y="531895"/>
                </a:lnTo>
                <a:lnTo>
                  <a:pt x="112552" y="552204"/>
                </a:lnTo>
                <a:lnTo>
                  <a:pt x="114405" y="564986"/>
                </a:lnTo>
                <a:lnTo>
                  <a:pt x="119850" y="596121"/>
                </a:lnTo>
                <a:lnTo>
                  <a:pt x="121810" y="609504"/>
                </a:lnTo>
                <a:lnTo>
                  <a:pt x="123117" y="620966"/>
                </a:lnTo>
                <a:lnTo>
                  <a:pt x="124569" y="639204"/>
                </a:lnTo>
                <a:lnTo>
                  <a:pt x="125730" y="6629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8"/>
          <p:cNvSpPr/>
          <p:nvPr/>
        </p:nvSpPr>
        <p:spPr>
          <a:xfrm>
            <a:off x="6103620" y="3692078"/>
            <a:ext cx="477727" cy="856762"/>
          </a:xfrm>
          <a:custGeom>
            <a:avLst/>
            <a:gdLst/>
            <a:ahLst/>
            <a:cxnLst/>
            <a:rect l="0" t="0" r="0" b="0"/>
            <a:pathLst>
              <a:path w="477727" h="856762">
                <a:moveTo>
                  <a:pt x="0" y="102681"/>
                </a:moveTo>
                <a:lnTo>
                  <a:pt x="6067" y="90546"/>
                </a:lnTo>
                <a:lnTo>
                  <a:pt x="9125" y="86971"/>
                </a:lnTo>
                <a:lnTo>
                  <a:pt x="12433" y="84588"/>
                </a:lnTo>
                <a:lnTo>
                  <a:pt x="15908" y="82999"/>
                </a:lnTo>
                <a:lnTo>
                  <a:pt x="29930" y="67687"/>
                </a:lnTo>
                <a:lnTo>
                  <a:pt x="39003" y="56492"/>
                </a:lnTo>
                <a:lnTo>
                  <a:pt x="52471" y="40666"/>
                </a:lnTo>
                <a:lnTo>
                  <a:pt x="57841" y="34668"/>
                </a:lnTo>
                <a:lnTo>
                  <a:pt x="63960" y="30669"/>
                </a:lnTo>
                <a:lnTo>
                  <a:pt x="77533" y="26226"/>
                </a:lnTo>
                <a:lnTo>
                  <a:pt x="92032" y="20865"/>
                </a:lnTo>
                <a:lnTo>
                  <a:pt x="106943" y="14248"/>
                </a:lnTo>
                <a:lnTo>
                  <a:pt x="122036" y="7075"/>
                </a:lnTo>
                <a:lnTo>
                  <a:pt x="130888" y="4654"/>
                </a:lnTo>
                <a:lnTo>
                  <a:pt x="140598" y="3040"/>
                </a:lnTo>
                <a:lnTo>
                  <a:pt x="150882" y="1963"/>
                </a:lnTo>
                <a:lnTo>
                  <a:pt x="160277" y="1246"/>
                </a:lnTo>
                <a:lnTo>
                  <a:pt x="169082" y="768"/>
                </a:lnTo>
                <a:lnTo>
                  <a:pt x="185637" y="236"/>
                </a:lnTo>
                <a:lnTo>
                  <a:pt x="201462" y="0"/>
                </a:lnTo>
                <a:lnTo>
                  <a:pt x="207968" y="1207"/>
                </a:lnTo>
                <a:lnTo>
                  <a:pt x="218584" y="5935"/>
                </a:lnTo>
                <a:lnTo>
                  <a:pt x="231700" y="15737"/>
                </a:lnTo>
                <a:lnTo>
                  <a:pt x="243629" y="26684"/>
                </a:lnTo>
                <a:lnTo>
                  <a:pt x="246239" y="30427"/>
                </a:lnTo>
                <a:lnTo>
                  <a:pt x="249139" y="37971"/>
                </a:lnTo>
                <a:lnTo>
                  <a:pt x="250772" y="49359"/>
                </a:lnTo>
                <a:lnTo>
                  <a:pt x="247767" y="60356"/>
                </a:lnTo>
                <a:lnTo>
                  <a:pt x="238935" y="80827"/>
                </a:lnTo>
                <a:lnTo>
                  <a:pt x="228276" y="106366"/>
                </a:lnTo>
                <a:lnTo>
                  <a:pt x="224573" y="116568"/>
                </a:lnTo>
                <a:lnTo>
                  <a:pt x="217025" y="128449"/>
                </a:lnTo>
                <a:lnTo>
                  <a:pt x="206914" y="141450"/>
                </a:lnTo>
                <a:lnTo>
                  <a:pt x="195092" y="155197"/>
                </a:lnTo>
                <a:lnTo>
                  <a:pt x="184671" y="169442"/>
                </a:lnTo>
                <a:lnTo>
                  <a:pt x="175184" y="184018"/>
                </a:lnTo>
                <a:lnTo>
                  <a:pt x="166319" y="198816"/>
                </a:lnTo>
                <a:lnTo>
                  <a:pt x="153083" y="222031"/>
                </a:lnTo>
                <a:lnTo>
                  <a:pt x="138491" y="245995"/>
                </a:lnTo>
                <a:lnTo>
                  <a:pt x="131401" y="256546"/>
                </a:lnTo>
                <a:lnTo>
                  <a:pt x="128251" y="265469"/>
                </a:lnTo>
                <a:lnTo>
                  <a:pt x="128680" y="268357"/>
                </a:lnTo>
                <a:lnTo>
                  <a:pt x="130237" y="270282"/>
                </a:lnTo>
                <a:lnTo>
                  <a:pt x="135353" y="273690"/>
                </a:lnTo>
                <a:lnTo>
                  <a:pt x="141860" y="279439"/>
                </a:lnTo>
                <a:lnTo>
                  <a:pt x="145373" y="281480"/>
                </a:lnTo>
                <a:lnTo>
                  <a:pt x="152663" y="283747"/>
                </a:lnTo>
                <a:lnTo>
                  <a:pt x="157655" y="283082"/>
                </a:lnTo>
                <a:lnTo>
                  <a:pt x="169975" y="278956"/>
                </a:lnTo>
                <a:lnTo>
                  <a:pt x="183917" y="276276"/>
                </a:lnTo>
                <a:lnTo>
                  <a:pt x="191192" y="275561"/>
                </a:lnTo>
                <a:lnTo>
                  <a:pt x="199851" y="273814"/>
                </a:lnTo>
                <a:lnTo>
                  <a:pt x="209434" y="271380"/>
                </a:lnTo>
                <a:lnTo>
                  <a:pt x="219632" y="268487"/>
                </a:lnTo>
                <a:lnTo>
                  <a:pt x="234052" y="267829"/>
                </a:lnTo>
                <a:lnTo>
                  <a:pt x="251284" y="268660"/>
                </a:lnTo>
                <a:lnTo>
                  <a:pt x="270392" y="270484"/>
                </a:lnTo>
                <a:lnTo>
                  <a:pt x="289482" y="271699"/>
                </a:lnTo>
                <a:lnTo>
                  <a:pt x="327625" y="273050"/>
                </a:lnTo>
                <a:lnTo>
                  <a:pt x="342876" y="274681"/>
                </a:lnTo>
                <a:lnTo>
                  <a:pt x="355584" y="277038"/>
                </a:lnTo>
                <a:lnTo>
                  <a:pt x="366596" y="279879"/>
                </a:lnTo>
                <a:lnTo>
                  <a:pt x="377747" y="283043"/>
                </a:lnTo>
                <a:lnTo>
                  <a:pt x="400297" y="289945"/>
                </a:lnTo>
                <a:lnTo>
                  <a:pt x="410374" y="293564"/>
                </a:lnTo>
                <a:lnTo>
                  <a:pt x="419632" y="297247"/>
                </a:lnTo>
                <a:lnTo>
                  <a:pt x="428344" y="300972"/>
                </a:lnTo>
                <a:lnTo>
                  <a:pt x="435423" y="305995"/>
                </a:lnTo>
                <a:lnTo>
                  <a:pt x="446674" y="318350"/>
                </a:lnTo>
                <a:lnTo>
                  <a:pt x="460149" y="339585"/>
                </a:lnTo>
                <a:lnTo>
                  <a:pt x="468247" y="357832"/>
                </a:lnTo>
                <a:lnTo>
                  <a:pt x="474810" y="377372"/>
                </a:lnTo>
                <a:lnTo>
                  <a:pt x="477726" y="394523"/>
                </a:lnTo>
                <a:lnTo>
                  <a:pt x="475636" y="413998"/>
                </a:lnTo>
                <a:lnTo>
                  <a:pt x="470474" y="435354"/>
                </a:lnTo>
                <a:lnTo>
                  <a:pt x="463945" y="457546"/>
                </a:lnTo>
                <a:lnTo>
                  <a:pt x="453424" y="483496"/>
                </a:lnTo>
                <a:lnTo>
                  <a:pt x="447063" y="497528"/>
                </a:lnTo>
                <a:lnTo>
                  <a:pt x="433221" y="523279"/>
                </a:lnTo>
                <a:lnTo>
                  <a:pt x="418602" y="548694"/>
                </a:lnTo>
                <a:lnTo>
                  <a:pt x="403639" y="576923"/>
                </a:lnTo>
                <a:lnTo>
                  <a:pt x="394822" y="591562"/>
                </a:lnTo>
                <a:lnTo>
                  <a:pt x="385135" y="606402"/>
                </a:lnTo>
                <a:lnTo>
                  <a:pt x="374866" y="621375"/>
                </a:lnTo>
                <a:lnTo>
                  <a:pt x="364211" y="635167"/>
                </a:lnTo>
                <a:lnTo>
                  <a:pt x="353297" y="648172"/>
                </a:lnTo>
                <a:lnTo>
                  <a:pt x="342211" y="660652"/>
                </a:lnTo>
                <a:lnTo>
                  <a:pt x="331010" y="674052"/>
                </a:lnTo>
                <a:lnTo>
                  <a:pt x="308406" y="702487"/>
                </a:lnTo>
                <a:lnTo>
                  <a:pt x="297043" y="715912"/>
                </a:lnTo>
                <a:lnTo>
                  <a:pt x="285659" y="728672"/>
                </a:lnTo>
                <a:lnTo>
                  <a:pt x="274260" y="740989"/>
                </a:lnTo>
                <a:lnTo>
                  <a:pt x="227876" y="788662"/>
                </a:lnTo>
                <a:lnTo>
                  <a:pt x="212877" y="802572"/>
                </a:lnTo>
                <a:lnTo>
                  <a:pt x="199068" y="814385"/>
                </a:lnTo>
                <a:lnTo>
                  <a:pt x="186052" y="824800"/>
                </a:lnTo>
                <a:lnTo>
                  <a:pt x="174834" y="833014"/>
                </a:lnTo>
                <a:lnTo>
                  <a:pt x="164816" y="839760"/>
                </a:lnTo>
                <a:lnTo>
                  <a:pt x="155597" y="845527"/>
                </a:lnTo>
                <a:lnTo>
                  <a:pt x="146912" y="849372"/>
                </a:lnTo>
                <a:lnTo>
                  <a:pt x="138581" y="851935"/>
                </a:lnTo>
                <a:lnTo>
                  <a:pt x="123821" y="854783"/>
                </a:lnTo>
                <a:lnTo>
                  <a:pt x="113028" y="856049"/>
                </a:lnTo>
                <a:lnTo>
                  <a:pt x="100611" y="856611"/>
                </a:lnTo>
                <a:lnTo>
                  <a:pt x="93744" y="856761"/>
                </a:lnTo>
                <a:lnTo>
                  <a:pt x="87895" y="855592"/>
                </a:lnTo>
                <a:lnTo>
                  <a:pt x="78011" y="850905"/>
                </a:lnTo>
                <a:lnTo>
                  <a:pt x="65306" y="841127"/>
                </a:lnTo>
                <a:lnTo>
                  <a:pt x="57388" y="833892"/>
                </a:lnTo>
                <a:lnTo>
                  <a:pt x="45719" y="8227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9"/>
          <p:cNvSpPr/>
          <p:nvPr/>
        </p:nvSpPr>
        <p:spPr>
          <a:xfrm>
            <a:off x="5520690" y="3385837"/>
            <a:ext cx="948690" cy="317484"/>
          </a:xfrm>
          <a:custGeom>
            <a:avLst/>
            <a:gdLst/>
            <a:ahLst/>
            <a:cxnLst/>
            <a:rect l="0" t="0" r="0" b="0"/>
            <a:pathLst>
              <a:path w="948690" h="317484">
                <a:moveTo>
                  <a:pt x="0" y="317483"/>
                </a:moveTo>
                <a:lnTo>
                  <a:pt x="6067" y="299279"/>
                </a:lnTo>
                <a:lnTo>
                  <a:pt x="7855" y="292647"/>
                </a:lnTo>
                <a:lnTo>
                  <a:pt x="9046" y="286955"/>
                </a:lnTo>
                <a:lnTo>
                  <a:pt x="9841" y="281891"/>
                </a:lnTo>
                <a:lnTo>
                  <a:pt x="14110" y="272877"/>
                </a:lnTo>
                <a:lnTo>
                  <a:pt x="21511" y="263368"/>
                </a:lnTo>
                <a:lnTo>
                  <a:pt x="27040" y="257276"/>
                </a:lnTo>
                <a:lnTo>
                  <a:pt x="33267" y="250675"/>
                </a:lnTo>
                <a:lnTo>
                  <a:pt x="38688" y="243734"/>
                </a:lnTo>
                <a:lnTo>
                  <a:pt x="43572" y="236567"/>
                </a:lnTo>
                <a:lnTo>
                  <a:pt x="48097" y="229249"/>
                </a:lnTo>
                <a:lnTo>
                  <a:pt x="54925" y="221830"/>
                </a:lnTo>
                <a:lnTo>
                  <a:pt x="63286" y="214344"/>
                </a:lnTo>
                <a:lnTo>
                  <a:pt x="72671" y="206814"/>
                </a:lnTo>
                <a:lnTo>
                  <a:pt x="81467" y="199253"/>
                </a:lnTo>
                <a:lnTo>
                  <a:pt x="89871" y="191673"/>
                </a:lnTo>
                <a:lnTo>
                  <a:pt x="98014" y="184079"/>
                </a:lnTo>
                <a:lnTo>
                  <a:pt x="108522" y="176477"/>
                </a:lnTo>
                <a:lnTo>
                  <a:pt x="120608" y="168869"/>
                </a:lnTo>
                <a:lnTo>
                  <a:pt x="133745" y="161257"/>
                </a:lnTo>
                <a:lnTo>
                  <a:pt x="161889" y="146026"/>
                </a:lnTo>
                <a:lnTo>
                  <a:pt x="176506" y="138408"/>
                </a:lnTo>
                <a:lnTo>
                  <a:pt x="191330" y="129520"/>
                </a:lnTo>
                <a:lnTo>
                  <a:pt x="206293" y="119784"/>
                </a:lnTo>
                <a:lnTo>
                  <a:pt x="221349" y="109484"/>
                </a:lnTo>
                <a:lnTo>
                  <a:pt x="236465" y="100076"/>
                </a:lnTo>
                <a:lnTo>
                  <a:pt x="251624" y="91265"/>
                </a:lnTo>
                <a:lnTo>
                  <a:pt x="266809" y="82851"/>
                </a:lnTo>
                <a:lnTo>
                  <a:pt x="284553" y="75971"/>
                </a:lnTo>
                <a:lnTo>
                  <a:pt x="304002" y="70115"/>
                </a:lnTo>
                <a:lnTo>
                  <a:pt x="324587" y="64941"/>
                </a:lnTo>
                <a:lnTo>
                  <a:pt x="381328" y="49032"/>
                </a:lnTo>
                <a:lnTo>
                  <a:pt x="414238" y="39455"/>
                </a:lnTo>
                <a:lnTo>
                  <a:pt x="443799" y="31801"/>
                </a:lnTo>
                <a:lnTo>
                  <a:pt x="471126" y="25428"/>
                </a:lnTo>
                <a:lnTo>
                  <a:pt x="521809" y="14961"/>
                </a:lnTo>
                <a:lnTo>
                  <a:pt x="569734" y="6075"/>
                </a:lnTo>
                <a:lnTo>
                  <a:pt x="591913" y="3197"/>
                </a:lnTo>
                <a:lnTo>
                  <a:pt x="613048" y="1279"/>
                </a:lnTo>
                <a:lnTo>
                  <a:pt x="633489" y="0"/>
                </a:lnTo>
                <a:lnTo>
                  <a:pt x="653466" y="417"/>
                </a:lnTo>
                <a:lnTo>
                  <a:pt x="673134" y="1966"/>
                </a:lnTo>
                <a:lnTo>
                  <a:pt x="692596" y="4268"/>
                </a:lnTo>
                <a:lnTo>
                  <a:pt x="710650" y="7073"/>
                </a:lnTo>
                <a:lnTo>
                  <a:pt x="727767" y="10213"/>
                </a:lnTo>
                <a:lnTo>
                  <a:pt x="760332" y="17088"/>
                </a:lnTo>
                <a:lnTo>
                  <a:pt x="822630" y="31850"/>
                </a:lnTo>
                <a:lnTo>
                  <a:pt x="850753" y="40675"/>
                </a:lnTo>
                <a:lnTo>
                  <a:pt x="861808" y="46584"/>
                </a:lnTo>
                <a:lnTo>
                  <a:pt x="871719" y="53063"/>
                </a:lnTo>
                <a:lnTo>
                  <a:pt x="880866" y="58653"/>
                </a:lnTo>
                <a:lnTo>
                  <a:pt x="897802" y="68251"/>
                </a:lnTo>
                <a:lnTo>
                  <a:pt x="905874" y="73858"/>
                </a:lnTo>
                <a:lnTo>
                  <a:pt x="913796" y="80136"/>
                </a:lnTo>
                <a:lnTo>
                  <a:pt x="921617" y="86861"/>
                </a:lnTo>
                <a:lnTo>
                  <a:pt x="928102" y="93885"/>
                </a:lnTo>
                <a:lnTo>
                  <a:pt x="933694" y="101108"/>
                </a:lnTo>
                <a:lnTo>
                  <a:pt x="938692" y="108462"/>
                </a:lnTo>
                <a:lnTo>
                  <a:pt x="942025" y="114636"/>
                </a:lnTo>
                <a:lnTo>
                  <a:pt x="944246" y="120021"/>
                </a:lnTo>
                <a:lnTo>
                  <a:pt x="946714" y="129392"/>
                </a:lnTo>
                <a:lnTo>
                  <a:pt x="947812" y="137790"/>
                </a:lnTo>
                <a:lnTo>
                  <a:pt x="948104" y="143078"/>
                </a:lnTo>
                <a:lnTo>
                  <a:pt x="948429" y="155726"/>
                </a:lnTo>
                <a:lnTo>
                  <a:pt x="948689" y="1803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7">
      <a:dk1>
        <a:srgbClr val="C0C0C0"/>
      </a:dk1>
      <a:lt1>
        <a:srgbClr val="FFFFFF"/>
      </a:lt1>
      <a:dk2>
        <a:srgbClr val="008080"/>
      </a:dk2>
      <a:lt2>
        <a:srgbClr val="CCECFF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6_colormaster">
      <a:majorFont>
        <a:latin typeface="Ravi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032</Template>
  <TotalTime>443</TotalTime>
  <Words>277</Words>
  <Application>Microsoft PowerPoint</Application>
  <PresentationFormat>On-screen Show (4:3)</PresentationFormat>
  <Paragraphs>38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Inscribed Angles</vt:lpstr>
      <vt:lpstr>What is an inscribed angle?</vt:lpstr>
      <vt:lpstr>Measure of an inscribed angle</vt:lpstr>
      <vt:lpstr>More about inscribed angles</vt:lpstr>
      <vt:lpstr>Proving the measure of an inscribe angle</vt:lpstr>
      <vt:lpstr>1st Corollary</vt:lpstr>
      <vt:lpstr>2nd Corollary</vt:lpstr>
      <vt:lpstr>3rd Corollary</vt:lpstr>
      <vt:lpstr>Angles formed by a chord and a tangent</vt:lpstr>
      <vt:lpstr>More about chords</vt:lpstr>
      <vt:lpstr>Secants and tangent</vt:lpstr>
      <vt:lpstr>Two secants</vt:lpstr>
      <vt:lpstr>Two tangents..</vt:lpstr>
      <vt:lpstr>A tangent and a secant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Inscribed Angles</dc:title>
  <dc:creator>nuhs</dc:creator>
  <cp:lastModifiedBy>Ameena</cp:lastModifiedBy>
  <cp:revision>29</cp:revision>
  <dcterms:created xsi:type="dcterms:W3CDTF">2007-06-04T02:33:50Z</dcterms:created>
  <dcterms:modified xsi:type="dcterms:W3CDTF">2008-05-13T17:03:12Z</dcterms:modified>
</cp:coreProperties>
</file>